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ContentType="application/vnd.openxmlformats-officedocument.customXmlProperties+xml" PartName="/customXml/itemProps1.xml"/>
  <Override ContentType="application/vnd.openxmlformats-officedocument.customXmlProperties+xml" PartName="/customXml/itemProps2.xml"/>
  <Override ContentType="application/vnd.openxmlformats-officedocument.customXmlProperties+xml" PartName="/customXml/itemProps3.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custom-properties+xml" PartName="/docProps/custom.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.xml"/>
  <Override ContentType="application/vnd.openxmlformats-officedocument.presentationml.presProps+xml" PartName="/ppt/presProps.xml"/>
  <Override ContentType="application/vnd.openxmlformats-officedocument.presentationml.presentation.main+xml" PartName="/ppt/presentation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
<Relationships xmlns="http://schemas.openxmlformats.org/package/2006/relationships">
    <Relationship Target="docProps/core.xml" Type="http://schemas.openxmlformats.org/package/2006/relationships/metadata/core-properties" Id="rId3"/>
    <Relationship Target="docProps/thumbnail.jpeg" Type="http://schemas.openxmlformats.org/package/2006/relationships/metadata/thumbnail" Id="rId2"/>
    <Relationship Target="ppt/presentation.xml" Type="http://schemas.openxmlformats.org/officeDocument/2006/relationships/officeDocument" Id="rId1"/>
    <Relationship Target="docProps/custom.xml" Type="http://schemas.openxmlformats.org/officeDocument/2006/relationships/custom-properties" Id="rId5"/>
    <Relationship Target="docProps/app.xml" Type="http://schemas.openxmlformats.org/officeDocument/2006/relationships/extended-properties" Id="rId4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 showSpecialPlsOnTitleSld="false" saveSubsetFonts="true">
  <p:sldMasterIdLst>
    <p:sldMasterId id="2147483671" r:id="rId4"/>
  </p:sldMasterIdLst>
  <p:notesMasterIdLst>
    <p:notesMasterId r:id="rId29"/>
  </p:notesMasterIdLst>
  <p:sldIdLst>
    <p:sldId id="256" r:id="rId5"/>
    <p:sldId id="270" r:id="rId6"/>
    <p:sldId id="313" r:id="rId7"/>
    <p:sldId id="314" r:id="rId8"/>
    <p:sldId id="315" r:id="rId9"/>
    <p:sldId id="316" r:id="rId10"/>
    <p:sldId id="344" r:id="rId11"/>
    <p:sldId id="296" r:id="rId12"/>
    <p:sldId id="317" r:id="rId13"/>
    <p:sldId id="318" r:id="rId14"/>
    <p:sldId id="319" r:id="rId15"/>
    <p:sldId id="320" r:id="rId16"/>
    <p:sldId id="343" r:id="rId17"/>
    <p:sldId id="322" r:id="rId18"/>
    <p:sldId id="298" r:id="rId19"/>
    <p:sldId id="323" r:id="rId20"/>
    <p:sldId id="324" r:id="rId21"/>
    <p:sldId id="297" r:id="rId22"/>
    <p:sldId id="325" r:id="rId23"/>
    <p:sldId id="326" r:id="rId24"/>
    <p:sldId id="327" r:id="rId25"/>
    <p:sldId id="309" r:id="rId26"/>
    <p:sldId id="310" r:id="rId27"/>
    <p:sldId id="290" r:id="rId28"/>
  </p:sldIdLst>
  <p:sldSz cx="9144000" cy="6858000" type="screen4x3"/>
  <p:notesSz cx="6858000" cy="9144000"/>
  <p:defaultTextStyle>
    <a:defPPr>
      <a:defRPr lang="cs-CZ"/>
    </a:defPPr>
    <a:lvl1pPr marL="0" algn="l" defTabSz="914400" rtl="false" eaLnBrk="true" latinLnBrk="false" hangingPunct="true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false" eaLnBrk="true" latinLnBrk="false" hangingPunct="true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false" eaLnBrk="true" latinLnBrk="false" hangingPunct="true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false" eaLnBrk="true" latinLnBrk="false" hangingPunct="true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false" eaLnBrk="true" latinLnBrk="false" hangingPunct="true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false" eaLnBrk="true" latinLnBrk="false" hangingPunct="true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false" eaLnBrk="true" latinLnBrk="false" hangingPunct="true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false" eaLnBrk="true" latinLnBrk="false" hangingPunct="true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false" eaLnBrk="true" latinLnBrk="false" hangingPunct="true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13">
          <p15:clr>
            <a:srgbClr val="A4A3A4"/>
          </p15:clr>
        </p15:guide>
        <p15:guide id="2" orient="horz" pos="3884">
          <p15:clr>
            <a:srgbClr val="A4A3A4"/>
          </p15:clr>
        </p15:guide>
        <p15:guide id="3" pos="5420">
          <p15:clr>
            <a:srgbClr val="A4A3A4"/>
          </p15:clr>
        </p15:guide>
        <p15:guide id="4" pos="3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w="http://schemas.openxmlformats.org/wordprocessingml/2006/main" xmlns:m="http://schemas.openxmlformats.org/officeDocument/2006/math" xmlns:w14="http://schemas.microsoft.com/office/word/2010/wordml" xmlns:r="http://schemas.openxmlformats.org/officeDocument/2006/relationships" xmlns:wp="http://schemas.openxmlformats.org/drawingml/2006/wordprocessingDrawing" xmlns:a="http://schemas.openxmlformats.org/drawingml/2006/main" xmlns:wp14="http://schemas.microsoft.com/office/word/2010/wordprocessingDrawing" xmlns:w15="http://schemas.microsoft.com/office/word/2012/wordml" xmlns:mc="http://schemas.openxmlformats.org/markup-compatibility/2006" xmlns:sl="http://schemas.openxmlformats.org/schemaLibrary/2006/main" xmlns:wne="http://schemas.microsoft.com/office/word/2006/wordml" xmlns:c="http://schemas.openxmlformats.org/drawingml/2006/chart" xmlns:cdr="http://schemas.openxmlformats.org/drawingml/2006/chartDrawing" xmlns:c14="http://schemas.microsoft.com/office/drawing/2007/8/2/chart" xmlns:dgm="http://schemas.openxmlformats.org/drawingml/2006/diagram" xmlns:pic="http://schemas.openxmlformats.org/drawingml/2006/picture" xmlns:xdr="http://schemas.openxmlformats.org/drawingml/2006/spreadsheetDrawing" xmlns:dsp="http://schemas.microsoft.com/office/drawing/2008/diagram" xmlns:o="urn:schemas-microsoft-com:office:office" xmlns:xvml="urn:schemas-microsoft-com:office:excel" xmlns:v="urn:schemas-microsoft-com:vml" xmlns:w10="urn:schemas-microsoft-com:office:word" xmlns:pvml="urn:schemas-microsoft-com:office:powerpoint" xmlns:cppr="http://schemas.microsoft.com/office/2006/coverPageProps" xmlns:odx="http://opendope.org/xpaths" xmlns:odc="http://opendope.org/conditions" xmlns:odq="http://opendope.org/questions" xmlns:oda="http://opendope.org/answers" xmlns:odi="http://opendope.org/components" xmlns:odgm="http://opendope.org/SmartArt/DataHierarchy" xmlns:b="http://schemas.openxmlformats.org/officeDocument/2006/bibliography" xmlns:wps="http://schemas.microsoft.com/office/word/2010/wordprocessingShape" xmlns:w16se="http://schemas.microsoft.com/office/word/2015/wordml/symex" xmlns:w16cid="http://schemas.microsoft.com/office/word/2016/wordml/cid" xmlns:wetp="http://schemas.microsoft.com/office/webextensions/taskpanes/2010/11" xmlns:we="http://schemas.microsoft.com/office/webextensions/webextension/2010/11" xmlns:comp="http://schemas.openxmlformats.org/drawingml/2006/compatibility" xmlns:lc="http://schemas.openxmlformats.org/drawingml/2006/lockedCanvas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řední styl 2 – zvýraznění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7CE84F3-28C3-443E-9E96-99CF82512B78}" styleName="Tmavý styl 1 – zvýraznění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DCAF9ED-07DC-4A11-8D7F-57B35C25682E}" styleName="Střední styl 1 – zvýraznění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normalViewPr>
    <p:restoredLeft sz="29330" autoAdjust="false"/>
    <p:restoredTop sz="94673" autoAdjust="false"/>
  </p:normalViewPr>
  <p:slideViewPr>
    <p:cSldViewPr showGuides="true">
      <p:cViewPr varScale="true">
        <p:scale>
          <a:sx n="109" d="100"/>
          <a:sy n="109" d="100"/>
        </p:scale>
        <p:origin x="1296" y="102"/>
      </p:cViewPr>
      <p:guideLst>
        <p:guide orient="horz" pos="913"/>
        <p:guide orient="horz" pos="3884"/>
        <p:guide pos="5420"/>
        <p:guide pos="3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
<Relationships xmlns="http://schemas.openxmlformats.org/package/2006/relationships">
    <Relationship Target="slides/slide4.xml" Type="http://schemas.openxmlformats.org/officeDocument/2006/relationships/slide" Id="rId8"/>
    <Relationship Target="slides/slide9.xml" Type="http://schemas.openxmlformats.org/officeDocument/2006/relationships/slide" Id="rId13"/>
    <Relationship Target="slides/slide14.xml" Type="http://schemas.openxmlformats.org/officeDocument/2006/relationships/slide" Id="rId18"/>
    <Relationship Target="slides/slide22.xml" Type="http://schemas.openxmlformats.org/officeDocument/2006/relationships/slide" Id="rId26"/>
    <Relationship Target="../customXml/item3.xml" Type="http://schemas.openxmlformats.org/officeDocument/2006/relationships/customXml" Id="rId3"/>
    <Relationship Target="slides/slide17.xml" Type="http://schemas.openxmlformats.org/officeDocument/2006/relationships/slide" Id="rId21"/>
    <Relationship Target="slides/slide3.xml" Type="http://schemas.openxmlformats.org/officeDocument/2006/relationships/slide" Id="rId7"/>
    <Relationship Target="slides/slide8.xml" Type="http://schemas.openxmlformats.org/officeDocument/2006/relationships/slide" Id="rId12"/>
    <Relationship Target="slides/slide13.xml" Type="http://schemas.openxmlformats.org/officeDocument/2006/relationships/slide" Id="rId17"/>
    <Relationship Target="slides/slide21.xml" Type="http://schemas.openxmlformats.org/officeDocument/2006/relationships/slide" Id="rId25"/>
    <Relationship Target="tableStyles.xml" Type="http://schemas.openxmlformats.org/officeDocument/2006/relationships/tableStyles" Id="rId33"/>
    <Relationship Target="../customXml/item2.xml" Type="http://schemas.openxmlformats.org/officeDocument/2006/relationships/customXml" Id="rId2"/>
    <Relationship Target="slides/slide12.xml" Type="http://schemas.openxmlformats.org/officeDocument/2006/relationships/slide" Id="rId16"/>
    <Relationship Target="slides/slide16.xml" Type="http://schemas.openxmlformats.org/officeDocument/2006/relationships/slide" Id="rId20"/>
    <Relationship Target="notesMasters/notesMaster1.xml" Type="http://schemas.openxmlformats.org/officeDocument/2006/relationships/notesMaster" Id="rId29"/>
    <Relationship Target="../customXml/item1.xml" Type="http://schemas.openxmlformats.org/officeDocument/2006/relationships/customXml" Id="rId1"/>
    <Relationship Target="slides/slide2.xml" Type="http://schemas.openxmlformats.org/officeDocument/2006/relationships/slide" Id="rId6"/>
    <Relationship Target="slides/slide7.xml" Type="http://schemas.openxmlformats.org/officeDocument/2006/relationships/slide" Id="rId11"/>
    <Relationship Target="slides/slide20.xml" Type="http://schemas.openxmlformats.org/officeDocument/2006/relationships/slide" Id="rId24"/>
    <Relationship Target="theme/theme1.xml" Type="http://schemas.openxmlformats.org/officeDocument/2006/relationships/theme" Id="rId32"/>
    <Relationship Target="slides/slide1.xml" Type="http://schemas.openxmlformats.org/officeDocument/2006/relationships/slide" Id="rId5"/>
    <Relationship Target="slides/slide11.xml" Type="http://schemas.openxmlformats.org/officeDocument/2006/relationships/slide" Id="rId15"/>
    <Relationship Target="slides/slide19.xml" Type="http://schemas.openxmlformats.org/officeDocument/2006/relationships/slide" Id="rId23"/>
    <Relationship Target="slides/slide24.xml" Type="http://schemas.openxmlformats.org/officeDocument/2006/relationships/slide" Id="rId28"/>
    <Relationship Target="slides/slide6.xml" Type="http://schemas.openxmlformats.org/officeDocument/2006/relationships/slide" Id="rId10"/>
    <Relationship Target="slides/slide15.xml" Type="http://schemas.openxmlformats.org/officeDocument/2006/relationships/slide" Id="rId19"/>
    <Relationship Target="viewProps.xml" Type="http://schemas.openxmlformats.org/officeDocument/2006/relationships/viewProps" Id="rId31"/>
    <Relationship Target="slideMasters/slideMaster1.xml" Type="http://schemas.openxmlformats.org/officeDocument/2006/relationships/slideMaster" Id="rId4"/>
    <Relationship Target="slides/slide5.xml" Type="http://schemas.openxmlformats.org/officeDocument/2006/relationships/slide" Id="rId9"/>
    <Relationship Target="slides/slide10.xml" Type="http://schemas.openxmlformats.org/officeDocument/2006/relationships/slide" Id="rId14"/>
    <Relationship Target="slides/slide18.xml" Type="http://schemas.openxmlformats.org/officeDocument/2006/relationships/slide" Id="rId22"/>
    <Relationship Target="slides/slide23.xml" Type="http://schemas.openxmlformats.org/officeDocument/2006/relationships/slide" Id="rId27"/>
    <Relationship Target="presProps.xml" Type="http://schemas.openxmlformats.org/officeDocument/2006/relationships/presProps" Id="rId30"/>
</Relationships>

</file>

<file path=ppt/notesMasters/_rels/notesMaster1.xml.rels><?xml version="1.0" encoding="UTF-8" standalone="yes"?>
<Relationships xmlns="http://schemas.openxmlformats.org/package/2006/relationships">
    <Relationship Target="../theme/theme2.xml" Type="http://schemas.openxmlformats.org/officeDocument/2006/relationships/theme" Id="rId1"/>
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true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false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true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false"/>
          <a:lstStyle>
            <a:lvl1pPr algn="r">
              <a:defRPr sz="1200"/>
            </a:lvl1pPr>
          </a:lstStyle>
          <a:p>
            <a:fld id="{703916EA-B297-4F0B-851D-BD5704B201B7}" type="datetimeFigureOut">
              <a:rPr lang="cs-CZ" smtClean="false"/>
              <a:t>28.11.2019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true" noRot="true" noChangeAspect="true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false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true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false"/>
          <a:lstStyle/>
          <a:p>
            <a:pPr lvl="0"/>
            <a:r>
              <a:rPr lang="cs-CZ" smtClean="false"/>
              <a:t>Kliknutím lze upravit styly předlohy textu.</a:t>
            </a:r>
          </a:p>
          <a:p>
            <a:pPr lvl="1"/>
            <a:r>
              <a:rPr lang="cs-CZ" smtClean="false"/>
              <a:t>Druhá úroveň</a:t>
            </a:r>
          </a:p>
          <a:p>
            <a:pPr lvl="2"/>
            <a:r>
              <a:rPr lang="cs-CZ" smtClean="false"/>
              <a:t>Třetí úroveň</a:t>
            </a:r>
          </a:p>
          <a:p>
            <a:pPr lvl="3"/>
            <a:r>
              <a:rPr lang="cs-CZ" smtClean="false"/>
              <a:t>Čtvrtá úroveň</a:t>
            </a:r>
          </a:p>
          <a:p>
            <a:pPr lvl="4"/>
            <a:r>
              <a:rPr lang="cs-CZ" smtClean="false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true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false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true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false" anchor="b"/>
          <a:lstStyle>
            <a:lvl1pPr algn="r">
              <a:defRPr sz="1200"/>
            </a:lvl1pPr>
          </a:lstStyle>
          <a:p>
            <a:fld id="{53FB31FA-E905-4016-9D4B-970DF0C7EE08}" type="slidenum">
              <a:rPr lang="cs-CZ" smtClean="false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618345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false" eaLnBrk="true" latinLnBrk="false" hangingPunct="true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false" eaLnBrk="true" latinLnBrk="false" hangingPunct="true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false" eaLnBrk="true" latinLnBrk="false" hangingPunct="true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false" eaLnBrk="true" latinLnBrk="false" hangingPunct="true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false" eaLnBrk="true" latinLnBrk="false" hangingPunct="true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false" eaLnBrk="true" latinLnBrk="false" hangingPunct="true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false" eaLnBrk="true" latinLnBrk="false" hangingPunct="true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false" eaLnBrk="true" latinLnBrk="false" hangingPunct="true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false" eaLnBrk="true" latinLnBrk="false" hangingPunct="true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<Relationships xmlns="http://schemas.openxmlformats.org/package/2006/relationships">
    <Relationship Target="../slides/slide3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false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97224630"/>
      </p:ext>
    </p:extLst>
  </p:cSld>
  <p:clrMapOvr>
    <a:masterClrMapping/>
  </p:clrMapOvr>
</p:notes>
</file>

<file path=ppt/slideLayouts/_rels/slideLayout1.xml.rels><?xml version="1.0" encoding="UTF-8" standalone="yes"?>
<Relationships xmlns="http://schemas.openxmlformats.org/package/2006/relationships">
    <Relationship Target="../media/image1.jpeg" Type="http://schemas.openxmlformats.org/officeDocument/2006/relationships/image" Id="rId2"/>
    <Relationship Target="../slideMasters/slideMaster1.xml" Type="http://schemas.openxmlformats.org/officeDocument/2006/relationships/slideMaster" Id="rId1"/>
</Relationships>

</file>

<file path=ppt/slideLayouts/_rels/slideLayout10.xml.rels><?xml version="1.0" encoding="UTF-8" standalone="yes"?>
<Relationships xmlns="http://schemas.openxmlformats.org/package/2006/relationships">
    <Relationship Target="../slideMasters/slideMaster1.xml" Type="http://schemas.openxmlformats.org/officeDocument/2006/relationships/slideMaster" Id="rId1"/>
</Relationships>

</file>

<file path=ppt/slideLayouts/_rels/slideLayout2.xml.rels><?xml version="1.0" encoding="UTF-8" standalone="yes"?>
<Relationships xmlns="http://schemas.openxmlformats.org/package/2006/relationships">
    <Relationship Target="../slideMasters/slideMaster1.xml" Type="http://schemas.openxmlformats.org/officeDocument/2006/relationships/slideMaster" Id="rId1"/>
</Relationships>

</file>

<file path=ppt/slideLayouts/_rels/slideLayout3.xml.rels><?xml version="1.0" encoding="UTF-8" standalone="yes"?>
<Relationships xmlns="http://schemas.openxmlformats.org/package/2006/relationships">
    <Relationship Target="../slideMasters/slideMaster1.xml" Type="http://schemas.openxmlformats.org/officeDocument/2006/relationships/slideMaster" Id="rId1"/>
</Relationships>

</file>

<file path=ppt/slideLayouts/_rels/slideLayout4.xml.rels><?xml version="1.0" encoding="UTF-8" standalone="yes"?>
<Relationships xmlns="http://schemas.openxmlformats.org/package/2006/relationships">
    <Relationship Target="../slideMasters/slideMaster1.xml" Type="http://schemas.openxmlformats.org/officeDocument/2006/relationships/slideMaster" Id="rId1"/>
</Relationships>

</file>

<file path=ppt/slideLayouts/_rels/slideLayout5.xml.rels><?xml version="1.0" encoding="UTF-8" standalone="yes"?>
<Relationships xmlns="http://schemas.openxmlformats.org/package/2006/relationships">
    <Relationship Target="../slideMasters/slideMaster1.xml" Type="http://schemas.openxmlformats.org/officeDocument/2006/relationships/slideMaster" Id="rId1"/>
</Relationships>

</file>

<file path=ppt/slideLayouts/_rels/slideLayout6.xml.rels><?xml version="1.0" encoding="UTF-8" standalone="yes"?>
<Relationships xmlns="http://schemas.openxmlformats.org/package/2006/relationships">
    <Relationship Target="../media/image1.jpeg" Type="http://schemas.openxmlformats.org/officeDocument/2006/relationships/image" Id="rId2"/>
    <Relationship Target="../slideMasters/slideMaster1.xml" Type="http://schemas.openxmlformats.org/officeDocument/2006/relationships/slideMaster" Id="rId1"/>
</Relationships>

</file>

<file path=ppt/slideLayouts/_rels/slideLayout7.xml.rels><?xml version="1.0" encoding="UTF-8" standalone="yes"?>
<Relationships xmlns="http://schemas.openxmlformats.org/package/2006/relationships">
    <Relationship Target="../slideMasters/slideMaster1.xml" Type="http://schemas.openxmlformats.org/officeDocument/2006/relationships/slideMaster" Id="rId1"/>
</Relationships>

</file>

<file path=ppt/slideLayouts/_rels/slideLayout8.xml.rels><?xml version="1.0" encoding="UTF-8" standalone="yes"?>
<Relationships xmlns="http://schemas.openxmlformats.org/package/2006/relationships">
    <Relationship Target="../slideMasters/slideMaster1.xml" Type="http://schemas.openxmlformats.org/officeDocument/2006/relationships/slideMaster" Id="rId1"/>
</Relationships>

</file>

<file path=ppt/slideLayouts/_rels/slideLayout9.xml.rels><?xml version="1.0" encoding="UTF-8" standalone="yes"?>
<Relationships xmlns="http://schemas.openxmlformats.org/package/2006/relationships">
    <Relationship Target="../slideMasters/slideMaster1.xml" Type="http://schemas.openxmlformats.org/officeDocument/2006/relationships/slideMaster" Id="rId1"/>
</Relationships>

</file>

<file path=ppt/slideLayouts/slideLayout1.xml><?xml version="1.0" encoding="utf-8"?>
<p:sldLayout xmlns:v="urn:schemas-microsoft-com:vml" xmlns:comp="http://schemas.openxmlformats.org/drawingml/2006/compatibility" xmlns:mc="http://schemas.openxmlformats.org/markup-compatibility/2006" xmlns:xdr="http://schemas.openxmlformats.org/drawingml/2006/spreadsheetDrawing" xmlns:c="http://schemas.openxmlformats.org/drawingml/2006/chart" xmlns:r="http://schemas.openxmlformats.org/officeDocument/2006/relationships" xmlns:p="http://schemas.openxmlformats.org/presentationml/2006/main" xmlns:a="http://schemas.openxmlformats.org/drawingml/2006/main" xmlns:wp="http://schemas.openxmlformats.org/drawingml/2006/wordprocessingDrawing" xmlns:lc="http://schemas.openxmlformats.org/drawingml/2006/lockedCanvas" xmlns:pic="http://schemas.openxmlformats.org/drawingml/2006/picture" xmlns:cdr="http://schemas.openxmlformats.org/drawingml/2006/chartDrawing" xmlns:wp14="http://schemas.microsoft.com/office/word/2010/wordprocessingDrawing" xmlns:dgm="http://schemas.openxmlformats.org/drawingml/2006/diagram" preserve="true" userDrawn="true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datum 5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7" name="Zástupný symbol pro zápatí 6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8" name="Zástupný symbol pro číslo snímku 7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‹#›</a:t>
            </a:fld>
            <a:endParaRPr lang="cs-CZ" dirty="false"/>
          </a:p>
        </p:txBody>
      </p:sp>
      <p:sp>
        <p:nvSpPr>
          <p:cNvPr id="10" name="Obdélník 9"/>
          <p:cNvSpPr/>
          <p:nvPr userDrawn="true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/>
            <a:endParaRPr lang="cs-CZ"/>
          </a:p>
        </p:txBody>
      </p:sp>
      <p:sp>
        <p:nvSpPr>
          <p:cNvPr id="11" name="Nadpis 10"/>
          <p:cNvSpPr>
            <a:spLocks noGrp="true"/>
          </p:cNvSpPr>
          <p:nvPr>
            <p:ph type="title"/>
          </p:nvPr>
        </p:nvSpPr>
        <p:spPr>
          <a:xfrm>
            <a:off x="1512000" y="2610000"/>
            <a:ext cx="7272000" cy="1224000"/>
          </a:xfrm>
        </p:spPr>
        <p:txBody>
          <a:bodyPr anchor="t" anchorCtr="false"/>
          <a:lstStyle>
            <a:lvl1pPr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cs-CZ" smtClean="false"/>
              <a:t>Kliknutím lze upravit styl.</a:t>
            </a:r>
            <a:endParaRPr lang="cs-CZ" dirty="false"/>
          </a:p>
        </p:txBody>
      </p:sp>
      <p:sp>
        <p:nvSpPr>
          <p:cNvPr id="13" name="Zástupný symbol pro text 12"/>
          <p:cNvSpPr>
            <a:spLocks noGrp="true"/>
          </p:cNvSpPr>
          <p:nvPr>
            <p:ph type="body" sz="quarter" idx="13" hasCustomPrompt="true"/>
          </p:nvPr>
        </p:nvSpPr>
        <p:spPr>
          <a:xfrm>
            <a:off x="1511299" y="4089600"/>
            <a:ext cx="7272000" cy="540000"/>
          </a:xfrm>
        </p:spPr>
        <p:txBody>
          <a:bodyPr lIns="36000" tIns="0" rIns="36000" bIns="0" anchor="ctr" anchorCtr="false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2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cs-CZ" dirty="false" smtClean="false"/>
              <a:t>Kliknutím vložíte jméno</a:t>
            </a:r>
          </a:p>
        </p:txBody>
      </p:sp>
      <p:sp>
        <p:nvSpPr>
          <p:cNvPr id="15" name="Zástupný symbol pro text 14"/>
          <p:cNvSpPr>
            <a:spLocks noGrp="true"/>
          </p:cNvSpPr>
          <p:nvPr>
            <p:ph type="body" sz="quarter" idx="14" hasCustomPrompt="true"/>
          </p:nvPr>
        </p:nvSpPr>
        <p:spPr>
          <a:xfrm>
            <a:off x="1512000" y="4885200"/>
            <a:ext cx="7272000" cy="540000"/>
          </a:xfrm>
        </p:spPr>
        <p:txBody>
          <a:bodyPr lIns="36000" tIns="0" rIns="36000" bIns="0" anchor="ctr" anchorCtr="false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2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cs-CZ" dirty="false" smtClean="false"/>
              <a:t>Kliknutím vložíte datum a místo</a:t>
            </a:r>
          </a:p>
        </p:txBody>
      </p:sp>
      <p:sp>
        <p:nvSpPr>
          <p:cNvPr id="5" name="Zástupný symbol pro obrázek 4"/>
          <p:cNvSpPr>
            <a:spLocks noGrp="true" noChangeAspect="true"/>
          </p:cNvSpPr>
          <p:nvPr>
            <p:ph type="pic" sz="quarter" idx="15"/>
          </p:nvPr>
        </p:nvSpPr>
        <p:spPr>
          <a:xfrm>
            <a:off x="846000" y="2636837"/>
            <a:ext cx="540000" cy="540000"/>
          </a:xfrm>
        </p:spPr>
        <p:txBody>
          <a:bodyPr wrap="none" anchor="ctr" anchorCtr="true"/>
          <a:lstStyle>
            <a:lvl1pPr marL="0" indent="0">
              <a:buFontTx/>
              <a:buNone/>
              <a:defRPr sz="600"/>
            </a:lvl1pPr>
          </a:lstStyle>
          <a:p>
            <a:r>
              <a:rPr lang="cs-CZ" smtClean="false"/>
              <a:t>Kliknutím na ikonu přidáte obrázek.</a:t>
            </a:r>
            <a:endParaRPr lang="cs-CZ" dirty="false"/>
          </a:p>
        </p:txBody>
      </p:sp>
      <p:sp>
        <p:nvSpPr>
          <p:cNvPr id="14" name="Zástupný symbol pro obrázek 4"/>
          <p:cNvSpPr>
            <a:spLocks noGrp="true" noChangeAspect="true"/>
          </p:cNvSpPr>
          <p:nvPr>
            <p:ph type="pic" sz="quarter" idx="16"/>
          </p:nvPr>
        </p:nvSpPr>
        <p:spPr>
          <a:xfrm>
            <a:off x="846000" y="4089600"/>
            <a:ext cx="540000" cy="540000"/>
          </a:xfrm>
        </p:spPr>
        <p:txBody>
          <a:bodyPr wrap="none" anchor="ctr" anchorCtr="true"/>
          <a:lstStyle>
            <a:lvl1pPr marL="0" indent="0">
              <a:buFontTx/>
              <a:buNone/>
              <a:defRPr sz="600"/>
            </a:lvl1pPr>
          </a:lstStyle>
          <a:p>
            <a:r>
              <a:rPr lang="cs-CZ" smtClean="false"/>
              <a:t>Kliknutím na ikonu přidáte obrázek.</a:t>
            </a:r>
            <a:endParaRPr lang="cs-CZ" dirty="false"/>
          </a:p>
        </p:txBody>
      </p:sp>
      <p:sp>
        <p:nvSpPr>
          <p:cNvPr id="16" name="Zástupný symbol pro obrázek 4"/>
          <p:cNvSpPr>
            <a:spLocks noGrp="true" noChangeAspect="true"/>
          </p:cNvSpPr>
          <p:nvPr>
            <p:ph type="pic" sz="quarter" idx="17"/>
          </p:nvPr>
        </p:nvSpPr>
        <p:spPr>
          <a:xfrm>
            <a:off x="846000" y="4885200"/>
            <a:ext cx="540000" cy="540000"/>
          </a:xfrm>
        </p:spPr>
        <p:txBody>
          <a:bodyPr wrap="none" anchor="ctr" anchorCtr="true"/>
          <a:lstStyle>
            <a:lvl1pPr marL="0" indent="0">
              <a:buFontTx/>
              <a:buNone/>
              <a:defRPr sz="600"/>
            </a:lvl1pPr>
          </a:lstStyle>
          <a:p>
            <a:r>
              <a:rPr lang="cs-CZ" smtClean="false"/>
              <a:t>Kliknutím na ikonu přidáte obrázek.</a:t>
            </a:r>
            <a:endParaRPr lang="cs-CZ" dirty="false"/>
          </a:p>
        </p:txBody>
      </p:sp>
      <p:sp>
        <p:nvSpPr>
          <p:cNvPr id="20" name="Obdélník 19"/>
          <p:cNvSpPr/>
          <p:nvPr userDrawn="true"/>
        </p:nvSpPr>
        <p:spPr>
          <a:xfrm>
            <a:off x="0" y="0"/>
            <a:ext cx="9144000" cy="1335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/>
            <a:endParaRPr lang="cs-CZ"/>
          </a:p>
        </p:txBody>
      </p:sp>
      <p:pic>
        <p:nvPicPr>
          <p:cNvPr id="2" name="Obrázek 1"/>
          <p:cNvPicPr>
            <a:picLocks noChangeAspect="true"/>
          </p:cNvPicPr>
          <p:nvPr userDrawn="true"/>
        </p:nvPicPr>
        <p:blipFill rotWithShape="true">
          <a:blip cstate="print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5536" y="202406"/>
            <a:ext cx="3952627" cy="792957"/>
          </a:xfrm>
          <a:prstGeom prst="rect">
            <a:avLst/>
          </a:prstGeom>
        </p:spPr>
      </p:pic>
      <p:cxnSp>
        <p:nvCxnSpPr>
          <p:cNvPr id="18" name="Přímá spojnice 17"/>
          <p:cNvCxnSpPr/>
          <p:nvPr userDrawn="true"/>
        </p:nvCxnSpPr>
        <p:spPr>
          <a:xfrm>
            <a:off x="395536" y="1137600"/>
            <a:ext cx="8352928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8818149"/>
      </p:ext>
    </p:extLst>
  </p:cSld>
  <p:clrMapOvr>
    <a:masterClrMapping/>
  </p:clrMapOvr>
</p:sldLayout>
</file>

<file path=ppt/slideLayouts/slideLayout10.xml><?xml version="1.0" encoding="utf-8"?>
<p:sldLayout xmlns:v="urn:schemas-microsoft-com:vml" xmlns:comp="http://schemas.openxmlformats.org/drawingml/2006/compatibility" xmlns:mc="http://schemas.openxmlformats.org/markup-compatibility/2006" xmlns:xdr="http://schemas.openxmlformats.org/drawingml/2006/spreadsheetDrawing" xmlns:c="http://schemas.openxmlformats.org/drawingml/2006/chart" xmlns:r="http://schemas.openxmlformats.org/officeDocument/2006/relationships" xmlns:p="http://schemas.openxmlformats.org/presentationml/2006/main" xmlns:a="http://schemas.openxmlformats.org/drawingml/2006/main" xmlns:wp="http://schemas.openxmlformats.org/drawingml/2006/wordprocessingDrawing" xmlns:lc="http://schemas.openxmlformats.org/drawingml/2006/lockedCanvas" xmlns:pic="http://schemas.openxmlformats.org/drawingml/2006/picture" xmlns:cdr="http://schemas.openxmlformats.org/drawingml/2006/chartDrawing" xmlns:wp14="http://schemas.microsoft.com/office/word/2010/wordprocessingDrawing" xmlns:dgm="http://schemas.openxmlformats.org/drawingml/2006/diagram" preserve="true" userDrawn="true">
  <p:cSld name="Tabulka nebo graf (trojúh. odrážk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false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540000" y="2412000"/>
            <a:ext cx="8064000" cy="3744000"/>
          </a:xfrm>
        </p:spPr>
        <p:txBody>
          <a:bodyPr/>
          <a:lstStyle>
            <a:lvl1pPr marL="432000" indent="-432000">
              <a:buFont typeface="Wingdings 3" panose="05040102010807070707" pitchFamily="18" charset="2"/>
              <a:buChar char=""/>
              <a:defRPr/>
            </a:lvl1pPr>
            <a:lvl2pPr marL="666000" indent="-252000">
              <a:buFont typeface="Wingdings 3" panose="05040102010807070707" pitchFamily="18" charset="2"/>
              <a:buChar char=""/>
              <a:defRPr/>
            </a:lvl2pPr>
            <a:lvl3pPr marL="918000" indent="-252000">
              <a:buFont typeface="Wingdings 3" panose="05040102010807070707" pitchFamily="18" charset="2"/>
              <a:buChar char=""/>
              <a:defRPr/>
            </a:lvl3pPr>
            <a:lvl4pPr marL="1170000" indent="-252000">
              <a:buFont typeface="Wingdings 3" panose="05040102010807070707" pitchFamily="18" charset="2"/>
              <a:buChar char=""/>
              <a:defRPr/>
            </a:lvl4pPr>
            <a:lvl5pPr marL="1422000" indent="-252000">
              <a:buFont typeface="Wingdings 3" panose="05040102010807070707" pitchFamily="18" charset="2"/>
              <a:buChar char=""/>
              <a:defRPr/>
            </a:lvl5pPr>
          </a:lstStyle>
          <a:p>
            <a:pPr lvl="0"/>
            <a:r>
              <a:rPr lang="cs-CZ" smtClean="false"/>
              <a:t>Kliknutím lze upravit styly předlohy textu.</a:t>
            </a:r>
          </a:p>
          <a:p>
            <a:pPr lvl="1"/>
            <a:r>
              <a:rPr lang="cs-CZ" smtClean="false"/>
              <a:t>Druhá úroveň</a:t>
            </a:r>
          </a:p>
          <a:p>
            <a:pPr lvl="2"/>
            <a:r>
              <a:rPr lang="cs-CZ" smtClean="false"/>
              <a:t>Třetí úroveň</a:t>
            </a:r>
          </a:p>
          <a:p>
            <a:pPr lvl="3"/>
            <a:r>
              <a:rPr lang="cs-CZ" smtClean="false"/>
              <a:t>Čtvrtá úroveň</a:t>
            </a:r>
          </a:p>
          <a:p>
            <a:pPr lvl="4"/>
            <a:r>
              <a:rPr lang="cs-CZ" smtClean="false"/>
              <a:t>Pátá úroveň</a:t>
            </a:r>
            <a:endParaRPr lang="cs-CZ" dirty="false"/>
          </a:p>
        </p:txBody>
      </p:sp>
      <p:sp>
        <p:nvSpPr>
          <p:cNvPr id="4" name="Zástupný symbol pro datum 3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5" name="Zástupný symbol pro zápatí 4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6" name="Zástupný symbol pro číslo snímku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‹#›</a:t>
            </a:fld>
            <a:endParaRPr lang="cs-CZ" dirty="false"/>
          </a:p>
        </p:txBody>
      </p:sp>
      <p:sp>
        <p:nvSpPr>
          <p:cNvPr id="7" name="Zástupný symbol pro text 5"/>
          <p:cNvSpPr>
            <a:spLocks noGrp="true"/>
          </p:cNvSpPr>
          <p:nvPr>
            <p:ph type="body" sz="quarter" idx="13"/>
          </p:nvPr>
        </p:nvSpPr>
        <p:spPr>
          <a:xfrm>
            <a:off x="540000" y="1440000"/>
            <a:ext cx="8064000" cy="360000"/>
          </a:xfrm>
        </p:spPr>
        <p:txBody>
          <a:bodyPr/>
          <a:lstStyle>
            <a:lvl1pPr marL="0" indent="0">
              <a:buFontTx/>
              <a:buNone/>
              <a:defRPr b="true">
                <a:solidFill>
                  <a:schemeClr val="accent2"/>
                </a:solidFill>
              </a:defRPr>
            </a:lvl1pPr>
          </a:lstStyle>
          <a:p>
            <a:pPr lvl="0"/>
            <a:r>
              <a:rPr lang="cs-CZ" smtClean="false"/>
              <a:t>Kliknutím lze upravit styly předlohy textu.</a:t>
            </a:r>
          </a:p>
        </p:txBody>
      </p:sp>
      <p:sp>
        <p:nvSpPr>
          <p:cNvPr id="8" name="Zástupný symbol pro text 5"/>
          <p:cNvSpPr>
            <a:spLocks noGrp="true"/>
          </p:cNvSpPr>
          <p:nvPr>
            <p:ph type="body" sz="quarter" idx="14"/>
          </p:nvPr>
        </p:nvSpPr>
        <p:spPr>
          <a:xfrm>
            <a:off x="540000" y="1836000"/>
            <a:ext cx="8064000" cy="432000"/>
          </a:xfrm>
        </p:spPr>
        <p:txBody>
          <a:bodyPr/>
          <a:lstStyle>
            <a:lvl1pPr marL="0" indent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accent1"/>
                </a:solidFill>
              </a:defRPr>
            </a:lvl1pPr>
          </a:lstStyle>
          <a:p>
            <a:pPr lvl="0"/>
            <a:r>
              <a:rPr lang="cs-CZ" smtClean="false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1479379370"/>
      </p:ext>
    </p:extLst>
  </p:cSld>
  <p:clrMapOvr>
    <a:masterClrMapping/>
  </p:clrMapOvr>
</p:sldLayout>
</file>

<file path=ppt/slideLayouts/slideLayout2.xml><?xml version="1.0" encoding="utf-8"?>
<p:sldLayout xmlns:v="urn:schemas-microsoft-com:vml" xmlns:comp="http://schemas.openxmlformats.org/drawingml/2006/compatibility" xmlns:mc="http://schemas.openxmlformats.org/markup-compatibility/2006" xmlns:xdr="http://schemas.openxmlformats.org/drawingml/2006/spreadsheetDrawing" xmlns:c="http://schemas.openxmlformats.org/drawingml/2006/chart" xmlns:r="http://schemas.openxmlformats.org/officeDocument/2006/relationships" xmlns:p="http://schemas.openxmlformats.org/presentationml/2006/main" xmlns:a="http://schemas.openxmlformats.org/drawingml/2006/main" xmlns:wp="http://schemas.openxmlformats.org/drawingml/2006/wordprocessingDrawing" xmlns:lc="http://schemas.openxmlformats.org/drawingml/2006/lockedCanvas" xmlns:pic="http://schemas.openxmlformats.org/drawingml/2006/picture" xmlns:cdr="http://schemas.openxmlformats.org/drawingml/2006/chartDrawing" xmlns:wp14="http://schemas.microsoft.com/office/word/2010/wordprocessingDrawing" xmlns:dgm="http://schemas.openxmlformats.org/drawingml/2006/diagram" type="obj" preserve="true">
  <p:cSld name="Jeden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false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false"/>
              <a:t>Kliknutím lze upravit styly předlohy textu.</a:t>
            </a:r>
          </a:p>
          <a:p>
            <a:pPr lvl="1"/>
            <a:r>
              <a:rPr lang="cs-CZ" smtClean="false"/>
              <a:t>Druhá úroveň</a:t>
            </a:r>
          </a:p>
          <a:p>
            <a:pPr lvl="2"/>
            <a:r>
              <a:rPr lang="cs-CZ" smtClean="false"/>
              <a:t>Třetí úroveň</a:t>
            </a:r>
          </a:p>
          <a:p>
            <a:pPr lvl="3"/>
            <a:r>
              <a:rPr lang="cs-CZ" smtClean="false"/>
              <a:t>Čtvrtá úroveň</a:t>
            </a:r>
          </a:p>
          <a:p>
            <a:pPr lvl="4"/>
            <a:r>
              <a:rPr lang="cs-CZ" smtClean="false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5" name="Zástupný symbol pro zápatí 4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6" name="Zástupný symbol pro číslo snímku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‹#›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1812855781"/>
      </p:ext>
    </p:extLst>
  </p:cSld>
  <p:clrMapOvr>
    <a:masterClrMapping/>
  </p:clrMapOvr>
</p:sldLayout>
</file>

<file path=ppt/slideLayouts/slideLayout3.xml><?xml version="1.0" encoding="utf-8"?>
<p:sldLayout xmlns:v="urn:schemas-microsoft-com:vml" xmlns:comp="http://schemas.openxmlformats.org/drawingml/2006/compatibility" xmlns:mc="http://schemas.openxmlformats.org/markup-compatibility/2006" xmlns:xdr="http://schemas.openxmlformats.org/drawingml/2006/spreadsheetDrawing" xmlns:c="http://schemas.openxmlformats.org/drawingml/2006/chart" xmlns:r="http://schemas.openxmlformats.org/officeDocument/2006/relationships" xmlns:p="http://schemas.openxmlformats.org/presentationml/2006/main" xmlns:a="http://schemas.openxmlformats.org/drawingml/2006/main" xmlns:wp="http://schemas.openxmlformats.org/drawingml/2006/wordprocessingDrawing" xmlns:lc="http://schemas.openxmlformats.org/drawingml/2006/lockedCanvas" xmlns:pic="http://schemas.openxmlformats.org/drawingml/2006/picture" xmlns:cdr="http://schemas.openxmlformats.org/drawingml/2006/chartDrawing" xmlns:wp14="http://schemas.microsoft.com/office/word/2010/wordprocessingDrawing" xmlns:dgm="http://schemas.openxmlformats.org/drawingml/2006/diagram" preserve="true" userDrawn="true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false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540000" y="1800000"/>
            <a:ext cx="3960000" cy="4320000"/>
          </a:xfrm>
        </p:spPr>
        <p:txBody>
          <a:bodyPr/>
          <a:lstStyle/>
          <a:p>
            <a:pPr lvl="0"/>
            <a:r>
              <a:rPr lang="cs-CZ" smtClean="false"/>
              <a:t>Kliknutím lze upravit styly předlohy textu.</a:t>
            </a:r>
          </a:p>
          <a:p>
            <a:pPr lvl="1"/>
            <a:r>
              <a:rPr lang="cs-CZ" smtClean="false"/>
              <a:t>Druhá úroveň</a:t>
            </a:r>
          </a:p>
          <a:p>
            <a:pPr lvl="2"/>
            <a:r>
              <a:rPr lang="cs-CZ" smtClean="false"/>
              <a:t>Třetí úroveň</a:t>
            </a:r>
          </a:p>
          <a:p>
            <a:pPr lvl="3"/>
            <a:r>
              <a:rPr lang="cs-CZ" smtClean="false"/>
              <a:t>Čtvrtá úroveň</a:t>
            </a:r>
          </a:p>
          <a:p>
            <a:pPr lvl="4"/>
            <a:r>
              <a:rPr lang="cs-CZ" smtClean="false"/>
              <a:t>Pátá úroveň</a:t>
            </a:r>
            <a:endParaRPr lang="cs-CZ" dirty="false"/>
          </a:p>
        </p:txBody>
      </p:sp>
      <p:sp>
        <p:nvSpPr>
          <p:cNvPr id="4" name="Zástupný symbol pro obsah 2"/>
          <p:cNvSpPr>
            <a:spLocks noGrp="true"/>
          </p:cNvSpPr>
          <p:nvPr>
            <p:ph idx="10"/>
          </p:nvPr>
        </p:nvSpPr>
        <p:spPr>
          <a:xfrm>
            <a:off x="4644000" y="1800000"/>
            <a:ext cx="3960000" cy="4320000"/>
          </a:xfrm>
        </p:spPr>
        <p:txBody>
          <a:bodyPr/>
          <a:lstStyle/>
          <a:p>
            <a:pPr lvl="0"/>
            <a:r>
              <a:rPr lang="cs-CZ" smtClean="false"/>
              <a:t>Kliknutím lze upravit styly předlohy textu.</a:t>
            </a:r>
          </a:p>
          <a:p>
            <a:pPr lvl="1"/>
            <a:r>
              <a:rPr lang="cs-CZ" smtClean="false"/>
              <a:t>Druhá úroveň</a:t>
            </a:r>
          </a:p>
          <a:p>
            <a:pPr lvl="2"/>
            <a:r>
              <a:rPr lang="cs-CZ" smtClean="false"/>
              <a:t>Třetí úroveň</a:t>
            </a:r>
          </a:p>
          <a:p>
            <a:pPr lvl="3"/>
            <a:r>
              <a:rPr lang="cs-CZ" smtClean="false"/>
              <a:t>Čtvrtá úroveň</a:t>
            </a:r>
          </a:p>
          <a:p>
            <a:pPr lvl="4"/>
            <a:r>
              <a:rPr lang="cs-CZ" smtClean="false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true"/>
          </p:cNvSpPr>
          <p:nvPr>
            <p:ph type="dt" sz="half" idx="1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6" name="Zástupný symbol pro zápatí 5"/>
          <p:cNvSpPr>
            <a:spLocks noGrp="true"/>
          </p:cNvSpPr>
          <p:nvPr>
            <p:ph type="ftr" sz="quarter" idx="12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7" name="Zástupný symbol pro číslo snímku 6"/>
          <p:cNvSpPr>
            <a:spLocks noGrp="true"/>
          </p:cNvSpPr>
          <p:nvPr>
            <p:ph type="sldNum" sz="quarter" idx="13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‹#›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1413621811"/>
      </p:ext>
    </p:extLst>
  </p:cSld>
  <p:clrMapOvr>
    <a:masterClrMapping/>
  </p:clrMapOvr>
</p:sldLayout>
</file>

<file path=ppt/slideLayouts/slideLayout4.xml><?xml version="1.0" encoding="utf-8"?>
<p:sldLayout xmlns:v="urn:schemas-microsoft-com:vml" xmlns:comp="http://schemas.openxmlformats.org/drawingml/2006/compatibility" xmlns:mc="http://schemas.openxmlformats.org/markup-compatibility/2006" xmlns:xdr="http://schemas.openxmlformats.org/drawingml/2006/spreadsheetDrawing" xmlns:c="http://schemas.openxmlformats.org/drawingml/2006/chart" xmlns:r="http://schemas.openxmlformats.org/officeDocument/2006/relationships" xmlns:p="http://schemas.openxmlformats.org/presentationml/2006/main" xmlns:a="http://schemas.openxmlformats.org/drawingml/2006/main" xmlns:wp="http://schemas.openxmlformats.org/drawingml/2006/wordprocessingDrawing" xmlns:lc="http://schemas.openxmlformats.org/drawingml/2006/lockedCanvas" xmlns:pic="http://schemas.openxmlformats.org/drawingml/2006/picture" xmlns:cdr="http://schemas.openxmlformats.org/drawingml/2006/chartDrawing" xmlns:wp14="http://schemas.microsoft.com/office/word/2010/wordprocessingDrawing" xmlns:dgm="http://schemas.openxmlformats.org/drawingml/2006/diagram" preserve="true" userDrawn="true">
  <p:cSld name="Dva obsahy nad seb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false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540000" y="1800000"/>
            <a:ext cx="8064000" cy="2088000"/>
          </a:xfrm>
        </p:spPr>
        <p:txBody>
          <a:bodyPr/>
          <a:lstStyle/>
          <a:p>
            <a:pPr lvl="0"/>
            <a:r>
              <a:rPr lang="cs-CZ" smtClean="false"/>
              <a:t>Kliknutím lze upravit styly předlohy textu.</a:t>
            </a:r>
          </a:p>
          <a:p>
            <a:pPr lvl="1"/>
            <a:r>
              <a:rPr lang="cs-CZ" smtClean="false"/>
              <a:t>Druhá úroveň</a:t>
            </a:r>
          </a:p>
          <a:p>
            <a:pPr lvl="2"/>
            <a:r>
              <a:rPr lang="cs-CZ" smtClean="false"/>
              <a:t>Třetí úroveň</a:t>
            </a:r>
          </a:p>
          <a:p>
            <a:pPr lvl="3"/>
            <a:r>
              <a:rPr lang="cs-CZ" smtClean="false"/>
              <a:t>Čtvrtá úroveň</a:t>
            </a:r>
          </a:p>
          <a:p>
            <a:pPr lvl="4"/>
            <a:r>
              <a:rPr lang="cs-CZ" smtClean="false"/>
              <a:t>Pátá úroveň</a:t>
            </a:r>
            <a:endParaRPr lang="cs-CZ"/>
          </a:p>
        </p:txBody>
      </p:sp>
      <p:sp>
        <p:nvSpPr>
          <p:cNvPr id="4" name="Zástupný symbol pro obsah 2"/>
          <p:cNvSpPr>
            <a:spLocks noGrp="true"/>
          </p:cNvSpPr>
          <p:nvPr>
            <p:ph idx="10"/>
          </p:nvPr>
        </p:nvSpPr>
        <p:spPr>
          <a:xfrm>
            <a:off x="540000" y="4032000"/>
            <a:ext cx="8064000" cy="2088000"/>
          </a:xfrm>
        </p:spPr>
        <p:txBody>
          <a:bodyPr/>
          <a:lstStyle/>
          <a:p>
            <a:pPr lvl="0"/>
            <a:r>
              <a:rPr lang="cs-CZ" smtClean="false"/>
              <a:t>Kliknutím lze upravit styly předlohy textu.</a:t>
            </a:r>
          </a:p>
          <a:p>
            <a:pPr lvl="1"/>
            <a:r>
              <a:rPr lang="cs-CZ" smtClean="false"/>
              <a:t>Druhá úroveň</a:t>
            </a:r>
          </a:p>
          <a:p>
            <a:pPr lvl="2"/>
            <a:r>
              <a:rPr lang="cs-CZ" smtClean="false"/>
              <a:t>Třetí úroveň</a:t>
            </a:r>
          </a:p>
          <a:p>
            <a:pPr lvl="3"/>
            <a:r>
              <a:rPr lang="cs-CZ" smtClean="false"/>
              <a:t>Čtvrtá úroveň</a:t>
            </a:r>
          </a:p>
          <a:p>
            <a:pPr lvl="4"/>
            <a:r>
              <a:rPr lang="cs-CZ" smtClean="false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true"/>
          </p:cNvSpPr>
          <p:nvPr>
            <p:ph type="dt" sz="half" idx="1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6" name="Zástupný symbol pro zápatí 5"/>
          <p:cNvSpPr>
            <a:spLocks noGrp="true"/>
          </p:cNvSpPr>
          <p:nvPr>
            <p:ph type="ftr" sz="quarter" idx="12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7" name="Zástupný symbol pro číslo snímku 6"/>
          <p:cNvSpPr>
            <a:spLocks noGrp="true"/>
          </p:cNvSpPr>
          <p:nvPr>
            <p:ph type="sldNum" sz="quarter" idx="13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‹#›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693027651"/>
      </p:ext>
    </p:extLst>
  </p:cSld>
  <p:clrMapOvr>
    <a:masterClrMapping/>
  </p:clrMapOvr>
</p:sldLayout>
</file>

<file path=ppt/slideLayouts/slideLayout5.xml><?xml version="1.0" encoding="utf-8"?>
<p:sldLayout xmlns:v="urn:schemas-microsoft-com:vml" xmlns:comp="http://schemas.openxmlformats.org/drawingml/2006/compatibility" xmlns:mc="http://schemas.openxmlformats.org/markup-compatibility/2006" xmlns:xdr="http://schemas.openxmlformats.org/drawingml/2006/spreadsheetDrawing" xmlns:c="http://schemas.openxmlformats.org/drawingml/2006/chart" xmlns:r="http://schemas.openxmlformats.org/officeDocument/2006/relationships" xmlns:p="http://schemas.openxmlformats.org/presentationml/2006/main" xmlns:a="http://schemas.openxmlformats.org/drawingml/2006/main" xmlns:wp="http://schemas.openxmlformats.org/drawingml/2006/wordprocessingDrawing" xmlns:lc="http://schemas.openxmlformats.org/drawingml/2006/lockedCanvas" xmlns:pic="http://schemas.openxmlformats.org/drawingml/2006/picture" xmlns:cdr="http://schemas.openxmlformats.org/drawingml/2006/chartDrawing" xmlns:wp14="http://schemas.microsoft.com/office/word/2010/wordprocessingDrawing" xmlns:dgm="http://schemas.openxmlformats.org/drawingml/2006/diagram" preserve="true" userDrawn="true">
  <p:cSld name="Tabulka nebo gra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false"/>
              <a:t>Kliknutím lze upravit styl.</a:t>
            </a:r>
            <a:endParaRPr lang="cs-CZ"/>
          </a:p>
        </p:txBody>
      </p:sp>
      <p:sp>
        <p:nvSpPr>
          <p:cNvPr id="4" name="Zástupný symbol pro obsah 2"/>
          <p:cNvSpPr>
            <a:spLocks noGrp="true"/>
          </p:cNvSpPr>
          <p:nvPr>
            <p:ph idx="10"/>
          </p:nvPr>
        </p:nvSpPr>
        <p:spPr>
          <a:xfrm>
            <a:off x="540000" y="2412000"/>
            <a:ext cx="8064000" cy="3744000"/>
          </a:xfrm>
        </p:spPr>
        <p:txBody>
          <a:bodyPr/>
          <a:lstStyle/>
          <a:p>
            <a:pPr lvl="0"/>
            <a:r>
              <a:rPr lang="cs-CZ" smtClean="false"/>
              <a:t>Kliknutím lze upravit styly předlohy textu.</a:t>
            </a:r>
          </a:p>
          <a:p>
            <a:pPr lvl="1"/>
            <a:r>
              <a:rPr lang="cs-CZ" smtClean="false"/>
              <a:t>Druhá úroveň</a:t>
            </a:r>
          </a:p>
          <a:p>
            <a:pPr lvl="2"/>
            <a:r>
              <a:rPr lang="cs-CZ" smtClean="false"/>
              <a:t>Třetí úroveň</a:t>
            </a:r>
          </a:p>
          <a:p>
            <a:pPr lvl="3"/>
            <a:r>
              <a:rPr lang="cs-CZ" smtClean="false"/>
              <a:t>Čtvrtá úroveň</a:t>
            </a:r>
          </a:p>
          <a:p>
            <a:pPr lvl="4"/>
            <a:r>
              <a:rPr lang="cs-CZ" smtClean="false"/>
              <a:t>Pátá úroveň</a:t>
            </a:r>
            <a:endParaRPr lang="cs-CZ"/>
          </a:p>
        </p:txBody>
      </p:sp>
      <p:sp>
        <p:nvSpPr>
          <p:cNvPr id="6" name="Zástupný symbol pro text 5"/>
          <p:cNvSpPr>
            <a:spLocks noGrp="true"/>
          </p:cNvSpPr>
          <p:nvPr>
            <p:ph type="body" sz="quarter" idx="11"/>
          </p:nvPr>
        </p:nvSpPr>
        <p:spPr>
          <a:xfrm>
            <a:off x="540000" y="1440000"/>
            <a:ext cx="8064000" cy="360000"/>
          </a:xfrm>
        </p:spPr>
        <p:txBody>
          <a:bodyPr/>
          <a:lstStyle>
            <a:lvl1pPr marL="0" indent="0">
              <a:buFontTx/>
              <a:buNone/>
              <a:defRPr b="true">
                <a:solidFill>
                  <a:schemeClr val="accent2"/>
                </a:solidFill>
              </a:defRPr>
            </a:lvl1pPr>
          </a:lstStyle>
          <a:p>
            <a:pPr lvl="0"/>
            <a:r>
              <a:rPr lang="cs-CZ" smtClean="false"/>
              <a:t>Kliknutím lze upravit styly předlohy textu.</a:t>
            </a:r>
          </a:p>
        </p:txBody>
      </p:sp>
      <p:sp>
        <p:nvSpPr>
          <p:cNvPr id="7" name="Zástupný symbol pro text 5"/>
          <p:cNvSpPr>
            <a:spLocks noGrp="true"/>
          </p:cNvSpPr>
          <p:nvPr>
            <p:ph type="body" sz="quarter" idx="12"/>
          </p:nvPr>
        </p:nvSpPr>
        <p:spPr>
          <a:xfrm>
            <a:off x="540000" y="1836000"/>
            <a:ext cx="8064000" cy="432000"/>
          </a:xfrm>
        </p:spPr>
        <p:txBody>
          <a:bodyPr/>
          <a:lstStyle>
            <a:lvl1pPr marL="0" indent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accent1"/>
                </a:solidFill>
              </a:defRPr>
            </a:lvl1pPr>
          </a:lstStyle>
          <a:p>
            <a:pPr lvl="0"/>
            <a:r>
              <a:rPr lang="cs-CZ" smtClean="false"/>
              <a:t>Kliknutím lze upravit styly předlohy textu.</a:t>
            </a:r>
          </a:p>
        </p:txBody>
      </p:sp>
      <p:sp>
        <p:nvSpPr>
          <p:cNvPr id="3" name="Zástupný symbol pro datum 2"/>
          <p:cNvSpPr>
            <a:spLocks noGrp="true"/>
          </p:cNvSpPr>
          <p:nvPr>
            <p:ph type="dt" sz="half" idx="13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5" name="Zástupný symbol pro zápatí 4"/>
          <p:cNvSpPr>
            <a:spLocks noGrp="true"/>
          </p:cNvSpPr>
          <p:nvPr>
            <p:ph type="ftr" sz="quarter" idx="14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8" name="Zástupný symbol pro číslo snímku 7"/>
          <p:cNvSpPr>
            <a:spLocks noGrp="true"/>
          </p:cNvSpPr>
          <p:nvPr>
            <p:ph type="sldNum" sz="quarter" idx="15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‹#›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3449879914"/>
      </p:ext>
    </p:extLst>
  </p:cSld>
  <p:clrMapOvr>
    <a:masterClrMapping/>
  </p:clrMapOvr>
</p:sldLayout>
</file>

<file path=ppt/slideLayouts/slideLayout6.xml><?xml version="1.0" encoding="utf-8"?>
<p:sldLayout xmlns:v="urn:schemas-microsoft-com:vml" xmlns:comp="http://schemas.openxmlformats.org/drawingml/2006/compatibility" xmlns:mc="http://schemas.openxmlformats.org/markup-compatibility/2006" xmlns:xdr="http://schemas.openxmlformats.org/drawingml/2006/spreadsheetDrawing" xmlns:c="http://schemas.openxmlformats.org/drawingml/2006/chart" xmlns:r="http://schemas.openxmlformats.org/officeDocument/2006/relationships" xmlns:p="http://schemas.openxmlformats.org/presentationml/2006/main" xmlns:a="http://schemas.openxmlformats.org/drawingml/2006/main" xmlns:wp="http://schemas.openxmlformats.org/drawingml/2006/wordprocessingDrawing" xmlns:lc="http://schemas.openxmlformats.org/drawingml/2006/lockedCanvas" xmlns:pic="http://schemas.openxmlformats.org/drawingml/2006/picture" xmlns:cdr="http://schemas.openxmlformats.org/drawingml/2006/chartDrawing" xmlns:wp14="http://schemas.microsoft.com/office/word/2010/wordprocessingDrawing" xmlns:dgm="http://schemas.openxmlformats.org/drawingml/2006/diagram" preserve="true" userDrawn="true">
  <p:cSld name="Předě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/>
          <p:cNvSpPr/>
          <p:nvPr userDrawn="true"/>
        </p:nvSpPr>
        <p:spPr>
          <a:xfrm>
            <a:off x="0" y="0"/>
            <a:ext cx="9144000" cy="673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/>
            <a:endParaRPr lang="cs-CZ"/>
          </a:p>
        </p:txBody>
      </p:sp>
      <p:sp>
        <p:nvSpPr>
          <p:cNvPr id="11" name="Nadpis 10"/>
          <p:cNvSpPr>
            <a:spLocks noGrp="true"/>
          </p:cNvSpPr>
          <p:nvPr>
            <p:ph type="title"/>
          </p:nvPr>
        </p:nvSpPr>
        <p:spPr>
          <a:xfrm>
            <a:off x="1512000" y="2610000"/>
            <a:ext cx="7272000" cy="3240000"/>
          </a:xfrm>
        </p:spPr>
        <p:txBody>
          <a:bodyPr anchor="t" anchorCtr="false"/>
          <a:lstStyle>
            <a:lvl1pPr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cs-CZ" smtClean="false"/>
              <a:t>Kliknutím lze upravit styl.</a:t>
            </a:r>
            <a:endParaRPr lang="cs-CZ" dirty="false"/>
          </a:p>
        </p:txBody>
      </p:sp>
      <p:sp>
        <p:nvSpPr>
          <p:cNvPr id="9" name="Zástupný symbol pro obrázek 4"/>
          <p:cNvSpPr>
            <a:spLocks noGrp="true" noChangeAspect="true"/>
          </p:cNvSpPr>
          <p:nvPr>
            <p:ph type="pic" sz="quarter" idx="15"/>
          </p:nvPr>
        </p:nvSpPr>
        <p:spPr>
          <a:xfrm>
            <a:off x="846000" y="2636837"/>
            <a:ext cx="540000" cy="540000"/>
          </a:xfrm>
        </p:spPr>
        <p:txBody>
          <a:bodyPr wrap="none" anchor="ctr" anchorCtr="true"/>
          <a:lstStyle>
            <a:lvl1pPr marL="0" indent="0">
              <a:buFontTx/>
              <a:buNone/>
              <a:defRPr sz="600"/>
            </a:lvl1pPr>
          </a:lstStyle>
          <a:p>
            <a:r>
              <a:rPr lang="cs-CZ" smtClean="false"/>
              <a:t>Kliknutím na ikonu přidáte obrázek.</a:t>
            </a:r>
            <a:endParaRPr lang="cs-CZ" dirty="false"/>
          </a:p>
        </p:txBody>
      </p:sp>
      <p:sp>
        <p:nvSpPr>
          <p:cNvPr id="7" name="Obdélník 6"/>
          <p:cNvSpPr/>
          <p:nvPr userDrawn="true"/>
        </p:nvSpPr>
        <p:spPr>
          <a:xfrm>
            <a:off x="0" y="0"/>
            <a:ext cx="9144000" cy="1335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/>
            <a:endParaRPr lang="cs-CZ"/>
          </a:p>
        </p:txBody>
      </p:sp>
      <p:pic>
        <p:nvPicPr>
          <p:cNvPr id="8" name="Obrázek 7"/>
          <p:cNvPicPr>
            <a:picLocks noChangeAspect="true"/>
          </p:cNvPicPr>
          <p:nvPr userDrawn="true"/>
        </p:nvPicPr>
        <p:blipFill rotWithShape="true">
          <a:blip cstate="print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5536" y="202406"/>
            <a:ext cx="3952627" cy="792957"/>
          </a:xfrm>
          <a:prstGeom prst="rect">
            <a:avLst/>
          </a:prstGeom>
        </p:spPr>
      </p:pic>
      <p:cxnSp>
        <p:nvCxnSpPr>
          <p:cNvPr id="12" name="Přímá spojnice 11"/>
          <p:cNvCxnSpPr/>
          <p:nvPr userDrawn="true"/>
        </p:nvCxnSpPr>
        <p:spPr>
          <a:xfrm>
            <a:off x="395536" y="1137600"/>
            <a:ext cx="8352928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5253132"/>
      </p:ext>
    </p:extLst>
  </p:cSld>
  <p:clrMapOvr>
    <a:masterClrMapping/>
  </p:clrMapOvr>
</p:sldLayout>
</file>

<file path=ppt/slideLayouts/slideLayout7.xml><?xml version="1.0" encoding="utf-8"?>
<p:sldLayout xmlns:v="urn:schemas-microsoft-com:vml" xmlns:comp="http://schemas.openxmlformats.org/drawingml/2006/compatibility" xmlns:mc="http://schemas.openxmlformats.org/markup-compatibility/2006" xmlns:xdr="http://schemas.openxmlformats.org/drawingml/2006/spreadsheetDrawing" xmlns:c="http://schemas.openxmlformats.org/drawingml/2006/chart" xmlns:r="http://schemas.openxmlformats.org/officeDocument/2006/relationships" xmlns:p="http://schemas.openxmlformats.org/presentationml/2006/main" xmlns:a="http://schemas.openxmlformats.org/drawingml/2006/main" xmlns:wp="http://schemas.openxmlformats.org/drawingml/2006/wordprocessingDrawing" xmlns:lc="http://schemas.openxmlformats.org/drawingml/2006/lockedCanvas" xmlns:pic="http://schemas.openxmlformats.org/drawingml/2006/picture" xmlns:cdr="http://schemas.openxmlformats.org/drawingml/2006/chartDrawing" xmlns:wp14="http://schemas.microsoft.com/office/word/2010/wordprocessingDrawing" xmlns:dgm="http://schemas.openxmlformats.org/drawingml/2006/diagram" type="obj" preserve="true">
  <p:cSld name="Jeden obsah (trojúh. odrážk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false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/>
        <p:txBody>
          <a:bodyPr/>
          <a:lstStyle>
            <a:lvl1pPr marL="432000" indent="-432000">
              <a:buFont typeface="Wingdings 3" panose="05040102010807070707" pitchFamily="18" charset="2"/>
              <a:buChar char=""/>
              <a:defRPr/>
            </a:lvl1pPr>
            <a:lvl2pPr marL="666000" indent="-252000">
              <a:buFont typeface="Wingdings 3" panose="05040102010807070707" pitchFamily="18" charset="2"/>
              <a:buChar char=""/>
              <a:defRPr/>
            </a:lvl2pPr>
            <a:lvl3pPr marL="918000" indent="-252000">
              <a:buFont typeface="Wingdings 3" panose="05040102010807070707" pitchFamily="18" charset="2"/>
              <a:buChar char=""/>
              <a:defRPr/>
            </a:lvl3pPr>
            <a:lvl4pPr marL="1170000" indent="-252000">
              <a:buFont typeface="Wingdings 3" panose="05040102010807070707" pitchFamily="18" charset="2"/>
              <a:buChar char=""/>
              <a:defRPr/>
            </a:lvl4pPr>
            <a:lvl5pPr marL="1422000" indent="-252000">
              <a:buFont typeface="Wingdings 3" panose="05040102010807070707" pitchFamily="18" charset="2"/>
              <a:buChar char=""/>
              <a:defRPr/>
            </a:lvl5pPr>
          </a:lstStyle>
          <a:p>
            <a:pPr lvl="0"/>
            <a:r>
              <a:rPr lang="cs-CZ" smtClean="false"/>
              <a:t>Kliknutím lze upravit styly předlohy textu.</a:t>
            </a:r>
          </a:p>
          <a:p>
            <a:pPr lvl="1"/>
            <a:r>
              <a:rPr lang="cs-CZ" smtClean="false"/>
              <a:t>Druhá úroveň</a:t>
            </a:r>
          </a:p>
          <a:p>
            <a:pPr lvl="2"/>
            <a:r>
              <a:rPr lang="cs-CZ" smtClean="false"/>
              <a:t>Třetí úroveň</a:t>
            </a:r>
          </a:p>
          <a:p>
            <a:pPr lvl="3"/>
            <a:r>
              <a:rPr lang="cs-CZ" smtClean="false"/>
              <a:t>Čtvrtá úroveň</a:t>
            </a:r>
          </a:p>
          <a:p>
            <a:pPr lvl="4"/>
            <a:r>
              <a:rPr lang="cs-CZ" smtClean="false"/>
              <a:t>Pátá úroveň</a:t>
            </a:r>
            <a:endParaRPr lang="cs-CZ" dirty="false"/>
          </a:p>
        </p:txBody>
      </p:sp>
      <p:sp>
        <p:nvSpPr>
          <p:cNvPr id="4" name="Zástupný symbol pro datum 3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5" name="Zástupný symbol pro zápatí 4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6" name="Zástupný symbol pro číslo snímku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‹#›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1453853182"/>
      </p:ext>
    </p:extLst>
  </p:cSld>
  <p:clrMapOvr>
    <a:masterClrMapping/>
  </p:clrMapOvr>
</p:sldLayout>
</file>

<file path=ppt/slideLayouts/slideLayout8.xml><?xml version="1.0" encoding="utf-8"?>
<p:sldLayout xmlns:v="urn:schemas-microsoft-com:vml" xmlns:comp="http://schemas.openxmlformats.org/drawingml/2006/compatibility" xmlns:mc="http://schemas.openxmlformats.org/markup-compatibility/2006" xmlns:xdr="http://schemas.openxmlformats.org/drawingml/2006/spreadsheetDrawing" xmlns:c="http://schemas.openxmlformats.org/drawingml/2006/chart" xmlns:r="http://schemas.openxmlformats.org/officeDocument/2006/relationships" xmlns:p="http://schemas.openxmlformats.org/presentationml/2006/main" xmlns:a="http://schemas.openxmlformats.org/drawingml/2006/main" xmlns:wp="http://schemas.openxmlformats.org/drawingml/2006/wordprocessingDrawing" xmlns:lc="http://schemas.openxmlformats.org/drawingml/2006/lockedCanvas" xmlns:pic="http://schemas.openxmlformats.org/drawingml/2006/picture" xmlns:cdr="http://schemas.openxmlformats.org/drawingml/2006/chartDrawing" xmlns:wp14="http://schemas.microsoft.com/office/word/2010/wordprocessingDrawing" xmlns:dgm="http://schemas.openxmlformats.org/drawingml/2006/diagram" preserve="true" userDrawn="true">
  <p:cSld name="Dva obsahy (trojúh. odrážk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false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540000" y="1800000"/>
            <a:ext cx="3960000" cy="4320000"/>
          </a:xfrm>
        </p:spPr>
        <p:txBody>
          <a:bodyPr/>
          <a:lstStyle>
            <a:lvl1pPr marL="432000" indent="-432000">
              <a:buFont typeface="Wingdings 3" panose="05040102010807070707" pitchFamily="18" charset="2"/>
              <a:buChar char=""/>
              <a:defRPr/>
            </a:lvl1pPr>
            <a:lvl2pPr marL="666000" indent="-252000">
              <a:buFont typeface="Wingdings 3" panose="05040102010807070707" pitchFamily="18" charset="2"/>
              <a:buChar char=""/>
              <a:defRPr/>
            </a:lvl2pPr>
            <a:lvl3pPr marL="918000" indent="-252000">
              <a:buFont typeface="Wingdings 3" panose="05040102010807070707" pitchFamily="18" charset="2"/>
              <a:buChar char=""/>
              <a:defRPr/>
            </a:lvl3pPr>
            <a:lvl4pPr marL="1170000" indent="-252000">
              <a:buFont typeface="Wingdings 3" panose="05040102010807070707" pitchFamily="18" charset="2"/>
              <a:buChar char=""/>
              <a:defRPr/>
            </a:lvl4pPr>
            <a:lvl5pPr marL="1422000" indent="-252000">
              <a:buFont typeface="Wingdings 3" panose="05040102010807070707" pitchFamily="18" charset="2"/>
              <a:buChar char=""/>
              <a:defRPr/>
            </a:lvl5pPr>
          </a:lstStyle>
          <a:p>
            <a:pPr lvl="0"/>
            <a:r>
              <a:rPr lang="cs-CZ" smtClean="false"/>
              <a:t>Kliknutím lze upravit styly předlohy textu.</a:t>
            </a:r>
          </a:p>
          <a:p>
            <a:pPr lvl="1"/>
            <a:r>
              <a:rPr lang="cs-CZ" smtClean="false"/>
              <a:t>Druhá úroveň</a:t>
            </a:r>
          </a:p>
          <a:p>
            <a:pPr lvl="2"/>
            <a:r>
              <a:rPr lang="cs-CZ" smtClean="false"/>
              <a:t>Třetí úroveň</a:t>
            </a:r>
          </a:p>
          <a:p>
            <a:pPr lvl="3"/>
            <a:r>
              <a:rPr lang="cs-CZ" smtClean="false"/>
              <a:t>Čtvrtá úroveň</a:t>
            </a:r>
          </a:p>
          <a:p>
            <a:pPr lvl="4"/>
            <a:r>
              <a:rPr lang="cs-CZ" smtClean="false"/>
              <a:t>Pátá úroveň</a:t>
            </a:r>
            <a:endParaRPr lang="cs-CZ" dirty="false"/>
          </a:p>
        </p:txBody>
      </p:sp>
      <p:sp>
        <p:nvSpPr>
          <p:cNvPr id="4" name="Zástupný symbol pro datum 3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5" name="Zástupný symbol pro zápatí 4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6" name="Zástupný symbol pro číslo snímku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‹#›</a:t>
            </a:fld>
            <a:endParaRPr lang="cs-CZ" dirty="false"/>
          </a:p>
        </p:txBody>
      </p:sp>
      <p:sp>
        <p:nvSpPr>
          <p:cNvPr id="7" name="Zástupný symbol pro obsah 2"/>
          <p:cNvSpPr>
            <a:spLocks noGrp="true"/>
          </p:cNvSpPr>
          <p:nvPr>
            <p:ph idx="13"/>
          </p:nvPr>
        </p:nvSpPr>
        <p:spPr>
          <a:xfrm>
            <a:off x="4644000" y="1800000"/>
            <a:ext cx="3960000" cy="4320000"/>
          </a:xfrm>
        </p:spPr>
        <p:txBody>
          <a:bodyPr/>
          <a:lstStyle>
            <a:lvl1pPr marL="432000" indent="-432000">
              <a:buFont typeface="Wingdings 3" panose="05040102010807070707" pitchFamily="18" charset="2"/>
              <a:buChar char=""/>
              <a:defRPr/>
            </a:lvl1pPr>
            <a:lvl2pPr marL="666000" indent="-252000">
              <a:buFont typeface="Wingdings 3" panose="05040102010807070707" pitchFamily="18" charset="2"/>
              <a:buChar char=""/>
              <a:defRPr/>
            </a:lvl2pPr>
            <a:lvl3pPr marL="918000" indent="-252000">
              <a:buFont typeface="Wingdings 3" panose="05040102010807070707" pitchFamily="18" charset="2"/>
              <a:buChar char=""/>
              <a:defRPr/>
            </a:lvl3pPr>
            <a:lvl4pPr marL="1170000" indent="-252000">
              <a:buFont typeface="Wingdings 3" panose="05040102010807070707" pitchFamily="18" charset="2"/>
              <a:buChar char=""/>
              <a:defRPr/>
            </a:lvl4pPr>
            <a:lvl5pPr marL="1422000" indent="-252000">
              <a:buFont typeface="Wingdings 3" panose="05040102010807070707" pitchFamily="18" charset="2"/>
              <a:buChar char=""/>
              <a:defRPr/>
            </a:lvl5pPr>
          </a:lstStyle>
          <a:p>
            <a:pPr lvl="0"/>
            <a:r>
              <a:rPr lang="cs-CZ" smtClean="false"/>
              <a:t>Kliknutím lze upravit styly předlohy textu.</a:t>
            </a:r>
          </a:p>
          <a:p>
            <a:pPr lvl="1"/>
            <a:r>
              <a:rPr lang="cs-CZ" smtClean="false"/>
              <a:t>Druhá úroveň</a:t>
            </a:r>
          </a:p>
          <a:p>
            <a:pPr lvl="2"/>
            <a:r>
              <a:rPr lang="cs-CZ" smtClean="false"/>
              <a:t>Třetí úroveň</a:t>
            </a:r>
          </a:p>
          <a:p>
            <a:pPr lvl="3"/>
            <a:r>
              <a:rPr lang="cs-CZ" smtClean="false"/>
              <a:t>Čtvrtá úroveň</a:t>
            </a:r>
          </a:p>
          <a:p>
            <a:pPr lvl="4"/>
            <a:r>
              <a:rPr lang="cs-CZ" smtClean="false"/>
              <a:t>Pátá úroveň</a:t>
            </a:r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2901346852"/>
      </p:ext>
    </p:extLst>
  </p:cSld>
  <p:clrMapOvr>
    <a:masterClrMapping/>
  </p:clrMapOvr>
</p:sldLayout>
</file>

<file path=ppt/slideLayouts/slideLayout9.xml><?xml version="1.0" encoding="utf-8"?>
<p:sldLayout xmlns:v="urn:schemas-microsoft-com:vml" xmlns:comp="http://schemas.openxmlformats.org/drawingml/2006/compatibility" xmlns:mc="http://schemas.openxmlformats.org/markup-compatibility/2006" xmlns:xdr="http://schemas.openxmlformats.org/drawingml/2006/spreadsheetDrawing" xmlns:c="http://schemas.openxmlformats.org/drawingml/2006/chart" xmlns:r="http://schemas.openxmlformats.org/officeDocument/2006/relationships" xmlns:p="http://schemas.openxmlformats.org/presentationml/2006/main" xmlns:a="http://schemas.openxmlformats.org/drawingml/2006/main" xmlns:wp="http://schemas.openxmlformats.org/drawingml/2006/wordprocessingDrawing" xmlns:lc="http://schemas.openxmlformats.org/drawingml/2006/lockedCanvas" xmlns:pic="http://schemas.openxmlformats.org/drawingml/2006/picture" xmlns:cdr="http://schemas.openxmlformats.org/drawingml/2006/chartDrawing" xmlns:wp14="http://schemas.microsoft.com/office/word/2010/wordprocessingDrawing" xmlns:dgm="http://schemas.openxmlformats.org/drawingml/2006/diagram" preserve="true" userDrawn="true">
  <p:cSld name="Dva obsahy nad sebou (trojúh. odrážk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false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540000" y="1800000"/>
            <a:ext cx="8064000" cy="2088000"/>
          </a:xfrm>
        </p:spPr>
        <p:txBody>
          <a:bodyPr/>
          <a:lstStyle>
            <a:lvl1pPr marL="432000" indent="-432000">
              <a:buFont typeface="Wingdings 3" panose="05040102010807070707" pitchFamily="18" charset="2"/>
              <a:buChar char=""/>
              <a:defRPr/>
            </a:lvl1pPr>
            <a:lvl2pPr marL="666000" indent="-252000">
              <a:buFont typeface="Wingdings 3" panose="05040102010807070707" pitchFamily="18" charset="2"/>
              <a:buChar char=""/>
              <a:defRPr/>
            </a:lvl2pPr>
            <a:lvl3pPr marL="918000" indent="-252000">
              <a:buFont typeface="Wingdings 3" panose="05040102010807070707" pitchFamily="18" charset="2"/>
              <a:buChar char=""/>
              <a:defRPr/>
            </a:lvl3pPr>
            <a:lvl4pPr marL="1170000" indent="-252000">
              <a:buFont typeface="Wingdings 3" panose="05040102010807070707" pitchFamily="18" charset="2"/>
              <a:buChar char=""/>
              <a:defRPr/>
            </a:lvl4pPr>
            <a:lvl5pPr marL="1422000" indent="-252000">
              <a:buFont typeface="Wingdings 3" panose="05040102010807070707" pitchFamily="18" charset="2"/>
              <a:buChar char=""/>
              <a:defRPr/>
            </a:lvl5pPr>
          </a:lstStyle>
          <a:p>
            <a:pPr lvl="0"/>
            <a:r>
              <a:rPr lang="cs-CZ" smtClean="false"/>
              <a:t>Kliknutím lze upravit styly předlohy textu.</a:t>
            </a:r>
          </a:p>
          <a:p>
            <a:pPr lvl="1"/>
            <a:r>
              <a:rPr lang="cs-CZ" smtClean="false"/>
              <a:t>Druhá úroveň</a:t>
            </a:r>
          </a:p>
          <a:p>
            <a:pPr lvl="2"/>
            <a:r>
              <a:rPr lang="cs-CZ" smtClean="false"/>
              <a:t>Třetí úroveň</a:t>
            </a:r>
          </a:p>
          <a:p>
            <a:pPr lvl="3"/>
            <a:r>
              <a:rPr lang="cs-CZ" smtClean="false"/>
              <a:t>Čtvrtá úroveň</a:t>
            </a:r>
          </a:p>
          <a:p>
            <a:pPr lvl="4"/>
            <a:r>
              <a:rPr lang="cs-CZ" smtClean="false"/>
              <a:t>Pátá úroveň</a:t>
            </a:r>
            <a:endParaRPr lang="cs-CZ" dirty="false"/>
          </a:p>
        </p:txBody>
      </p:sp>
      <p:sp>
        <p:nvSpPr>
          <p:cNvPr id="4" name="Zástupný symbol pro datum 3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5" name="Zástupný symbol pro zápatí 4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6" name="Zástupný symbol pro číslo snímku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‹#›</a:t>
            </a:fld>
            <a:endParaRPr lang="cs-CZ" dirty="false"/>
          </a:p>
        </p:txBody>
      </p:sp>
      <p:sp>
        <p:nvSpPr>
          <p:cNvPr id="8" name="Zástupný symbol pro obsah 2"/>
          <p:cNvSpPr>
            <a:spLocks noGrp="true"/>
          </p:cNvSpPr>
          <p:nvPr>
            <p:ph idx="13"/>
          </p:nvPr>
        </p:nvSpPr>
        <p:spPr>
          <a:xfrm>
            <a:off x="540000" y="4032000"/>
            <a:ext cx="8064000" cy="2088000"/>
          </a:xfrm>
        </p:spPr>
        <p:txBody>
          <a:bodyPr/>
          <a:lstStyle>
            <a:lvl1pPr marL="432000" indent="-432000">
              <a:buFont typeface="Wingdings 3" panose="05040102010807070707" pitchFamily="18" charset="2"/>
              <a:buChar char=""/>
              <a:defRPr/>
            </a:lvl1pPr>
            <a:lvl2pPr marL="666000" indent="-252000">
              <a:buFont typeface="Wingdings 3" panose="05040102010807070707" pitchFamily="18" charset="2"/>
              <a:buChar char=""/>
              <a:defRPr/>
            </a:lvl2pPr>
            <a:lvl3pPr marL="918000" indent="-252000">
              <a:buFont typeface="Wingdings 3" panose="05040102010807070707" pitchFamily="18" charset="2"/>
              <a:buChar char=""/>
              <a:defRPr/>
            </a:lvl3pPr>
            <a:lvl4pPr marL="1170000" indent="-252000">
              <a:buFont typeface="Wingdings 3" panose="05040102010807070707" pitchFamily="18" charset="2"/>
              <a:buChar char=""/>
              <a:defRPr/>
            </a:lvl4pPr>
            <a:lvl5pPr marL="1422000" indent="-252000">
              <a:buFont typeface="Wingdings 3" panose="05040102010807070707" pitchFamily="18" charset="2"/>
              <a:buChar char=""/>
              <a:defRPr/>
            </a:lvl5pPr>
          </a:lstStyle>
          <a:p>
            <a:pPr lvl="0"/>
            <a:r>
              <a:rPr lang="cs-CZ" smtClean="false"/>
              <a:t>Kliknutím lze upravit styly předlohy textu.</a:t>
            </a:r>
          </a:p>
          <a:p>
            <a:pPr lvl="1"/>
            <a:r>
              <a:rPr lang="cs-CZ" smtClean="false"/>
              <a:t>Druhá úroveň</a:t>
            </a:r>
          </a:p>
          <a:p>
            <a:pPr lvl="2"/>
            <a:r>
              <a:rPr lang="cs-CZ" smtClean="false"/>
              <a:t>Třetí úroveň</a:t>
            </a:r>
          </a:p>
          <a:p>
            <a:pPr lvl="3"/>
            <a:r>
              <a:rPr lang="cs-CZ" smtClean="false"/>
              <a:t>Čtvrtá úroveň</a:t>
            </a:r>
          </a:p>
          <a:p>
            <a:pPr lvl="4"/>
            <a:r>
              <a:rPr lang="cs-CZ" smtClean="false"/>
              <a:t>Pátá úroveň</a:t>
            </a:r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2861415691"/>
      </p:ext>
    </p:extLst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  <Relationship Target="../slideLayouts/slideLayout8.xml" Type="http://schemas.openxmlformats.org/officeDocument/2006/relationships/slideLayout" Id="rId8"/>
    <Relationship Target="../slideLayouts/slideLayout3.xml" Type="http://schemas.openxmlformats.org/officeDocument/2006/relationships/slideLayout" Id="rId3"/>
    <Relationship Target="../slideLayouts/slideLayout7.xml" Type="http://schemas.openxmlformats.org/officeDocument/2006/relationships/slideLayout" Id="rId7"/>
    <Relationship Target="../slideLayouts/slideLayout2.xml" Type="http://schemas.openxmlformats.org/officeDocument/2006/relationships/slideLayout" Id="rId2"/>
    <Relationship Target="../slideLayouts/slideLayout1.xml" Type="http://schemas.openxmlformats.org/officeDocument/2006/relationships/slideLayout" Id="rId1"/>
    <Relationship Target="../slideLayouts/slideLayout6.xml" Type="http://schemas.openxmlformats.org/officeDocument/2006/relationships/slideLayout" Id="rId6"/>
    <Relationship Target="../theme/theme1.xml" Type="http://schemas.openxmlformats.org/officeDocument/2006/relationships/theme" Id="rId11"/>
    <Relationship Target="../slideLayouts/slideLayout5.xml" Type="http://schemas.openxmlformats.org/officeDocument/2006/relationships/slideLayout" Id="rId5"/>
    <Relationship Target="../slideLayouts/slideLayout10.xml" Type="http://schemas.openxmlformats.org/officeDocument/2006/relationships/slideLayout" Id="rId10"/>
    <Relationship Target="../slideLayouts/slideLayout4.xml" Type="http://schemas.openxmlformats.org/officeDocument/2006/relationships/slideLayout" Id="rId4"/>
    <Relationship Target="../slideLayouts/slideLayout9.xml" Type="http://schemas.openxmlformats.org/officeDocument/2006/relationships/slideLayout" Id="rId9"/>
</Relationships>

</file>

<file path=ppt/slideMasters/slideMaster1.xml><?xml version="1.0" encoding="utf-8"?>
<p:sldMaster xmlns:v="urn:schemas-microsoft-com:vml" xmlns:comp="http://schemas.openxmlformats.org/drawingml/2006/compatibility" xmlns:mc="http://schemas.openxmlformats.org/markup-compatibility/2006" xmlns:xdr="http://schemas.openxmlformats.org/drawingml/2006/spreadsheetDrawing" xmlns:c="http://schemas.openxmlformats.org/drawingml/2006/chart" xmlns:r="http://schemas.openxmlformats.org/officeDocument/2006/relationships" xmlns:p="http://schemas.openxmlformats.org/presentationml/2006/main" xmlns:a="http://schemas.openxmlformats.org/drawingml/2006/main" xmlns:wp="http://schemas.openxmlformats.org/drawingml/2006/wordprocessingDrawing" xmlns:lc="http://schemas.openxmlformats.org/drawingml/2006/lockedCanvas" xmlns:pic="http://schemas.openxmlformats.org/drawingml/2006/picture" xmlns:cdr="http://schemas.openxmlformats.org/drawingml/2006/chartDrawing" xmlns:wp14="http://schemas.microsoft.com/office/word/2010/wordprocessingDrawing" xmlns:dgm="http://schemas.openxmlformats.org/drawingml/2006/diagram" preserve="true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délník 14"/>
          <p:cNvSpPr/>
          <p:nvPr/>
        </p:nvSpPr>
        <p:spPr>
          <a:xfrm>
            <a:off x="0" y="1080000"/>
            <a:ext cx="9144000" cy="126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/>
            <a:endParaRPr lang="cs-CZ">
              <a:solidFill>
                <a:schemeClr val="tx2"/>
              </a:solidFill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0" y="0"/>
            <a:ext cx="9144000" cy="10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/>
            <a:endParaRPr lang="cs-CZ"/>
          </a:p>
        </p:txBody>
      </p:sp>
      <p:sp>
        <p:nvSpPr>
          <p:cNvPr id="2" name="Zástupný symbol pro nadpis 1"/>
          <p:cNvSpPr>
            <a:spLocks noGrp="true"/>
          </p:cNvSpPr>
          <p:nvPr>
            <p:ph type="title"/>
          </p:nvPr>
        </p:nvSpPr>
        <p:spPr>
          <a:xfrm>
            <a:off x="360000" y="0"/>
            <a:ext cx="8424000" cy="1080000"/>
          </a:xfrm>
          <a:prstGeom prst="rect">
            <a:avLst/>
          </a:prstGeom>
        </p:spPr>
        <p:txBody>
          <a:bodyPr vert="horz" lIns="36000" tIns="0" rIns="36000" bIns="0" rtlCol="false" anchor="ctr" anchorCtr="false">
            <a:noAutofit/>
          </a:bodyPr>
          <a:lstStyle/>
          <a:p>
            <a:r>
              <a:rPr lang="cs-CZ" dirty="false" smtClean="false"/>
              <a:t>Kliknutím lze upravit styl.</a:t>
            </a:r>
            <a:endParaRPr lang="cs-CZ" dirty="false"/>
          </a:p>
        </p:txBody>
      </p:sp>
      <p:sp>
        <p:nvSpPr>
          <p:cNvPr id="3" name="Zástupný symbol pro text 2"/>
          <p:cNvSpPr>
            <a:spLocks noGrp="true"/>
          </p:cNvSpPr>
          <p:nvPr>
            <p:ph type="body" idx="1"/>
          </p:nvPr>
        </p:nvSpPr>
        <p:spPr>
          <a:xfrm>
            <a:off x="540000" y="1800000"/>
            <a:ext cx="8064000" cy="4320000"/>
          </a:xfrm>
          <a:prstGeom prst="rect">
            <a:avLst/>
          </a:prstGeom>
        </p:spPr>
        <p:txBody>
          <a:bodyPr vert="horz" lIns="0" tIns="0" rIns="0" bIns="0" rtlCol="false">
            <a:noAutofit/>
          </a:bodyPr>
          <a:lstStyle/>
          <a:p>
            <a:pPr lvl="0"/>
            <a:r>
              <a:rPr lang="cs-CZ" dirty="false" smtClean="false"/>
              <a:t>Kliknutím lze upravit styly předlohy textu.</a:t>
            </a:r>
          </a:p>
          <a:p>
            <a:pPr lvl="1"/>
            <a:r>
              <a:rPr lang="cs-CZ" dirty="false" smtClean="false"/>
              <a:t>Druhá úroveň</a:t>
            </a:r>
          </a:p>
          <a:p>
            <a:pPr lvl="2"/>
            <a:r>
              <a:rPr lang="cs-CZ" dirty="false" smtClean="false"/>
              <a:t>Třetí úroveň</a:t>
            </a:r>
          </a:p>
          <a:p>
            <a:pPr lvl="3"/>
            <a:r>
              <a:rPr lang="cs-CZ" dirty="false" smtClean="false"/>
              <a:t>Čtvrtá úroveň</a:t>
            </a:r>
          </a:p>
          <a:p>
            <a:pPr lvl="4"/>
            <a:r>
              <a:rPr lang="cs-CZ" dirty="false" smtClean="false"/>
              <a:t>Pátá úroveň</a:t>
            </a:r>
            <a:endParaRPr lang="cs-CZ" dirty="false"/>
          </a:p>
        </p:txBody>
      </p:sp>
      <p:sp>
        <p:nvSpPr>
          <p:cNvPr id="4" name="Zástupný symbol pro datum 3"/>
          <p:cNvSpPr>
            <a:spLocks noGrp="true"/>
          </p:cNvSpPr>
          <p:nvPr>
            <p:ph type="dt" sz="half" idx="2"/>
          </p:nvPr>
        </p:nvSpPr>
        <p:spPr>
          <a:xfrm>
            <a:off x="540000" y="6516000"/>
            <a:ext cx="1116000" cy="180000"/>
          </a:xfrm>
          <a:prstGeom prst="rect">
            <a:avLst/>
          </a:prstGeom>
        </p:spPr>
        <p:txBody>
          <a:bodyPr vert="horz" lIns="0" tIns="0" rIns="0" bIns="0" rtlCol="false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endParaRPr lang="cs-CZ" dirty="false"/>
          </a:p>
        </p:txBody>
      </p:sp>
      <p:sp>
        <p:nvSpPr>
          <p:cNvPr id="5" name="Zástupný symbol pro zápatí 4"/>
          <p:cNvSpPr>
            <a:spLocks noGrp="true"/>
          </p:cNvSpPr>
          <p:nvPr>
            <p:ph type="ftr" sz="quarter" idx="3"/>
          </p:nvPr>
        </p:nvSpPr>
        <p:spPr>
          <a:xfrm>
            <a:off x="1692000" y="6516000"/>
            <a:ext cx="6912000" cy="180000"/>
          </a:xfrm>
          <a:prstGeom prst="rect">
            <a:avLst/>
          </a:prstGeom>
        </p:spPr>
        <p:txBody>
          <a:bodyPr vert="horz" lIns="0" tIns="0" rIns="0" bIns="0" rtlCol="false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endParaRPr lang="cs-CZ" dirty="false"/>
          </a:p>
        </p:txBody>
      </p:sp>
      <p:sp>
        <p:nvSpPr>
          <p:cNvPr id="6" name="Zástupný symbol pro číslo snímku 5"/>
          <p:cNvSpPr>
            <a:spLocks noGrp="true"/>
          </p:cNvSpPr>
          <p:nvPr>
            <p:ph type="sldNum" sz="quarter" idx="4"/>
          </p:nvPr>
        </p:nvSpPr>
        <p:spPr>
          <a:xfrm>
            <a:off x="8640000" y="6516000"/>
            <a:ext cx="468000" cy="180000"/>
          </a:xfrm>
          <a:prstGeom prst="rect">
            <a:avLst/>
          </a:prstGeom>
        </p:spPr>
        <p:txBody>
          <a:bodyPr vert="horz" lIns="0" tIns="0" rIns="0" bIns="0" rtlCol="false" anchor="ctr"/>
          <a:lstStyle>
            <a:lvl1pPr algn="ctr">
              <a:defRPr sz="1050" b="true">
                <a:solidFill>
                  <a:schemeClr val="tx1"/>
                </a:solidFill>
              </a:defRPr>
            </a:lvl1pPr>
          </a:lstStyle>
          <a:p>
            <a:fld id="{479BF083-4774-43B1-9AB0-5CC1AC5DD8EE}" type="slidenum">
              <a:rPr lang="cs-CZ" smtClean="false"/>
              <a:pPr/>
              <a:t>‹#›</a:t>
            </a:fld>
            <a:endParaRPr lang="cs-CZ" dirty="false"/>
          </a:p>
        </p:txBody>
      </p:sp>
      <p:sp>
        <p:nvSpPr>
          <p:cNvPr id="18" name="Obdélník 17"/>
          <p:cNvSpPr/>
          <p:nvPr/>
        </p:nvSpPr>
        <p:spPr>
          <a:xfrm>
            <a:off x="0" y="6732000"/>
            <a:ext cx="9144000" cy="126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257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5" r:id="rId2"/>
    <p:sldLayoutId id="2147483676" r:id="rId3"/>
    <p:sldLayoutId id="2147483677" r:id="rId4"/>
    <p:sldLayoutId id="2147483678" r:id="rId5"/>
    <p:sldLayoutId id="2147483673" r:id="rId6"/>
    <p:sldLayoutId id="2147483679" r:id="rId7"/>
    <p:sldLayoutId id="2147483680" r:id="rId8"/>
    <p:sldLayoutId id="2147483681" r:id="rId9"/>
    <p:sldLayoutId id="2147483682" r:id="rId10"/>
  </p:sldLayoutIdLst>
  <p:hf hdr="false" ftr="false" dt="false"/>
  <p:txStyles>
    <p:titleStyle>
      <a:lvl1pPr algn="l" defTabSz="914400" rtl="false" eaLnBrk="true" latinLnBrk="false" hangingPunct="true">
        <a:lnSpc>
          <a:spcPct val="100000"/>
        </a:lnSpc>
        <a:spcBef>
          <a:spcPct val="0"/>
        </a:spcBef>
        <a:buNone/>
        <a:defRPr sz="3200" b="true" kern="0" cap="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432000" indent="-432000" algn="l" defTabSz="914400" rtl="false" eaLnBrk="true" latinLnBrk="false" hangingPunct="true">
        <a:lnSpc>
          <a:spcPts val="2880"/>
        </a:lnSpc>
        <a:spcBef>
          <a:spcPts val="600"/>
        </a:spcBef>
        <a:spcAft>
          <a:spcPts val="600"/>
        </a:spcAft>
        <a:buClr>
          <a:schemeClr val="accent2"/>
        </a:buClr>
        <a:buSzPct val="100000"/>
        <a:buFont typeface="Wingdings" panose="05000000000000000000" pitchFamily="2" charset="2"/>
        <a:buChar char=""/>
        <a:defRPr sz="2400" b="false" kern="1200">
          <a:solidFill>
            <a:schemeClr val="tx1"/>
          </a:solidFill>
          <a:latin typeface="+mn-lt"/>
          <a:ea typeface="+mn-ea"/>
          <a:cs typeface="+mn-cs"/>
        </a:defRPr>
      </a:lvl1pPr>
      <a:lvl2pPr marL="666000" indent="-252000" algn="l" defTabSz="914400" rtl="false" eaLnBrk="true" latinLnBrk="false" hangingPunct="true">
        <a:lnSpc>
          <a:spcPts val="2400"/>
        </a:lnSpc>
        <a:spcBef>
          <a:spcPts val="300"/>
        </a:spcBef>
        <a:spcAft>
          <a:spcPts val="300"/>
        </a:spcAft>
        <a:buClr>
          <a:schemeClr val="accent2"/>
        </a:buClr>
        <a:buSzPct val="80000"/>
        <a:buFont typeface="Wingdings" panose="05000000000000000000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8000" indent="-252000" algn="l" defTabSz="914400" rtl="false" eaLnBrk="true" latinLnBrk="false" hangingPunct="true">
        <a:lnSpc>
          <a:spcPts val="2400"/>
        </a:lnSpc>
        <a:spcBef>
          <a:spcPts val="300"/>
        </a:spcBef>
        <a:spcAft>
          <a:spcPts val="300"/>
        </a:spcAft>
        <a:buClr>
          <a:schemeClr val="accent2"/>
        </a:buClr>
        <a:buSzPct val="80000"/>
        <a:buFont typeface="Wingdings" panose="05000000000000000000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170000" indent="-252000" algn="l" defTabSz="914400" rtl="false" eaLnBrk="true" latinLnBrk="false" hangingPunct="true">
        <a:lnSpc>
          <a:spcPts val="2400"/>
        </a:lnSpc>
        <a:spcBef>
          <a:spcPts val="300"/>
        </a:spcBef>
        <a:spcAft>
          <a:spcPts val="300"/>
        </a:spcAft>
        <a:buClr>
          <a:schemeClr val="accent2"/>
        </a:buClr>
        <a:buSzPct val="80000"/>
        <a:buFont typeface="Wingdings" panose="05000000000000000000" pitchFamily="2" charset="2"/>
        <a:buChar char=""/>
        <a:defRPr lang="cs-CZ" sz="2000" kern="1200" dirty="false" smtClean="false">
          <a:solidFill>
            <a:schemeClr val="tx1"/>
          </a:solidFill>
          <a:latin typeface="+mn-lt"/>
          <a:ea typeface="+mn-ea"/>
          <a:cs typeface="+mn-cs"/>
        </a:defRPr>
      </a:lvl4pPr>
      <a:lvl5pPr marL="1422000" indent="-252000" algn="l" defTabSz="914400" rtl="false" eaLnBrk="true" latinLnBrk="false" hangingPunct="true">
        <a:lnSpc>
          <a:spcPts val="2400"/>
        </a:lnSpc>
        <a:spcBef>
          <a:spcPts val="300"/>
        </a:spcBef>
        <a:spcAft>
          <a:spcPts val="300"/>
        </a:spcAft>
        <a:buClr>
          <a:schemeClr val="accent2"/>
        </a:buClr>
        <a:buSzPct val="80000"/>
        <a:buFont typeface="Wingdings" panose="05000000000000000000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false" eaLnBrk="true" latinLnBrk="false" hangingPunct="true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false" eaLnBrk="true" latinLnBrk="false" hangingPunct="true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false" eaLnBrk="true" latinLnBrk="false" hangingPunct="true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false" eaLnBrk="true" latinLnBrk="false" hangingPunct="true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false" eaLnBrk="true" latinLnBrk="false" hangingPunct="true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false" eaLnBrk="true" latinLnBrk="false" hangingPunct="true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false" eaLnBrk="true" latinLnBrk="false" hangingPunct="true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false" eaLnBrk="true" latinLnBrk="false" hangingPunct="true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false" eaLnBrk="true" latinLnBrk="false" hangingPunct="true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false" eaLnBrk="true" latinLnBrk="false" hangingPunct="true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false" eaLnBrk="true" latinLnBrk="false" hangingPunct="true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false" eaLnBrk="true" latinLnBrk="false" hangingPunct="true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false" eaLnBrk="true" latinLnBrk="false" hangingPunct="true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
    <Relationship Target="../media/image3.png" Type="http://schemas.openxmlformats.org/officeDocument/2006/relationships/image" Id="rId3"/>
    <Relationship Target="../media/image2.png" Type="http://schemas.openxmlformats.org/officeDocument/2006/relationships/image" Id="rId2"/>
    <Relationship Target="../slideLayouts/slideLayout1.xml" Type="http://schemas.openxmlformats.org/officeDocument/2006/relationships/slideLayout" Id="rId1"/>
    <Relationship Target="../media/image4.png" Type="http://schemas.openxmlformats.org/officeDocument/2006/relationships/image" Id="rId4"/>
</Relationships>

</file>

<file path=ppt/slides/_rels/slide10.xml.rels><?xml version="1.0" encoding="UTF-8" standalone="yes"?>
<Relationships xmlns="http://schemas.openxmlformats.org/package/2006/relationships">
    <Relationship Target="../slideLayouts/slideLayout2.xml" Type="http://schemas.openxmlformats.org/officeDocument/2006/relationships/slideLayout" Id="rId1"/>
</Relationships>

</file>

<file path=ppt/slides/_rels/slide11.xml.rels><?xml version="1.0" encoding="UTF-8" standalone="yes"?>
<Relationships xmlns="http://schemas.openxmlformats.org/package/2006/relationships">
    <Relationship Target="../slideLayouts/slideLayout2.xml" Type="http://schemas.openxmlformats.org/officeDocument/2006/relationships/slideLayout" Id="rId1"/>
</Relationships>

</file>

<file path=ppt/slides/_rels/slide12.xml.rels><?xml version="1.0" encoding="UTF-8" standalone="yes"?>
<Relationships xmlns="http://schemas.openxmlformats.org/package/2006/relationships">
    <Relationship Target="../slideLayouts/slideLayout2.xml" Type="http://schemas.openxmlformats.org/officeDocument/2006/relationships/slideLayout" Id="rId1"/>
</Relationships>

</file>

<file path=ppt/slides/_rels/slide13.xml.rels><?xml version="1.0" encoding="UTF-8" standalone="yes"?>
<Relationships xmlns="http://schemas.openxmlformats.org/package/2006/relationships">
    <Relationship Target="../media/image6.png" Type="http://schemas.openxmlformats.org/officeDocument/2006/relationships/image" Id="rId2"/>
    <Relationship Target="../slideLayouts/slideLayout2.xml" Type="http://schemas.openxmlformats.org/officeDocument/2006/relationships/slideLayout" Id="rId1"/>
</Relationships>

</file>

<file path=ppt/slides/_rels/slide14.xml.rels><?xml version="1.0" encoding="UTF-8" standalone="yes"?>
<Relationships xmlns="http://schemas.openxmlformats.org/package/2006/relationships">
    <Relationship Target="../slideLayouts/slideLayout2.xml" Type="http://schemas.openxmlformats.org/officeDocument/2006/relationships/slideLayout" Id="rId1"/>
</Relationships>

</file>

<file path=ppt/slides/_rels/slide15.xml.rels><?xml version="1.0" encoding="UTF-8" standalone="yes"?>
<Relationships xmlns="http://schemas.openxmlformats.org/package/2006/relationships">
    <Relationship TargetMode="External" Target="https://www.esfcr.cz/vyzva-097-opz" Type="http://schemas.openxmlformats.org/officeDocument/2006/relationships/hyperlink" Id="rId2"/>
    <Relationship Target="../slideLayouts/slideLayout2.xml" Type="http://schemas.openxmlformats.org/officeDocument/2006/relationships/slideLayout" Id="rId1"/>
</Relationships>

</file>

<file path=ppt/slides/_rels/slide16.xml.rels><?xml version="1.0" encoding="UTF-8" standalone="yes"?>
<Relationships xmlns="http://schemas.openxmlformats.org/package/2006/relationships">
    <Relationship Target="../slideLayouts/slideLayout2.xml" Type="http://schemas.openxmlformats.org/officeDocument/2006/relationships/slideLayout" Id="rId1"/>
</Relationships>

</file>

<file path=ppt/slides/_rels/slide17.xml.rels><?xml version="1.0" encoding="UTF-8" standalone="yes"?>
<Relationships xmlns="http://schemas.openxmlformats.org/package/2006/relationships">
    <Relationship Target="../slideLayouts/slideLayout2.xml" Type="http://schemas.openxmlformats.org/officeDocument/2006/relationships/slideLayout" Id="rId1"/>
</Relationships>

</file>

<file path=ppt/slides/_rels/slide18.xml.rels><?xml version="1.0" encoding="UTF-8" standalone="yes"?>
<Relationships xmlns="http://schemas.openxmlformats.org/package/2006/relationships">
    <Relationship Target="../media/image7.png" Type="http://schemas.openxmlformats.org/officeDocument/2006/relationships/image" Id="rId2"/>
    <Relationship Target="../slideLayouts/slideLayout2.xml" Type="http://schemas.openxmlformats.org/officeDocument/2006/relationships/slideLayout" Id="rId1"/>
</Relationships>

</file>

<file path=ppt/slides/_rels/slide19.xml.rels><?xml version="1.0" encoding="UTF-8" standalone="yes"?>
<Relationships xmlns="http://schemas.openxmlformats.org/package/2006/relationships">
    <Relationship Target="../slideLayouts/slideLayout2.xml" Type="http://schemas.openxmlformats.org/officeDocument/2006/relationships/slideLayout" Id="rId1"/>
</Relationships>

</file>

<file path=ppt/slides/_rels/slide2.xml.rels><?xml version="1.0" encoding="UTF-8" standalone="yes"?>
<Relationships xmlns="http://schemas.openxmlformats.org/package/2006/relationships">
    <Relationship Target="../slideLayouts/slideLayout2.xml" Type="http://schemas.openxmlformats.org/officeDocument/2006/relationships/slideLayout" Id="rId1"/>
</Relationships>

</file>

<file path=ppt/slides/_rels/slide20.xml.rels><?xml version="1.0" encoding="UTF-8" standalone="yes"?>
<Relationships xmlns="http://schemas.openxmlformats.org/package/2006/relationships">
    <Relationship Target="../slideLayouts/slideLayout2.xml" Type="http://schemas.openxmlformats.org/officeDocument/2006/relationships/slideLayout" Id="rId1"/>
</Relationships>

</file>

<file path=ppt/slides/_rels/slide21.xml.rels><?xml version="1.0" encoding="UTF-8" standalone="yes"?>
<Relationships xmlns="http://schemas.openxmlformats.org/package/2006/relationships">
    <Relationship Target="../slideLayouts/slideLayout2.xml" Type="http://schemas.openxmlformats.org/officeDocument/2006/relationships/slideLayout" Id="rId1"/>
</Relationships>

</file>

<file path=ppt/slides/_rels/slide22.xml.rels><?xml version="1.0" encoding="UTF-8" standalone="yes"?>
<Relationships xmlns="http://schemas.openxmlformats.org/package/2006/relationships">
    <Relationship TargetMode="External" Target="https://www.esfcr.cz/monitorovani-podporenych-osob-opz" Type="http://schemas.openxmlformats.org/officeDocument/2006/relationships/hyperlink" Id="rId2"/>
    <Relationship Target="../slideLayouts/slideLayout2.xml" Type="http://schemas.openxmlformats.org/officeDocument/2006/relationships/slideLayout" Id="rId1"/>
</Relationships>

</file>

<file path=ppt/slides/_rels/slide23.xml.rels><?xml version="1.0" encoding="UTF-8" standalone="yes"?>
<Relationships xmlns="http://schemas.openxmlformats.org/package/2006/relationships">
    <Relationship Target="../media/image8.png" Type="http://schemas.openxmlformats.org/officeDocument/2006/relationships/image" Id="rId2"/>
    <Relationship Target="../slideLayouts/slideLayout2.xml" Type="http://schemas.openxmlformats.org/officeDocument/2006/relationships/slideLayout" Id="rId1"/>
</Relationships>

</file>

<file path=ppt/slides/_rels/slide24.xml.rels><?xml version="1.0" encoding="UTF-8" standalone="yes"?>
<Relationships xmlns="http://schemas.openxmlformats.org/package/2006/relationships">
    <Relationship Target="../slideLayouts/slideLayout2.xml" Type="http://schemas.openxmlformats.org/officeDocument/2006/relationships/slideLayout" Id="rId1"/>
</Relationships>

</file>

<file path=ppt/slides/_rels/slide3.xml.rels><?xml version="1.0" encoding="UTF-8" standalone="yes"?>
<Relationships xmlns="http://schemas.openxmlformats.org/package/2006/relationships">
    <Relationship Target="../notesSlides/notesSlide1.xml" Type="http://schemas.openxmlformats.org/officeDocument/2006/relationships/notesSlide" Id="rId2"/>
    <Relationship Target="../slideLayouts/slideLayout2.xml" Type="http://schemas.openxmlformats.org/officeDocument/2006/relationships/slideLayout" Id="rId1"/>
</Relationships>

</file>

<file path=ppt/slides/_rels/slide4.xml.rels><?xml version="1.0" encoding="UTF-8" standalone="yes"?>
<Relationships xmlns="http://schemas.openxmlformats.org/package/2006/relationships">
    <Relationship Target="../slideLayouts/slideLayout2.xml" Type="http://schemas.openxmlformats.org/officeDocument/2006/relationships/slideLayout" Id="rId1"/>
</Relationships>

</file>

<file path=ppt/slides/_rels/slide5.xml.rels><?xml version="1.0" encoding="UTF-8" standalone="yes"?>
<Relationships xmlns="http://schemas.openxmlformats.org/package/2006/relationships">
    <Relationship Target="../slideLayouts/slideLayout2.xml" Type="http://schemas.openxmlformats.org/officeDocument/2006/relationships/slideLayout" Id="rId1"/>
</Relationships>

</file>

<file path=ppt/slides/_rels/slide6.xml.rels><?xml version="1.0" encoding="UTF-8" standalone="yes"?>
<Relationships xmlns="http://schemas.openxmlformats.org/package/2006/relationships">
    <Relationship TargetMode="External" Target="https://www.esfcr.cz/vyzva-097-opz" Type="http://schemas.openxmlformats.org/officeDocument/2006/relationships/hyperlink" Id="rId2"/>
    <Relationship Target="../slideLayouts/slideLayout2.xml" Type="http://schemas.openxmlformats.org/officeDocument/2006/relationships/slideLayout" Id="rId1"/>
</Relationships>

</file>

<file path=ppt/slides/_rels/slide7.xml.rels><?xml version="1.0" encoding="UTF-8" standalone="yes"?>
<Relationships xmlns="http://schemas.openxmlformats.org/package/2006/relationships">
    <Relationship Target="../media/image5.png" Type="http://schemas.openxmlformats.org/officeDocument/2006/relationships/image" Id="rId2"/>
    <Relationship Target="../slideLayouts/slideLayout2.xml" Type="http://schemas.openxmlformats.org/officeDocument/2006/relationships/slideLayout" Id="rId1"/>
</Relationships>

</file>

<file path=ppt/slides/_rels/slide8.xml.rels><?xml version="1.0" encoding="UTF-8" standalone="yes"?>
<Relationships xmlns="http://schemas.openxmlformats.org/package/2006/relationships">
    <Relationship TargetMode="External" Target="https://www.esfcr.cz/vyzva-097-opz" Type="http://schemas.openxmlformats.org/officeDocument/2006/relationships/hyperlink" Id="rId2"/>
    <Relationship Target="../slideLayouts/slideLayout2.xml" Type="http://schemas.openxmlformats.org/officeDocument/2006/relationships/slideLayout" Id="rId1"/>
</Relationships>

</file>

<file path=ppt/slides/_rels/slide9.xml.rels><?xml version="1.0" encoding="UTF-8" standalone="yes"?>
<Relationships xmlns="http://schemas.openxmlformats.org/package/2006/relationships">
    <Relationship Target="../slideLayouts/slideLayout2.xml" Type="http://schemas.openxmlformats.org/officeDocument/2006/relationships/slideLayout" Id="rId1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true"/>
          </p:cNvSpPr>
          <p:nvPr>
            <p:ph type="title"/>
          </p:nvPr>
        </p:nvSpPr>
        <p:spPr>
          <a:xfrm>
            <a:off x="1475656" y="1916832"/>
            <a:ext cx="7272000" cy="936104"/>
          </a:xfrm>
        </p:spPr>
        <p:txBody>
          <a:bodyPr/>
          <a:lstStyle/>
          <a:p>
            <a:r>
              <a:rPr lang="cs-CZ" dirty="false" smtClean="false"/>
              <a:t>DOKLADOVÁNÍ DOSAŽENÝCH JEDNOTEK</a:t>
            </a:r>
            <a:endParaRPr lang="cs-CZ" dirty="false"/>
          </a:p>
        </p:txBody>
      </p:sp>
      <p:sp>
        <p:nvSpPr>
          <p:cNvPr id="6" name="Zástupný symbol pro text 5"/>
          <p:cNvSpPr>
            <a:spLocks noGrp="true"/>
          </p:cNvSpPr>
          <p:nvPr>
            <p:ph type="body" sz="quarter" idx="13"/>
          </p:nvPr>
        </p:nvSpPr>
        <p:spPr>
          <a:xfrm>
            <a:off x="1547664" y="3501008"/>
            <a:ext cx="7272000" cy="648072"/>
          </a:xfrm>
        </p:spPr>
        <p:txBody>
          <a:bodyPr/>
          <a:lstStyle/>
          <a:p>
            <a:r>
              <a:rPr lang="cs-CZ" dirty="false" smtClean="false"/>
              <a:t>Jitka Vránová</a:t>
            </a:r>
            <a:endParaRPr lang="cs-CZ" dirty="false"/>
          </a:p>
        </p:txBody>
      </p:sp>
      <p:sp>
        <p:nvSpPr>
          <p:cNvPr id="7" name="Zástupný symbol pro text 6"/>
          <p:cNvSpPr>
            <a:spLocks noGrp="true"/>
          </p:cNvSpPr>
          <p:nvPr>
            <p:ph type="body" sz="quarter" idx="14"/>
          </p:nvPr>
        </p:nvSpPr>
        <p:spPr>
          <a:xfrm>
            <a:off x="1512000" y="4473176"/>
            <a:ext cx="7272000" cy="540000"/>
          </a:xfrm>
        </p:spPr>
        <p:txBody>
          <a:bodyPr/>
          <a:lstStyle/>
          <a:p>
            <a:r>
              <a:rPr lang="cs-CZ" dirty="false"/>
              <a:t>4., 13. a 17. 12. 2019</a:t>
            </a:r>
          </a:p>
        </p:txBody>
      </p:sp>
      <p:pic>
        <p:nvPicPr>
          <p:cNvPr id="14" name="Zástupný symbol pro obrázek 13"/>
          <p:cNvPicPr>
            <a:picLocks noGrp="true" noChangeAspect="true"/>
          </p:cNvPicPr>
          <p:nvPr>
            <p:ph type="pic" sz="quarter" idx="15"/>
          </p:nvPr>
        </p:nvPicPr>
        <p:blipFill>
          <a:blip cstate="print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168920"/>
            <a:ext cx="540000" cy="540000"/>
          </a:xfrm>
        </p:spPr>
      </p:pic>
      <p:pic>
        <p:nvPicPr>
          <p:cNvPr id="15" name="Zástupný symbol pro obrázek 14"/>
          <p:cNvPicPr>
            <a:picLocks noGrp="true" noChangeAspect="true"/>
          </p:cNvPicPr>
          <p:nvPr>
            <p:ph type="pic" sz="quarter" idx="16"/>
          </p:nvPr>
        </p:nvPicPr>
        <p:blipFill>
          <a:blip cstate="print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3501008"/>
            <a:ext cx="540000" cy="540000"/>
          </a:xfrm>
        </p:spPr>
      </p:pic>
      <p:pic>
        <p:nvPicPr>
          <p:cNvPr id="16" name="Zástupný symbol pro obrázek 15"/>
          <p:cNvPicPr>
            <a:picLocks noGrp="true" noChangeAspect="true"/>
          </p:cNvPicPr>
          <p:nvPr>
            <p:ph type="pic" sz="quarter" idx="17"/>
          </p:nvPr>
        </p:nvPicPr>
        <p:blipFill>
          <a:blip cstate="print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000" y="4509120"/>
            <a:ext cx="540000" cy="540000"/>
          </a:xfrm>
        </p:spPr>
      </p:pic>
    </p:spTree>
    <p:extLst>
      <p:ext uri="{BB962C8B-B14F-4D97-AF65-F5344CB8AC3E}">
        <p14:creationId xmlns:p14="http://schemas.microsoft.com/office/powerpoint/2010/main" val="337466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dirty="false"/>
              <a:t>Prezenční listina – </a:t>
            </a:r>
            <a:r>
              <a:rPr lang="cs-CZ" dirty="false" smtClean="false"/>
              <a:t>náležitosti</a:t>
            </a:r>
            <a:endParaRPr lang="cs-CZ" dirty="false"/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/>
        <p:txBody>
          <a:bodyPr/>
          <a:lstStyle/>
          <a:p>
            <a:r>
              <a:rPr lang="cs-CZ" dirty="false" smtClean="false"/>
              <a:t>Časová dotace kurzu, tj. počet hodin výuky ve vyuč. hod. (s uvedením zda má hodina 60 / 45 min.)</a:t>
            </a:r>
          </a:p>
          <a:p>
            <a:r>
              <a:rPr lang="cs-CZ" dirty="false" smtClean="false"/>
              <a:t>Délka kurzu (přepočet časové dotace na hodiny 60 min.)</a:t>
            </a:r>
          </a:p>
          <a:p>
            <a:r>
              <a:rPr lang="cs-CZ" dirty="false" smtClean="false"/>
              <a:t>Délka kurzu připadající na podporované vzdělávání</a:t>
            </a:r>
          </a:p>
          <a:p>
            <a:r>
              <a:rPr lang="cs-CZ" dirty="false" smtClean="false"/>
              <a:t>Termín a čas zahájení a ukončení vzdělávací aktivity za každou lekci (školicí den)</a:t>
            </a:r>
          </a:p>
          <a:p>
            <a:r>
              <a:rPr lang="cs-CZ" dirty="false" smtClean="false"/>
              <a:t>Délka přestávek, které se nezapočítávají do absolvovaných </a:t>
            </a:r>
            <a:r>
              <a:rPr lang="cs-CZ" dirty="false" err="true" smtClean="false"/>
              <a:t>osobohodin</a:t>
            </a:r>
            <a:r>
              <a:rPr lang="cs-CZ" dirty="false" smtClean="false"/>
              <a:t> účastníka</a:t>
            </a:r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10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2320351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dirty="false"/>
              <a:t>Prezenční listina – náležitosti</a:t>
            </a:r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540000" y="1556792"/>
            <a:ext cx="8064000" cy="4716000"/>
          </a:xfrm>
        </p:spPr>
        <p:txBody>
          <a:bodyPr/>
          <a:lstStyle/>
          <a:p>
            <a:r>
              <a:rPr lang="cs-CZ" dirty="false" smtClean="false"/>
              <a:t>Jméno, příjmení a podpis lektora za každou lekci (den)</a:t>
            </a:r>
          </a:p>
          <a:p>
            <a:r>
              <a:rPr lang="cs-CZ" dirty="false" smtClean="false"/>
              <a:t>Jméno, příjmení účastníků kurzu </a:t>
            </a:r>
          </a:p>
          <a:p>
            <a:r>
              <a:rPr lang="cs-CZ" dirty="false" smtClean="false"/>
              <a:t>Podpisy účastníků kurzu za každou lekci (školicí den)</a:t>
            </a:r>
          </a:p>
          <a:p>
            <a:r>
              <a:rPr lang="cs-CZ" dirty="false" smtClean="false"/>
              <a:t>Počet skutečně absolvovaných </a:t>
            </a:r>
            <a:r>
              <a:rPr lang="cs-CZ" dirty="false" err="true" smtClean="false"/>
              <a:t>osobohodin</a:t>
            </a:r>
            <a:r>
              <a:rPr lang="cs-CZ" dirty="false" smtClean="false"/>
              <a:t> u každého účastníka za každou lekci (školicí den)</a:t>
            </a:r>
          </a:p>
          <a:p>
            <a:r>
              <a:rPr lang="cs-CZ" dirty="false" smtClean="false"/>
              <a:t>Datum, jméno, příjmení a podpis statutárního zástupce příjemce a externího vzdělávacího subjektu, resp. osob oprávněných jednat za tyto subjekty</a:t>
            </a:r>
          </a:p>
          <a:p>
            <a:pPr marL="0" indent="0">
              <a:buNone/>
            </a:pPr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11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696693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dirty="false"/>
              <a:t>Prezenční listina </a:t>
            </a:r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b="true" smtClean="false"/>
              <a:t>Má-li </a:t>
            </a:r>
            <a:r>
              <a:rPr lang="cs-CZ" b="true" dirty="false" smtClean="false"/>
              <a:t>prezenční listina více stran</a:t>
            </a:r>
            <a:r>
              <a:rPr lang="cs-CZ" dirty="false" smtClean="false"/>
              <a:t>: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cs-CZ" dirty="false" smtClean="false"/>
              <a:t>musí být jednotlivé strany očíslované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cs-CZ" dirty="false"/>
              <a:t>k</a:t>
            </a:r>
            <a:r>
              <a:rPr lang="cs-CZ" dirty="false" smtClean="false"/>
              <a:t>aždá strana musí obsahovat všechny stanovené náležitosti</a:t>
            </a:r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12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1842420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dirty="false" smtClean="false"/>
              <a:t>Ukázka vyplněné prezenční listiny</a:t>
            </a:r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13</a:t>
            </a:fld>
            <a:endParaRPr lang="cs-CZ" dirty="false"/>
          </a:p>
        </p:txBody>
      </p:sp>
      <p:pic>
        <p:nvPicPr>
          <p:cNvPr id="6" name="Zástupný symbol pro obsah 5"/>
          <p:cNvPicPr>
            <a:picLocks noGrp="true" noChangeAspect="true"/>
          </p:cNvPicPr>
          <p:nvPr>
            <p:ph idx="1"/>
          </p:nvPr>
        </p:nvPicPr>
        <p:blipFill rotWithShape="true">
          <a:blip r:embed="rId2"/>
          <a:srcRect l="699" t="20239" r="63394" b="9917"/>
          <a:stretch/>
        </p:blipFill>
        <p:spPr>
          <a:xfrm>
            <a:off x="251520" y="1412776"/>
            <a:ext cx="8664104" cy="473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227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dirty="false" smtClean="false"/>
              <a:t>Prezenční listina</a:t>
            </a:r>
            <a:endParaRPr lang="cs-CZ" dirty="false"/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/>
        <p:txBody>
          <a:bodyPr/>
          <a:lstStyle/>
          <a:p>
            <a:r>
              <a:rPr lang="cs-CZ" b="true" dirty="false" smtClean="false"/>
              <a:t>Po předložení PL ke kontrole ŘO nelze provádět následující opravy: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cs-CZ" dirty="false" smtClean="false"/>
              <a:t>měnit čas zahájení a ukončení lekce (školicího dnu)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cs-CZ" dirty="false" smtClean="false"/>
              <a:t>měnit přestávky, které se nezapočítávají do absolvovaných </a:t>
            </a:r>
            <a:r>
              <a:rPr lang="cs-CZ" dirty="false" err="true" smtClean="false"/>
              <a:t>osobohodin</a:t>
            </a:r>
            <a:r>
              <a:rPr lang="cs-CZ" dirty="false" smtClean="false"/>
              <a:t> účastníka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cs-CZ" dirty="false" smtClean="false"/>
              <a:t>měnit či doplňovat podpisy účastníků kurzu</a:t>
            </a:r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14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3697393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dirty="false"/>
              <a:t>Doklad o absolvování</a:t>
            </a:r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15</a:t>
            </a:fld>
            <a:endParaRPr lang="cs-CZ" dirty="false"/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540000" y="1556792"/>
            <a:ext cx="7920432" cy="4959208"/>
          </a:xfrm>
        </p:spPr>
        <p:txBody>
          <a:bodyPr/>
          <a:lstStyle/>
          <a:p>
            <a:r>
              <a:rPr lang="cs-CZ" dirty="false"/>
              <a:t>Osvědčení (popř. jiný doklad o </a:t>
            </a:r>
            <a:r>
              <a:rPr lang="cs-CZ" dirty="false" smtClean="false"/>
              <a:t>absolvování </a:t>
            </a:r>
            <a:r>
              <a:rPr lang="cs-CZ" dirty="false"/>
              <a:t>aktivity</a:t>
            </a:r>
            <a:r>
              <a:rPr lang="cs-CZ" dirty="false" smtClean="false"/>
              <a:t>)</a:t>
            </a:r>
          </a:p>
          <a:p>
            <a:pPr lvl="2">
              <a:buSzPct val="100000"/>
              <a:buFont typeface="Courier New" panose="02070309020205020404" pitchFamily="49" charset="0"/>
              <a:buChar char="o"/>
            </a:pPr>
            <a:r>
              <a:rPr lang="cs-CZ" dirty="false" smtClean="false"/>
              <a:t>u </a:t>
            </a:r>
            <a:r>
              <a:rPr lang="cs-CZ" dirty="false"/>
              <a:t>kurzů akreditovaných či podle zvláštních </a:t>
            </a:r>
            <a:r>
              <a:rPr lang="cs-CZ" dirty="false" smtClean="false"/>
              <a:t>předpisů</a:t>
            </a:r>
          </a:p>
          <a:p>
            <a:pPr lvl="2">
              <a:buSzPct val="100000"/>
              <a:buFont typeface="Courier New" panose="02070309020205020404" pitchFamily="49" charset="0"/>
              <a:buChar char="o"/>
            </a:pPr>
            <a:r>
              <a:rPr lang="cs-CZ" dirty="false" smtClean="false"/>
              <a:t>podmínky </a:t>
            </a:r>
            <a:r>
              <a:rPr lang="cs-CZ" dirty="false"/>
              <a:t>pro vydání osvědčení nestanovuje ŘO, vyplývají </a:t>
            </a:r>
            <a:r>
              <a:rPr lang="cs-CZ" dirty="false" smtClean="false"/>
              <a:t>z </a:t>
            </a:r>
            <a:r>
              <a:rPr lang="cs-CZ" dirty="false"/>
              <a:t>akreditace, resp. </a:t>
            </a:r>
            <a:r>
              <a:rPr lang="cs-CZ" dirty="false" smtClean="false"/>
              <a:t>předpisu</a:t>
            </a:r>
          </a:p>
          <a:p>
            <a:pPr marL="666000" lvl="2" indent="0">
              <a:buSzPct val="100000"/>
              <a:buNone/>
            </a:pPr>
            <a:endParaRPr lang="cs-CZ" dirty="false" smtClean="false"/>
          </a:p>
          <a:p>
            <a:pPr marL="666000" lvl="2" indent="0">
              <a:buSzPct val="100000"/>
              <a:buNone/>
            </a:pPr>
            <a:endParaRPr lang="cs-CZ" dirty="false"/>
          </a:p>
          <a:p>
            <a:pPr marL="432000" lvl="1" indent="-432000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"/>
            </a:pPr>
            <a:r>
              <a:rPr lang="cs-CZ" sz="2400" dirty="false"/>
              <a:t>Potvrzení o absolvování</a:t>
            </a:r>
          </a:p>
          <a:p>
            <a:pPr lvl="1">
              <a:buSzPct val="100000"/>
              <a:buFont typeface="Courier New" panose="02070309020205020404" pitchFamily="49" charset="0"/>
              <a:buChar char="o"/>
            </a:pPr>
            <a:r>
              <a:rPr lang="cs-CZ" dirty="false" smtClean="false"/>
              <a:t>u ostatních kurzů neuvedených výše</a:t>
            </a:r>
          </a:p>
          <a:p>
            <a:pPr lvl="1">
              <a:buSzPct val="100000"/>
              <a:buFont typeface="Courier New" panose="02070309020205020404" pitchFamily="49" charset="0"/>
              <a:buChar char="o"/>
            </a:pPr>
            <a:r>
              <a:rPr lang="cs-CZ" dirty="false" smtClean="false"/>
              <a:t>vzor </a:t>
            </a:r>
            <a:r>
              <a:rPr lang="cs-CZ" dirty="false"/>
              <a:t>potvrzení umístěn na </a:t>
            </a:r>
            <a:r>
              <a:rPr lang="cs-CZ" dirty="false">
                <a:hlinkClick r:id="rId2"/>
              </a:rPr>
              <a:t>https</a:t>
            </a:r>
            <a:r>
              <a:rPr lang="cs-CZ">
                <a:hlinkClick r:id="rId2"/>
              </a:rPr>
              <a:t>://</a:t>
            </a:r>
            <a:r>
              <a:rPr lang="cs-CZ" smtClean="false">
                <a:hlinkClick r:id="rId2"/>
              </a:rPr>
              <a:t>www.esfcr.cz/vyzva-097-opz </a:t>
            </a:r>
            <a:r>
              <a:rPr lang="cs-CZ" dirty="false" smtClean="false"/>
              <a:t>vzor je nezávazný</a:t>
            </a:r>
          </a:p>
          <a:p>
            <a:pPr lvl="1">
              <a:buSzPct val="100000"/>
              <a:buFont typeface="Courier New" panose="02070309020205020404" pitchFamily="49" charset="0"/>
              <a:buChar char="o"/>
            </a:pPr>
            <a:r>
              <a:rPr lang="cs-CZ" dirty="false" smtClean="false"/>
              <a:t>údaje na potvrzení musí </a:t>
            </a:r>
            <a:r>
              <a:rPr lang="cs-CZ" dirty="false"/>
              <a:t>být v souladu s </a:t>
            </a:r>
            <a:r>
              <a:rPr lang="cs-CZ" dirty="false" smtClean="false"/>
              <a:t>prezenční listinou, dokumentací </a:t>
            </a:r>
            <a:r>
              <a:rPr lang="cs-CZ" dirty="false"/>
              <a:t>k obsahu </a:t>
            </a:r>
            <a:r>
              <a:rPr lang="cs-CZ" dirty="false" smtClean="false"/>
              <a:t>kurzu a souhrnnou evidencí</a:t>
            </a:r>
            <a:endParaRPr lang="cs-CZ" dirty="false"/>
          </a:p>
          <a:p>
            <a:pPr marL="414000" lvl="1" indent="0">
              <a:buNone/>
            </a:pPr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3849918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dirty="false" smtClean="false"/>
              <a:t>Potvrzení o absolvování </a:t>
            </a:r>
            <a:r>
              <a:rPr lang="cs-CZ" dirty="false"/>
              <a:t>– </a:t>
            </a:r>
            <a:r>
              <a:rPr lang="cs-CZ" dirty="false" smtClean="false"/>
              <a:t>náležitosti</a:t>
            </a:r>
            <a:endParaRPr lang="cs-CZ" dirty="false"/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540000" y="1800000"/>
            <a:ext cx="8064000" cy="4716000"/>
          </a:xfrm>
        </p:spPr>
        <p:txBody>
          <a:bodyPr/>
          <a:lstStyle/>
          <a:p>
            <a:r>
              <a:rPr lang="cs-CZ" dirty="false" smtClean="false"/>
              <a:t>Název a IČ vzdělávacího subjektu </a:t>
            </a:r>
          </a:p>
          <a:p>
            <a:r>
              <a:rPr lang="cs-CZ" dirty="false" smtClean="false"/>
              <a:t>Název kurzu</a:t>
            </a:r>
          </a:p>
          <a:p>
            <a:r>
              <a:rPr lang="cs-CZ" dirty="false" smtClean="false"/>
              <a:t>Jméno a příjmení účastníka kurzu</a:t>
            </a:r>
          </a:p>
          <a:p>
            <a:r>
              <a:rPr lang="cs-CZ" dirty="false" smtClean="false"/>
              <a:t>Termín zahájení a ukončení kurzu </a:t>
            </a:r>
          </a:p>
          <a:p>
            <a:r>
              <a:rPr lang="cs-CZ" dirty="false" smtClean="false"/>
              <a:t>Časová dotace kurzu, tj. počet hodin výuky s uvedením, zda má hodina 60 / 45 min. </a:t>
            </a:r>
          </a:p>
          <a:p>
            <a:r>
              <a:rPr lang="cs-CZ" dirty="false" smtClean="false"/>
              <a:t>Informace, že kurz byl ukončen v souladu s dokumentací k obsahu kurzu</a:t>
            </a:r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16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390764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dirty="false" smtClean="false"/>
              <a:t>Potvrzení o absolvování </a:t>
            </a:r>
            <a:r>
              <a:rPr lang="cs-CZ" dirty="false"/>
              <a:t>– </a:t>
            </a:r>
            <a:r>
              <a:rPr lang="cs-CZ" dirty="false" smtClean="false"/>
              <a:t>náležitosti</a:t>
            </a:r>
            <a:endParaRPr lang="cs-CZ" dirty="false"/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540000" y="1800000"/>
            <a:ext cx="8064000" cy="4716000"/>
          </a:xfrm>
        </p:spPr>
        <p:txBody>
          <a:bodyPr/>
          <a:lstStyle/>
          <a:p>
            <a:r>
              <a:rPr lang="cs-CZ" dirty="false" smtClean="false"/>
              <a:t>Jméno a příjmení lektora</a:t>
            </a:r>
          </a:p>
          <a:p>
            <a:r>
              <a:rPr lang="cs-CZ" dirty="false" smtClean="false"/>
              <a:t>Jméno, příjmení a podpis statutárního zástupce příjemce a externího vzdělávacího subjektu, resp. osob oprávněných jednat za tyto subjekty</a:t>
            </a:r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17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3503905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dirty="false" smtClean="false"/>
              <a:t>Potvrzení o absolvování </a:t>
            </a:r>
            <a:r>
              <a:rPr lang="cs-CZ" dirty="false"/>
              <a:t>– </a:t>
            </a:r>
            <a:r>
              <a:rPr lang="cs-CZ" dirty="false" smtClean="false"/>
              <a:t>vzor</a:t>
            </a:r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18</a:t>
            </a:fld>
            <a:endParaRPr lang="cs-CZ" dirty="false"/>
          </a:p>
        </p:txBody>
      </p:sp>
      <p:pic>
        <p:nvPicPr>
          <p:cNvPr id="5" name="Zástupný symbol pro obsah 4"/>
          <p:cNvPicPr>
            <a:picLocks noGrp="true" noChangeAspect="true"/>
          </p:cNvPicPr>
          <p:nvPr>
            <p:ph idx="1"/>
          </p:nvPr>
        </p:nvPicPr>
        <p:blipFill rotWithShape="true">
          <a:blip r:embed="rId2"/>
          <a:srcRect l="16963" t="20239" r="62187" b="6742"/>
          <a:stretch/>
        </p:blipFill>
        <p:spPr>
          <a:xfrm>
            <a:off x="1907704" y="1340767"/>
            <a:ext cx="5401700" cy="5320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954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dirty="false" smtClean="false"/>
              <a:t>Doklady k internímu lektorovi</a:t>
            </a:r>
            <a:endParaRPr lang="cs-CZ" dirty="false"/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540000" y="1412776"/>
            <a:ext cx="8064000" cy="4320000"/>
          </a:xfrm>
        </p:spPr>
        <p:txBody>
          <a:bodyPr/>
          <a:lstStyle/>
          <a:p>
            <a:pPr marL="457200" indent="-457200">
              <a:buAutoNum type="arabicParenR"/>
            </a:pPr>
            <a:r>
              <a:rPr lang="cs-CZ" b="true" dirty="false" smtClean="false"/>
              <a:t>Pracovněprávní vztah k příjemci dotace / partnerovi</a:t>
            </a:r>
          </a:p>
          <a:p>
            <a:pPr marL="691200" lvl="1" indent="-457200">
              <a:buSzPct val="100000"/>
              <a:buFont typeface="Courier New" panose="02070309020205020404" pitchFamily="49" charset="0"/>
              <a:buChar char="o"/>
            </a:pPr>
            <a:r>
              <a:rPr lang="cs-CZ" dirty="false" smtClean="false"/>
              <a:t>pracovní smlouva / DPČ interního lektora  </a:t>
            </a:r>
          </a:p>
          <a:p>
            <a:pPr marL="457200" indent="-457200">
              <a:buAutoNum type="arabicParenR"/>
            </a:pPr>
            <a:r>
              <a:rPr lang="cs-CZ" b="true" dirty="false" smtClean="false"/>
              <a:t>Kvalifikace (dosažené vzdělání) </a:t>
            </a:r>
            <a:r>
              <a:rPr lang="cs-CZ" dirty="false" smtClean="false"/>
              <a:t>v oblasti související s obsahem kurzu</a:t>
            </a:r>
          </a:p>
          <a:p>
            <a:pPr marL="691200" lvl="1" indent="-457200">
              <a:buSzPct val="100000"/>
              <a:buFont typeface="Courier New" panose="02070309020205020404" pitchFamily="49" charset="0"/>
              <a:buChar char="o"/>
            </a:pPr>
            <a:r>
              <a:rPr lang="cs-CZ" dirty="false" smtClean="false"/>
              <a:t>např. výuční list, maturitní vysvědčení, osvědčení o získání profesní kvalifikace, VŠ diplom…</a:t>
            </a:r>
          </a:p>
          <a:p>
            <a:pPr marL="457200" indent="-457200">
              <a:buAutoNum type="arabicParenR"/>
            </a:pPr>
            <a:r>
              <a:rPr lang="cs-CZ" b="true" dirty="false" smtClean="false"/>
              <a:t>Lektorská praxe (min. 3 roky)</a:t>
            </a:r>
          </a:p>
          <a:p>
            <a:pPr marL="691200" lvl="1" indent="-457200">
              <a:buSzPct val="100000"/>
              <a:buFont typeface="Courier New" panose="02070309020205020404" pitchFamily="49" charset="0"/>
              <a:buChar char="o"/>
            </a:pPr>
            <a:r>
              <a:rPr lang="cs-CZ" dirty="false" smtClean="false"/>
              <a:t>prokázaní pracovněprávním vztahem nebo jiným potvrzení zaměstnavatele/odběratele, nebo např. živnostenským oprávněním, ze kterého je zřejmé, že lektor vykonával lektorskou činnost alespoň 3 roky</a:t>
            </a:r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19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4211935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dirty="false" smtClean="false"/>
              <a:t>Osnova prezentace</a:t>
            </a:r>
            <a:endParaRPr lang="cs-CZ" dirty="false"/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540000" y="1628800"/>
            <a:ext cx="8064000" cy="4491200"/>
          </a:xfrm>
        </p:spPr>
        <p:txBody>
          <a:bodyPr/>
          <a:lstStyle/>
          <a:p>
            <a:r>
              <a:rPr lang="cs-CZ" dirty="false" smtClean="false"/>
              <a:t>Prokazování dosažených jednotek</a:t>
            </a:r>
          </a:p>
          <a:p>
            <a:r>
              <a:rPr lang="cs-CZ" dirty="false" smtClean="false"/>
              <a:t>Dokumentace k obsahu vzdělávacího kurzu</a:t>
            </a:r>
          </a:p>
          <a:p>
            <a:r>
              <a:rPr lang="cs-CZ" dirty="false" smtClean="false"/>
              <a:t>Prezenční listina</a:t>
            </a:r>
          </a:p>
          <a:p>
            <a:r>
              <a:rPr lang="cs-CZ" dirty="false" smtClean="false"/>
              <a:t>Doklad o absolvování</a:t>
            </a:r>
          </a:p>
          <a:p>
            <a:r>
              <a:rPr lang="cs-CZ" dirty="false" smtClean="false"/>
              <a:t>Doklady k internímu lektorovi</a:t>
            </a:r>
          </a:p>
          <a:p>
            <a:r>
              <a:rPr lang="cs-CZ" dirty="false" smtClean="false"/>
              <a:t>Doklady k cílové skupině</a:t>
            </a:r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2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435743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dirty="false"/>
              <a:t>Doklady k internímu lektorovi</a:t>
            </a:r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/>
        <p:txBody>
          <a:bodyPr/>
          <a:lstStyle/>
          <a:p>
            <a:r>
              <a:rPr lang="cs-CZ" dirty="false" smtClean="false"/>
              <a:t>Chybějící kvalifikaci / lektorskou praxi lze nahradit prokazatelnou pracovní zkušeností v oblasti související s obsahem kurzu v délce min. 5 let</a:t>
            </a:r>
          </a:p>
          <a:p>
            <a:pPr marL="0" indent="0">
              <a:buNone/>
            </a:pPr>
            <a:r>
              <a:rPr lang="cs-CZ" dirty="false"/>
              <a:t> </a:t>
            </a:r>
            <a:r>
              <a:rPr lang="cs-CZ" dirty="false" smtClean="false"/>
              <a:t>   </a:t>
            </a:r>
            <a:endParaRPr lang="cs-CZ" dirty="false"/>
          </a:p>
          <a:p>
            <a:r>
              <a:rPr lang="cs-CZ" dirty="false" smtClean="false"/>
              <a:t>Životopis sám o sobě není prokazatelným dokumentem dokládajícím kvalifikaci či lektorskou praxi</a:t>
            </a:r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20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2321732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dirty="false" smtClean="false"/>
              <a:t>Doklady k cílové skupině</a:t>
            </a:r>
            <a:endParaRPr lang="cs-CZ" dirty="false"/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540000" y="1484784"/>
            <a:ext cx="8244000" cy="5031216"/>
          </a:xfrm>
        </p:spPr>
        <p:txBody>
          <a:bodyPr/>
          <a:lstStyle/>
          <a:p>
            <a:pPr marL="0" indent="0">
              <a:buNone/>
            </a:pPr>
            <a:r>
              <a:rPr lang="cs-CZ" dirty="false" smtClean="false"/>
              <a:t>Při kontrole na místě ŘO ověřuje:</a:t>
            </a:r>
          </a:p>
          <a:p>
            <a:r>
              <a:rPr lang="cs-CZ" b="true" dirty="false" smtClean="false"/>
              <a:t>Pracovněprávní vztah </a:t>
            </a:r>
            <a:r>
              <a:rPr lang="cs-CZ" dirty="false" smtClean="false"/>
              <a:t>mezi školenou osobou a příjemcem dotace / partnerem (PS, DPČ, popř. smlouva o výkonu funkce, rozhodnutí o přijetí do služebního poměru)</a:t>
            </a:r>
          </a:p>
          <a:p>
            <a:pPr marL="0" indent="0">
              <a:buNone/>
            </a:pPr>
            <a:endParaRPr lang="cs-CZ" dirty="false" smtClean="false"/>
          </a:p>
          <a:p>
            <a:r>
              <a:rPr lang="cs-CZ" dirty="false" smtClean="false"/>
              <a:t>Záznamy o podpořených osobách evidované v rozsahu pro indikátory - </a:t>
            </a:r>
            <a:r>
              <a:rPr lang="cs-CZ" b="true" dirty="false" smtClean="false"/>
              <a:t>Monitorovací listy podpořených osob</a:t>
            </a:r>
            <a:endParaRPr lang="cs-CZ" dirty="false" smtClean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21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3111846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dirty="false" smtClean="false"/>
              <a:t>Monitorovací list podpořené osoby</a:t>
            </a:r>
            <a:endParaRPr lang="cs-CZ" dirty="false"/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540000" y="1772816"/>
            <a:ext cx="8352480" cy="4824536"/>
          </a:xfrm>
        </p:spPr>
        <p:txBody>
          <a:bodyPr/>
          <a:lstStyle/>
          <a:p>
            <a:r>
              <a:rPr lang="cs-CZ" dirty="false" smtClean="false"/>
              <a:t>Formulář </a:t>
            </a:r>
            <a:r>
              <a:rPr lang="cs-CZ" dirty="false"/>
              <a:t>je k dispozici na </a:t>
            </a:r>
            <a:r>
              <a:rPr lang="cs-CZ" dirty="false">
                <a:hlinkClick r:id="rId2"/>
              </a:rPr>
              <a:t>https</a:t>
            </a:r>
            <a:r>
              <a:rPr lang="cs-CZ">
                <a:hlinkClick r:id="rId2"/>
              </a:rPr>
              <a:t>://</a:t>
            </a:r>
            <a:r>
              <a:rPr lang="cs-CZ" smtClean="false">
                <a:hlinkClick r:id="rId2"/>
              </a:rPr>
              <a:t>www.esfcr.cz/monitorovani-podporenych-osob-opz</a:t>
            </a:r>
            <a:endParaRPr lang="cs-CZ" dirty="false" smtClean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22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3167196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dirty="false" smtClean="false"/>
              <a:t>Monitorovací list podpořené </a:t>
            </a:r>
            <a:r>
              <a:rPr lang="cs-CZ" smtClean="false"/>
              <a:t>osoby - </a:t>
            </a:r>
            <a:r>
              <a:rPr lang="cs-CZ" dirty="false" smtClean="false"/>
              <a:t>vzor </a:t>
            </a:r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23</a:t>
            </a:fld>
            <a:endParaRPr lang="cs-CZ" dirty="false"/>
          </a:p>
        </p:txBody>
      </p:sp>
      <p:pic>
        <p:nvPicPr>
          <p:cNvPr id="1027" name="Picture 3"/>
          <p:cNvPicPr>
            <a:picLocks noGrp="true" noChangeAspect="true" noChangeArrowheads="true"/>
          </p:cNvPicPr>
          <p:nvPr>
            <p:ph idx="1"/>
          </p:nvPr>
        </p:nvPicPr>
        <p:blipFill rotWithShape="true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83" t="15990" r="29699" b="23423"/>
          <a:stretch/>
        </p:blipFill>
        <p:spPr bwMode="auto">
          <a:xfrm>
            <a:off x="2267744" y="1340768"/>
            <a:ext cx="3828058" cy="5256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7307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dirty="false" smtClean="false"/>
              <a:t>Konec</a:t>
            </a:r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24</a:t>
            </a:fld>
            <a:endParaRPr lang="cs-CZ" dirty="false"/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/>
        <p:txBody>
          <a:bodyPr/>
          <a:lstStyle/>
          <a:p>
            <a:endParaRPr lang="cs-CZ" dirty="false" smtClean="false"/>
          </a:p>
          <a:p>
            <a:endParaRPr lang="cs-CZ" dirty="false"/>
          </a:p>
          <a:p>
            <a:endParaRPr lang="cs-CZ" dirty="false" smtClean="false"/>
          </a:p>
          <a:p>
            <a:pPr marL="0" indent="0" algn="ctr">
              <a:buNone/>
            </a:pPr>
            <a:r>
              <a:rPr lang="cs-CZ" dirty="false" smtClean="false"/>
              <a:t>Děkuji za pozornost</a:t>
            </a:r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2426456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dirty="false" smtClean="false"/>
              <a:t>Prokazování dosažených jednotek</a:t>
            </a:r>
            <a:endParaRPr lang="cs-CZ" dirty="false"/>
          </a:p>
        </p:txBody>
      </p:sp>
      <p:graphicFrame>
        <p:nvGraphicFramePr>
          <p:cNvPr id="5" name="Zástupný symbol pro obsah 4"/>
          <p:cNvGraphicFramePr>
            <a:graphicFrameLocks noGrp="true"/>
          </p:cNvGraphicFramePr>
          <p:nvPr>
            <p:ph idx="1"/>
            <p:extLst>
              <p:ext uri="{D42A27DB-BD31-4B8C-83A1-F6EECF244321}">
                <p14:modId xmlns:p14="http://schemas.microsoft.com/office/powerpoint/2010/main" val="3621610086"/>
              </p:ext>
            </p:extLst>
          </p:nvPr>
        </p:nvGraphicFramePr>
        <p:xfrm>
          <a:off x="431270" y="1434862"/>
          <a:ext cx="8352730" cy="4770120"/>
        </p:xfrm>
        <a:graphic>
          <a:graphicData uri="http://schemas.openxmlformats.org/drawingml/2006/table">
            <a:tbl>
              <a:tblPr firstRow="true" bandRow="true">
                <a:tableStyleId>{5C22544A-7EE6-4342-B048-85BDC9FD1C3A}</a:tableStyleId>
              </a:tblPr>
              <a:tblGrid>
                <a:gridCol w="4176365">
                  <a:extLst>
                    <a:ext uri="{9D8B030D-6E8A-4147-A177-3AD203B41FA5}">
                      <a16:colId xmlns:a16="http://schemas.microsoft.com/office/drawing/2014/main" val="3844415234"/>
                    </a:ext>
                  </a:extLst>
                </a:gridCol>
                <a:gridCol w="4176365">
                  <a:extLst>
                    <a:ext uri="{9D8B030D-6E8A-4147-A177-3AD203B41FA5}">
                      <a16:colId xmlns:a16="http://schemas.microsoft.com/office/drawing/2014/main" val="176611786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cs-CZ" dirty="false" smtClean="false"/>
                        <a:t>Doklady předkládané jako příloha zprávy</a:t>
                      </a:r>
                      <a:r>
                        <a:rPr lang="cs-CZ" baseline="0" dirty="false" smtClean="false"/>
                        <a:t> o realizaci</a:t>
                      </a:r>
                      <a:endParaRPr lang="cs-CZ" dirty="fal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false" smtClean="false"/>
                        <a:t>Doklady</a:t>
                      </a:r>
                      <a:r>
                        <a:rPr lang="cs-CZ" baseline="0" dirty="false" smtClean="false"/>
                        <a:t> ověřované při kontrole na místě</a:t>
                      </a:r>
                      <a:endParaRPr lang="cs-CZ" dirty="fals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6038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false" smtClean="false"/>
                        <a:t>Prezenční listiny</a:t>
                      </a:r>
                      <a:r>
                        <a:rPr lang="cs-CZ" baseline="0" dirty="false" smtClean="false"/>
                        <a:t> (</a:t>
                      </a:r>
                      <a:r>
                        <a:rPr lang="cs-CZ" baseline="0" dirty="false" err="true" smtClean="false"/>
                        <a:t>skeny</a:t>
                      </a:r>
                      <a:r>
                        <a:rPr lang="cs-CZ" baseline="0" dirty="false" smtClean="false"/>
                        <a:t>)</a:t>
                      </a:r>
                      <a:endParaRPr lang="cs-CZ" dirty="fal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false" smtClean="false"/>
                        <a:t>Prezenční listiny (originály)</a:t>
                      </a:r>
                      <a:endParaRPr lang="cs-CZ" dirty="fals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48137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false" smtClean="false"/>
                        <a:t>Doklady o absolvování (</a:t>
                      </a:r>
                      <a:r>
                        <a:rPr lang="cs-CZ" dirty="false" err="true" smtClean="false"/>
                        <a:t>skeny</a:t>
                      </a:r>
                      <a:r>
                        <a:rPr lang="cs-CZ" dirty="false" smtClean="false"/>
                        <a:t>)</a:t>
                      </a:r>
                      <a:endParaRPr lang="cs-CZ" dirty="fal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false" smtClean="false"/>
                        <a:t>Doklady o absolvování (kopie</a:t>
                      </a:r>
                      <a:r>
                        <a:rPr lang="cs-CZ" baseline="0" dirty="false" smtClean="false"/>
                        <a:t>/</a:t>
                      </a:r>
                      <a:r>
                        <a:rPr lang="cs-CZ" dirty="false" smtClean="false"/>
                        <a:t>originály)</a:t>
                      </a:r>
                      <a:endParaRPr lang="cs-CZ" dirty="fals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57470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false" smtClean="false"/>
                        <a:t>ŘO si může vyžádat</a:t>
                      </a:r>
                      <a:r>
                        <a:rPr lang="cs-CZ" baseline="0" dirty="false" smtClean="false"/>
                        <a:t> další podklady.</a:t>
                      </a:r>
                      <a:endParaRPr lang="cs-CZ" dirty="fal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false" smtClean="false"/>
                        <a:t>Dokumentace k obsahu vzdělávacího</a:t>
                      </a:r>
                      <a:r>
                        <a:rPr lang="cs-CZ" baseline="0" dirty="false" smtClean="false"/>
                        <a:t> kurzu (originály)</a:t>
                      </a:r>
                      <a:endParaRPr lang="cs-CZ" dirty="fals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24622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cs-CZ" dirty="fal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false" smtClean="false"/>
                        <a:t>Školicí (výukové) materiály a pomůcky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79968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cs-CZ" dirty="fal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false" smtClean="false"/>
                        <a:t>Doklady prokazující, že podpořené osoby jsou zaměstnanci - PS/DPČ/…</a:t>
                      </a:r>
                    </a:p>
                    <a:p>
                      <a:r>
                        <a:rPr lang="cs-CZ" dirty="false" smtClean="false"/>
                        <a:t>(kopie/originály)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43510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false" smtClean="false"/>
                        <a:t>„Interní lektor“ </a:t>
                      </a:r>
                    </a:p>
                    <a:p>
                      <a:r>
                        <a:rPr lang="cs-CZ" baseline="0" dirty="false" smtClean="false"/>
                        <a:t>- PS/DPČ lektora s příjemcem (</a:t>
                      </a:r>
                      <a:r>
                        <a:rPr lang="cs-CZ" baseline="0" dirty="false" err="true" smtClean="false"/>
                        <a:t>sken</a:t>
                      </a:r>
                      <a:r>
                        <a:rPr lang="cs-CZ" baseline="0" dirty="false" smtClean="false"/>
                        <a:t>)</a:t>
                      </a:r>
                    </a:p>
                    <a:p>
                      <a:r>
                        <a:rPr lang="cs-CZ" baseline="0" dirty="false" smtClean="false"/>
                        <a:t>- Doklady prokazující kvalifikaci a lektorskou praxi (</a:t>
                      </a:r>
                      <a:r>
                        <a:rPr lang="cs-CZ" baseline="0" dirty="false" err="true" smtClean="false"/>
                        <a:t>skeny</a:t>
                      </a:r>
                      <a:r>
                        <a:rPr lang="cs-CZ" baseline="0" dirty="false" smtClean="false"/>
                        <a:t>)</a:t>
                      </a:r>
                      <a:endParaRPr lang="cs-CZ" dirty="fal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false" smtClean="false"/>
                        <a:t>„Interní lektor“ </a:t>
                      </a:r>
                    </a:p>
                    <a:p>
                      <a:r>
                        <a:rPr lang="cs-CZ" baseline="0" dirty="false" smtClean="false"/>
                        <a:t>- PS/DPČ lektora s příjemcem (</a:t>
                      </a:r>
                      <a:r>
                        <a:rPr lang="cs-CZ" dirty="false" smtClean="false"/>
                        <a:t>kopie</a:t>
                      </a:r>
                      <a:r>
                        <a:rPr lang="cs-CZ" baseline="0" dirty="false" smtClean="false"/>
                        <a:t>/</a:t>
                      </a:r>
                      <a:r>
                        <a:rPr lang="cs-CZ" dirty="false" smtClean="false"/>
                        <a:t>originály</a:t>
                      </a:r>
                      <a:r>
                        <a:rPr lang="cs-CZ" baseline="0" dirty="false" smtClean="false"/>
                        <a:t>) </a:t>
                      </a:r>
                    </a:p>
                    <a:p>
                      <a:r>
                        <a:rPr lang="cs-CZ" baseline="0" dirty="false" smtClean="false"/>
                        <a:t>- Doklady prokazující kvalifikaci a lektorskou praxi (</a:t>
                      </a:r>
                      <a:r>
                        <a:rPr lang="cs-CZ" dirty="false" smtClean="false"/>
                        <a:t>kopie</a:t>
                      </a:r>
                      <a:r>
                        <a:rPr lang="cs-CZ" baseline="0" dirty="false" smtClean="false"/>
                        <a:t>/</a:t>
                      </a:r>
                      <a:r>
                        <a:rPr lang="cs-CZ" dirty="false" smtClean="false"/>
                        <a:t>originály</a:t>
                      </a:r>
                      <a:r>
                        <a:rPr lang="cs-CZ" baseline="0" dirty="false" smtClean="false"/>
                        <a:t>)</a:t>
                      </a:r>
                      <a:endParaRPr lang="cs-CZ" dirty="false" smtClean="fals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6993111"/>
                  </a:ext>
                </a:extLst>
              </a:tr>
            </a:tbl>
          </a:graphicData>
        </a:graphic>
      </p:graphicFrame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3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346750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dirty="false" smtClean="false"/>
              <a:t>Dokumentace k obsahu kurzu</a:t>
            </a:r>
            <a:endParaRPr lang="cs-CZ" dirty="false"/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540000" y="1628800"/>
            <a:ext cx="8244000" cy="4896544"/>
          </a:xfrm>
        </p:spPr>
        <p:txBody>
          <a:bodyPr/>
          <a:lstStyle/>
          <a:p>
            <a:r>
              <a:rPr lang="cs-CZ" dirty="false" smtClean="false"/>
              <a:t>Důležitá pro zařazení do aktivity a určení základních parametrů kurzu</a:t>
            </a:r>
          </a:p>
          <a:p>
            <a:r>
              <a:rPr lang="cs-CZ" dirty="false" smtClean="false"/>
              <a:t>Povinně ke </a:t>
            </a:r>
            <a:r>
              <a:rPr lang="cs-CZ" dirty="false"/>
              <a:t>každému </a:t>
            </a:r>
            <a:r>
              <a:rPr lang="cs-CZ" dirty="false" smtClean="false"/>
              <a:t>kurzu</a:t>
            </a:r>
          </a:p>
          <a:p>
            <a:r>
              <a:rPr lang="cs-CZ" dirty="false" smtClean="false"/>
              <a:t>U více opakování (běhů) kurzu, stačí mít jedenkrát</a:t>
            </a:r>
          </a:p>
          <a:p>
            <a:r>
              <a:rPr lang="cs-CZ" dirty="false" smtClean="false"/>
              <a:t>Musí být před zahájením realizace kurzu</a:t>
            </a:r>
          </a:p>
          <a:p>
            <a:r>
              <a:rPr lang="cs-CZ" dirty="false"/>
              <a:t>Neexistence dokumentace či chybějící povinné náležitosti zakládají nezpůsobilé </a:t>
            </a:r>
            <a:r>
              <a:rPr lang="cs-CZ" dirty="false" smtClean="false"/>
              <a:t>výdaje</a:t>
            </a:r>
          </a:p>
          <a:p>
            <a:pPr marL="0" indent="0">
              <a:buNone/>
            </a:pPr>
            <a:endParaRPr lang="cs-CZ" dirty="false" smtClean="false"/>
          </a:p>
          <a:p>
            <a:pPr marL="0" indent="0">
              <a:buNone/>
            </a:pPr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4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2267439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dirty="false" smtClean="false"/>
              <a:t>Dokumentace k obsahu kurzu </a:t>
            </a:r>
            <a:r>
              <a:rPr lang="cs-CZ" dirty="false"/>
              <a:t>– </a:t>
            </a:r>
            <a:r>
              <a:rPr lang="cs-CZ" dirty="false" smtClean="false"/>
              <a:t>povinné náležitosti</a:t>
            </a:r>
            <a:endParaRPr lang="cs-CZ" dirty="false"/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576000" y="1628800"/>
            <a:ext cx="8064000" cy="4716000"/>
          </a:xfrm>
        </p:spPr>
        <p:txBody>
          <a:bodyPr/>
          <a:lstStyle/>
          <a:p>
            <a:r>
              <a:rPr lang="cs-CZ" dirty="false" smtClean="false"/>
              <a:t>Název vzdělávacího kurzu</a:t>
            </a:r>
          </a:p>
          <a:p>
            <a:r>
              <a:rPr lang="cs-CZ" dirty="false" smtClean="false"/>
              <a:t>Název a IČ vzdělávacího subjektu</a:t>
            </a:r>
          </a:p>
          <a:p>
            <a:r>
              <a:rPr lang="cs-CZ" dirty="false" smtClean="false"/>
              <a:t>Typ kurzu (otevřený x uzavřený)</a:t>
            </a:r>
          </a:p>
          <a:p>
            <a:r>
              <a:rPr lang="cs-CZ" dirty="false" smtClean="false"/>
              <a:t>U kurzů akreditovaných číslo a platnost akreditace</a:t>
            </a:r>
          </a:p>
          <a:p>
            <a:r>
              <a:rPr lang="cs-CZ" dirty="false" smtClean="false"/>
              <a:t>Obsahová struktura kurzu / počet hodin výuky jednotlivých témat</a:t>
            </a:r>
          </a:p>
          <a:p>
            <a:r>
              <a:rPr lang="cs-CZ" dirty="false" smtClean="false"/>
              <a:t>Časová dotace, tj. počet hodiny výuky a délka jedné hodiny výuky (60 / 45 min.)</a:t>
            </a:r>
          </a:p>
          <a:p>
            <a:r>
              <a:rPr lang="cs-CZ" dirty="false"/>
              <a:t>Využívané formy vzdělávání a jejich </a:t>
            </a:r>
            <a:r>
              <a:rPr lang="cs-CZ" dirty="false" smtClean="false"/>
              <a:t>časová dotace</a:t>
            </a:r>
            <a:endParaRPr lang="cs-CZ" dirty="false"/>
          </a:p>
          <a:p>
            <a:pPr marL="0" indent="0">
              <a:buNone/>
            </a:pPr>
            <a:endParaRPr lang="cs-CZ" dirty="false" smtClean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5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4061699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dirty="false"/>
              <a:t>Dokumentace k obsahu kurzu – </a:t>
            </a:r>
            <a:r>
              <a:rPr lang="cs-CZ" dirty="false" smtClean="false"/>
              <a:t>povinné náležitosti</a:t>
            </a:r>
            <a:endParaRPr lang="cs-CZ" dirty="false"/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467544" y="1556792"/>
            <a:ext cx="8496944" cy="4680520"/>
          </a:xfrm>
        </p:spPr>
        <p:txBody>
          <a:bodyPr/>
          <a:lstStyle/>
          <a:p>
            <a:r>
              <a:rPr lang="cs-CZ" dirty="false" smtClean="false"/>
              <a:t>Procento minimální povinné docházky </a:t>
            </a:r>
            <a:r>
              <a:rPr lang="cs-CZ" smtClean="false"/>
              <a:t>(je-li </a:t>
            </a:r>
            <a:r>
              <a:rPr lang="cs-CZ" dirty="false" smtClean="false"/>
              <a:t>větší než 70 %)</a:t>
            </a:r>
          </a:p>
          <a:p>
            <a:r>
              <a:rPr lang="cs-CZ" dirty="false" smtClean="false"/>
              <a:t>Výčet školicích (výukových) materiálů a pomůcek</a:t>
            </a:r>
          </a:p>
          <a:p>
            <a:r>
              <a:rPr lang="cs-CZ" dirty="false" smtClean="false"/>
              <a:t>Způsob ukončení kurzu</a:t>
            </a:r>
          </a:p>
          <a:p>
            <a:r>
              <a:rPr lang="cs-CZ" dirty="false" smtClean="false"/>
              <a:t>Vzor dokladu o absolvování </a:t>
            </a:r>
          </a:p>
          <a:p>
            <a:r>
              <a:rPr lang="cs-CZ" dirty="false" smtClean="false"/>
              <a:t>Jméno, příjmení a podpis statutárního zástupce příjemce a externího vzdělávacího subjekt, resp. osob oprávněných jednat za tyto subjekty</a:t>
            </a:r>
          </a:p>
          <a:p>
            <a:pPr marL="0" indent="0">
              <a:buNone/>
            </a:pPr>
            <a:endParaRPr lang="cs-CZ" dirty="false" smtClean="false"/>
          </a:p>
          <a:p>
            <a:r>
              <a:rPr lang="cs-CZ" dirty="false" smtClean="false"/>
              <a:t>Připraven </a:t>
            </a:r>
            <a:r>
              <a:rPr lang="cs-CZ" dirty="false"/>
              <a:t>vzor na </a:t>
            </a:r>
            <a:r>
              <a:rPr lang="cs-CZ" dirty="false">
                <a:hlinkClick r:id="rId2"/>
              </a:rPr>
              <a:t>https</a:t>
            </a:r>
            <a:r>
              <a:rPr lang="cs-CZ">
                <a:hlinkClick r:id="rId2"/>
              </a:rPr>
              <a:t>://</a:t>
            </a:r>
            <a:r>
              <a:rPr lang="cs-CZ" smtClean="false">
                <a:hlinkClick r:id="rId2"/>
              </a:rPr>
              <a:t>www.esfcr.cz/vyzva-097-opz</a:t>
            </a:r>
            <a:endParaRPr lang="cs-CZ" dirty="false" smtClean="false"/>
          </a:p>
          <a:p>
            <a:pPr marL="0" indent="0">
              <a:buNone/>
            </a:pPr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6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1220749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7</a:t>
            </a:fld>
            <a:endParaRPr lang="cs-CZ" dirty="false"/>
          </a:p>
        </p:txBody>
      </p:sp>
      <p:pic>
        <p:nvPicPr>
          <p:cNvPr id="8" name="Zástupný symbol pro obsah 7"/>
          <p:cNvPicPr>
            <a:picLocks noGrp="true" noChangeAspect="true"/>
          </p:cNvPicPr>
          <p:nvPr>
            <p:ph idx="1"/>
          </p:nvPr>
        </p:nvPicPr>
        <p:blipFill rotWithShape="true">
          <a:blip r:embed="rId2"/>
          <a:srcRect l="18748" t="20239" r="68751" b="9917"/>
          <a:stretch/>
        </p:blipFill>
        <p:spPr>
          <a:xfrm>
            <a:off x="2533127" y="1340768"/>
            <a:ext cx="3335017" cy="5240742"/>
          </a:xfrm>
          <a:prstGeom prst="rect">
            <a:avLst/>
          </a:prstGeom>
        </p:spPr>
      </p:pic>
      <p:sp>
        <p:nvSpPr>
          <p:cNvPr id="9" name="Nadpis 1"/>
          <p:cNvSpPr>
            <a:spLocks noGrp="true"/>
          </p:cNvSpPr>
          <p:nvPr>
            <p:ph type="title"/>
          </p:nvPr>
        </p:nvSpPr>
        <p:spPr>
          <a:xfrm>
            <a:off x="360000" y="0"/>
            <a:ext cx="8424000" cy="1080000"/>
          </a:xfrm>
        </p:spPr>
        <p:txBody>
          <a:bodyPr/>
          <a:lstStyle/>
          <a:p>
            <a:r>
              <a:rPr lang="cs-CZ" dirty="false"/>
              <a:t>Dokumentace k obsahu kurzu – </a:t>
            </a:r>
            <a:r>
              <a:rPr lang="cs-CZ" dirty="false" smtClean="false"/>
              <a:t>vzor</a:t>
            </a:r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22118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dirty="false"/>
              <a:t>Prezenční listina</a:t>
            </a:r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8</a:t>
            </a:fld>
            <a:endParaRPr lang="cs-CZ" dirty="false"/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/>
        <p:txBody>
          <a:bodyPr/>
          <a:lstStyle/>
          <a:p>
            <a:r>
              <a:rPr lang="cs-CZ" dirty="false" smtClean="false"/>
              <a:t>Slouží k dokladování počtu absolvovaných </a:t>
            </a:r>
            <a:r>
              <a:rPr lang="cs-CZ" dirty="false" err="true" smtClean="false"/>
              <a:t>osobohodin</a:t>
            </a:r>
            <a:r>
              <a:rPr lang="cs-CZ" dirty="false" smtClean="false"/>
              <a:t> / jednotek podporovaného vzdělávání</a:t>
            </a:r>
          </a:p>
          <a:p>
            <a:r>
              <a:rPr lang="cs-CZ" dirty="false" smtClean="false"/>
              <a:t>Dokladuje </a:t>
            </a:r>
            <a:r>
              <a:rPr lang="cs-CZ" dirty="false"/>
              <a:t>celou délku </a:t>
            </a:r>
            <a:r>
              <a:rPr lang="cs-CZ" dirty="false" smtClean="false"/>
              <a:t>kurzu z důvodu prokázání splnění docházky (nejen délku k proplacení)</a:t>
            </a:r>
            <a:endParaRPr lang="cs-CZ" dirty="false"/>
          </a:p>
          <a:p>
            <a:r>
              <a:rPr lang="cs-CZ" dirty="false" smtClean="false"/>
              <a:t>Údaje</a:t>
            </a:r>
            <a:r>
              <a:rPr lang="cs-CZ" sz="2400" dirty="false" smtClean="false"/>
              <a:t> v PL musí </a:t>
            </a:r>
            <a:r>
              <a:rPr lang="cs-CZ" sz="2400" dirty="false"/>
              <a:t>být v souladu s </a:t>
            </a:r>
            <a:r>
              <a:rPr lang="cs-CZ" sz="2400" dirty="false" smtClean="false"/>
              <a:t>dokumentací </a:t>
            </a:r>
            <a:r>
              <a:rPr lang="cs-CZ" sz="2400" dirty="false"/>
              <a:t>k obsahu </a:t>
            </a:r>
            <a:r>
              <a:rPr lang="cs-CZ" sz="2400" dirty="false" smtClean="false"/>
              <a:t>kurzu, doklady o absolvování a souhrnnou evidencí</a:t>
            </a:r>
          </a:p>
          <a:p>
            <a:endParaRPr lang="cs-CZ" dirty="false" smtClean="false"/>
          </a:p>
          <a:p>
            <a:pPr marL="0" indent="0">
              <a:buNone/>
            </a:pPr>
            <a:endParaRPr lang="cs-CZ" dirty="false" smtClean="false"/>
          </a:p>
          <a:p>
            <a:r>
              <a:rPr lang="cs-CZ" dirty="false" smtClean="false"/>
              <a:t>Připraven vzor </a:t>
            </a:r>
            <a:r>
              <a:rPr lang="cs-CZ" dirty="false"/>
              <a:t>na </a:t>
            </a:r>
            <a:r>
              <a:rPr lang="cs-CZ" dirty="false">
                <a:hlinkClick r:id="rId2"/>
              </a:rPr>
              <a:t>https</a:t>
            </a:r>
            <a:r>
              <a:rPr lang="cs-CZ">
                <a:hlinkClick r:id="rId2"/>
              </a:rPr>
              <a:t>://</a:t>
            </a:r>
            <a:r>
              <a:rPr lang="cs-CZ" smtClean="false">
                <a:hlinkClick r:id="rId2"/>
              </a:rPr>
              <a:t>www.esfcr.cz/vyzva-097-opz</a:t>
            </a:r>
            <a:endParaRPr lang="cs-CZ" sz="2400" dirty="false"/>
          </a:p>
        </p:txBody>
      </p:sp>
    </p:spTree>
    <p:extLst>
      <p:ext uri="{BB962C8B-B14F-4D97-AF65-F5344CB8AC3E}">
        <p14:creationId xmlns:p14="http://schemas.microsoft.com/office/powerpoint/2010/main" val="3840324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dirty="false" smtClean="false"/>
              <a:t>Prezenční listina </a:t>
            </a:r>
            <a:r>
              <a:rPr lang="cs-CZ" dirty="false"/>
              <a:t>– </a:t>
            </a:r>
            <a:r>
              <a:rPr lang="cs-CZ" dirty="false" smtClean="false"/>
              <a:t>náležitosti</a:t>
            </a:r>
            <a:endParaRPr lang="cs-CZ" dirty="false"/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540000" y="1800000"/>
            <a:ext cx="8064000" cy="4716000"/>
          </a:xfrm>
        </p:spPr>
        <p:txBody>
          <a:bodyPr/>
          <a:lstStyle/>
          <a:p>
            <a:r>
              <a:rPr lang="cs-CZ" dirty="false" smtClean="false"/>
              <a:t>Registrační číslo projektu</a:t>
            </a:r>
          </a:p>
          <a:p>
            <a:r>
              <a:rPr lang="cs-CZ" dirty="false" smtClean="false"/>
              <a:t>Název aktivity </a:t>
            </a:r>
          </a:p>
          <a:p>
            <a:r>
              <a:rPr lang="cs-CZ" dirty="false" smtClean="false"/>
              <a:t>Název vzdělávacího kurzu</a:t>
            </a:r>
          </a:p>
          <a:p>
            <a:r>
              <a:rPr lang="cs-CZ" dirty="false" smtClean="false"/>
              <a:t>Kód kurzu</a:t>
            </a:r>
          </a:p>
          <a:p>
            <a:r>
              <a:rPr lang="cs-CZ" dirty="false" smtClean="false"/>
              <a:t>Název vzdělávacího subjektu</a:t>
            </a:r>
          </a:p>
          <a:p>
            <a:r>
              <a:rPr lang="cs-CZ" dirty="false" smtClean="false"/>
              <a:t>Místo realizace kurzu (min. ulice, č.p., obec)</a:t>
            </a:r>
          </a:p>
          <a:p>
            <a:r>
              <a:rPr lang="cs-CZ" dirty="false" smtClean="false"/>
              <a:t>Typ kurzu (otevřený x uzavřený)</a:t>
            </a:r>
          </a:p>
          <a:p>
            <a:r>
              <a:rPr lang="cs-CZ" dirty="false" smtClean="false"/>
              <a:t>Číslo zprávy o realizaci, ke které se PL vztahuje</a:t>
            </a:r>
          </a:p>
          <a:p>
            <a:endParaRPr lang="cs-CZ" dirty="false" smtClean="false"/>
          </a:p>
          <a:p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9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100417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w="http://schemas.openxmlformats.org/wordprocessingml/2006/main" xmlns:m="http://schemas.openxmlformats.org/officeDocument/2006/math" xmlns:w14="http://schemas.microsoft.com/office/word/2010/wordml" xmlns:r="http://schemas.openxmlformats.org/officeDocument/2006/relationships" xmlns:wp="http://schemas.openxmlformats.org/drawingml/2006/wordprocessingDrawing" xmlns:a="http://schemas.openxmlformats.org/drawingml/2006/main" xmlns:wp14="http://schemas.microsoft.com/office/word/2010/wordprocessingDrawing" xmlns:w15="http://schemas.microsoft.com/office/word/2012/wordml" xmlns:mc="http://schemas.openxmlformats.org/markup-compatibility/2006" xmlns:sl="http://schemas.openxmlformats.org/schemaLibrary/2006/main" xmlns:wne="http://schemas.microsoft.com/office/word/2006/wordml" xmlns:c="http://schemas.openxmlformats.org/drawingml/2006/chart" xmlns:cdr="http://schemas.openxmlformats.org/drawingml/2006/chartDrawing" xmlns:c14="http://schemas.microsoft.com/office/drawing/2007/8/2/chart" xmlns:dgm="http://schemas.openxmlformats.org/drawingml/2006/diagram" xmlns:pic="http://schemas.openxmlformats.org/drawingml/2006/picture" xmlns:xdr="http://schemas.openxmlformats.org/drawingml/2006/spreadsheetDrawing" xmlns:dsp="http://schemas.microsoft.com/office/drawing/2008/diagram" xmlns:o="urn:schemas-microsoft-com:office:office" xmlns:xvml="urn:schemas-microsoft-com:office:excel" xmlns:v="urn:schemas-microsoft-com:vml" xmlns:w10="urn:schemas-microsoft-com:office:word" xmlns:pvml="urn:schemas-microsoft-com:office:powerpoint" xmlns:cppr="http://schemas.microsoft.com/office/2006/coverPageProps" xmlns:odx="http://opendope.org/xpaths" xmlns:odc="http://opendope.org/conditions" xmlns:odq="http://opendope.org/questions" xmlns:oda="http://opendope.org/answers" xmlns:odi="http://opendope.org/components" xmlns:odgm="http://opendope.org/SmartArt/DataHierarchy" xmlns:b="http://schemas.openxmlformats.org/officeDocument/2006/bibliography" xmlns:wps="http://schemas.microsoft.com/office/word/2010/wordprocessingShape" xmlns:w16se="http://schemas.microsoft.com/office/word/2015/wordml/symex" xmlns:w16cid="http://schemas.microsoft.com/office/word/2016/wordml/cid" xmlns:wetp="http://schemas.microsoft.com/office/webextensions/taskpanes/2010/11" xmlns:we="http://schemas.microsoft.com/office/webextensions/webextension/2010/11" xmlns:comp="http://schemas.openxmlformats.org/drawingml/2006/compatibility" xmlns:lc="http://schemas.openxmlformats.org/drawingml/2006/lockedCanvas" name="prezentace">
  <a:themeElements>
    <a:clrScheme name="MPSV">
      <a:dk1>
        <a:srgbClr val="084A8B"/>
      </a:dk1>
      <a:lt1>
        <a:srgbClr val="F5F5F5"/>
      </a:lt1>
      <a:dk2>
        <a:srgbClr val="AFDDFA"/>
      </a:dk2>
      <a:lt2>
        <a:srgbClr val="F5F5F5"/>
      </a:lt2>
      <a:accent1>
        <a:srgbClr val="084A8B"/>
      </a:accent1>
      <a:accent2>
        <a:srgbClr val="5FBBF5"/>
      </a:accent2>
      <a:accent3>
        <a:srgbClr val="D7EEFC"/>
      </a:accent3>
      <a:accent4>
        <a:srgbClr val="FFCC00"/>
      </a:accent4>
      <a:accent5>
        <a:srgbClr val="AFDDFA"/>
      </a:accent5>
      <a:accent6>
        <a:srgbClr val="AF0100"/>
      </a:accent6>
      <a:hlink>
        <a:srgbClr val="084A8B"/>
      </a:hlink>
      <a:folHlink>
        <a:srgbClr val="084A8B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true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true"/>
        </a:gradFill>
        <a:gradFill rotWithShape="true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false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false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false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false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true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true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w="http://schemas.openxmlformats.org/wordprocessingml/2006/main" xmlns:m="http://schemas.openxmlformats.org/officeDocument/2006/math" xmlns:w14="http://schemas.microsoft.com/office/word/2010/wordml" xmlns:r="http://schemas.openxmlformats.org/officeDocument/2006/relationships" xmlns:wp="http://schemas.openxmlformats.org/drawingml/2006/wordprocessingDrawing" xmlns:a="http://schemas.openxmlformats.org/drawingml/2006/main" xmlns:wp14="http://schemas.microsoft.com/office/word/2010/wordprocessingDrawing" xmlns:w15="http://schemas.microsoft.com/office/word/2012/wordml" xmlns:mc="http://schemas.openxmlformats.org/markup-compatibility/2006" xmlns:sl="http://schemas.openxmlformats.org/schemaLibrary/2006/main" xmlns:wne="http://schemas.microsoft.com/office/word/2006/wordml" xmlns:c="http://schemas.openxmlformats.org/drawingml/2006/chart" xmlns:cdr="http://schemas.openxmlformats.org/drawingml/2006/chartDrawing" xmlns:c14="http://schemas.microsoft.com/office/drawing/2007/8/2/chart" xmlns:dgm="http://schemas.openxmlformats.org/drawingml/2006/diagram" xmlns:pic="http://schemas.openxmlformats.org/drawingml/2006/picture" xmlns:xdr="http://schemas.openxmlformats.org/drawingml/2006/spreadsheetDrawing" xmlns:dsp="http://schemas.microsoft.com/office/drawing/2008/diagram" xmlns:o="urn:schemas-microsoft-com:office:office" xmlns:xvml="urn:schemas-microsoft-com:office:excel" xmlns:v="urn:schemas-microsoft-com:vml" xmlns:w10="urn:schemas-microsoft-com:office:word" xmlns:pvml="urn:schemas-microsoft-com:office:powerpoint" xmlns:cppr="http://schemas.microsoft.com/office/2006/coverPageProps" xmlns:odx="http://opendope.org/xpaths" xmlns:odc="http://opendope.org/conditions" xmlns:odq="http://opendope.org/questions" xmlns:oda="http://opendope.org/answers" xmlns:odi="http://opendope.org/components" xmlns:odgm="http://opendope.org/SmartArt/DataHierarchy" xmlns:b="http://schemas.openxmlformats.org/officeDocument/2006/bibliography" xmlns:wps="http://schemas.microsoft.com/office/word/2010/wordprocessingShape" xmlns:w16se="http://schemas.microsoft.com/office/word/2015/wordml/symex" xmlns:w16cid="http://schemas.microsoft.com/office/word/2016/wordml/cid" xmlns:wetp="http://schemas.microsoft.com/office/webextensions/taskpanes/2010/11" xmlns:we="http://schemas.microsoft.com/office/webextensions/webextension/2010/11" xmlns:comp="http://schemas.openxmlformats.org/drawingml/2006/compatibility" xmlns:lc="http://schemas.openxmlformats.org/drawingml/2006/lockedCanvas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true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true"/>
        </a:gradFill>
        <a:gradFill rotWithShape="true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false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false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false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false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true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true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
<Relationships xmlns="http://schemas.openxmlformats.org/package/2006/relationships">
    <Relationship Target="itemProps1.xml" Type="http://schemas.openxmlformats.org/officeDocument/2006/relationships/customXmlProps" Id="rId1"/>
</Relationships>

</file>

<file path=customXml/_rels/item2.xml.rels><?xml version="1.0" encoding="UTF-8" standalone="yes"?>
<Relationships xmlns="http://schemas.openxmlformats.org/package/2006/relationships">
    <Relationship Target="itemProps2.xml" Type="http://schemas.openxmlformats.org/officeDocument/2006/relationships/customXmlProps" Id="rId1"/>
</Relationships>

</file>

<file path=customXml/_rels/item3.xml.rels><?xml version="1.0" encoding="UTF-8" standalone="yes"?>
<Relationships xmlns="http://schemas.openxmlformats.org/package/2006/relationships">
    <Relationship Target="itemProps3.xml" Type="http://schemas.openxmlformats.org/officeDocument/2006/relationships/customXmlProps" Id="rId1"/>
</Relationships>

</file>

<file path=customXml/item1.xml><?xml version="1.0" encoding="utf-8"?>
<p:properties xmlns:p="http://schemas.microsoft.com/office/2006/metadata/properties" xmlns:pc="http://schemas.microsoft.com/office/infopath/2007/PartnerControls" xmlns:xsi="http://www.w3.org/2001/XMLSchema-instance">
  <documentManagement>
    <AC_OriginalFileName xmlns="7c48c8a8-2045-474d-b0fb-3ee17ecadba0">U:\1_3_POMOC_PRAC_PODNIKŮM_A_PODNIKATELŮM\VYZVA_060_SOUTEZNI\01_PŘÍPRAVA\Semináře 2017\Praha 15_5_2017\Prezentace\Dokumentace_ke_kurzům_MI.pptx</AC_OriginalFileName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Description="Vytvoří nový dokument" ma:contentTypeID="0x010100F291D2CAF791D449809C1371BC5FAF2A" ma:contentTypeName="Dokument" ma:contentTypeScope="" ma:contentTypeVersion="1" ma:versionID="26fd20a5b6d8decbe06b7f1b12531c89">
  <xsd:schema xmlns:xsd="http://www.w3.org/2001/XMLSchema" xmlns:ns2="7c48c8a8-2045-474d-b0fb-3ee17ecadba0" xmlns:p="http://schemas.microsoft.com/office/2006/metadata/properties" xmlns:xs="http://www.w3.org/2001/XMLSchema" ma:fieldsID="ff450026467c3fdb36efcce3adb619a7" ma:root="true" ns2:_="" targetNamespace="http://schemas.microsoft.com/office/2006/metadata/properties">
    <xsd:import namespace="7c48c8a8-2045-474d-b0fb-3ee17ecadba0"/>
    <xsd:element name="properties">
      <xsd:complexType>
        <xsd:sequence>
          <xsd:element name="documentManagement">
            <xsd:complexType>
              <xsd:all>
                <xsd:element minOccurs="0" ref="ns2:AC_OriginalFileName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xmlns:pc="http://schemas.microsoft.com/office/infopath/2007/PartnerControls" xmlns:xs="http://www.w3.org/2001/XMLSchema" elementFormDefault="qualified" targetNamespace="7c48c8a8-2045-474d-b0fb-3ee17ecadba0">
    <xsd:import namespace="http://schemas.microsoft.com/office/2006/documentManagement/types"/>
    <xsd:import namespace="http://schemas.microsoft.com/office/infopath/2007/PartnerControls"/>
    <xsd:element ma:displayName="Original File Name" ma:index="8" ma:internalName="AC_OriginalFileName" name="AC_OriginalFileName" nillable="true">
      <xsd:simpleType>
        <xsd:restriction base="dms:Note">
          <xsd:maxLength value="255"/>
        </xsd:restriction>
      </xsd:simpleType>
    </xsd:element>
  </xsd:schema>
  <xsd:schema xmlns:xsd="http://www.w3.org/2001/XMLSchema" xmlns="http://schemas.openxmlformats.org/package/2006/metadata/core-properties" xmlns:dc="http://purl.org/dc/elements/1.1/" xmlns:dcterms="http://purl.org/dc/terms/" xmlns:odoc="http://schemas.microsoft.com/internal/obd" xmlns:xsi="http://www.w3.org/2001/XMLSchema-instance" attributeFormDefault="unqualified" blockDefault="#all" elementFormDefault="qualified" targetNamespace="http://schemas.openxmlformats.org/package/2006/metadata/core-properties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maxOccurs="1" minOccurs="0" ref="dc:creator"/>
        <xsd:element maxOccurs="1" minOccurs="0" ref="dcterms:created"/>
        <xsd:element maxOccurs="1" minOccurs="0" ref="dc:identifier"/>
        <xsd:element ma:displayName="Typ obsahu" ma:index="0" maxOccurs="1" minOccurs="0" name="contentType" type="xsd:string"/>
        <xsd:element ma:displayName="Nadpis" ma:index="4" maxOccurs="1" minOccurs="0" ref="dc:title"/>
        <xsd:element maxOccurs="1" minOccurs="0" ref="dc:subject"/>
        <xsd:element maxOccurs="1" minOccurs="0" ref="dc:description"/>
        <xsd:element maxOccurs="1" minOccurs="0" name="keywords" type="xsd:string"/>
        <xsd:element maxOccurs="1" minOccurs="0" ref="dc:language"/>
        <xsd:element maxOccurs="1" minOccurs="0" name="category" type="xsd:string"/>
        <xsd:element maxOccurs="1" minOccurs="0" name="version" type="xsd:string"/>
        <xsd:element maxOccurs="1" minOccurs="0" name="revision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maxOccurs="1" minOccurs="0" name="lastModifiedBy" type="xsd:string"/>
        <xsd:element maxOccurs="1" minOccurs="0" ref="dcterms:modified"/>
        <xsd:element maxOccurs="1" minOccurs="0" name="contentStatus" type="xsd:string"/>
      </xsd:all>
    </xsd:complexType>
  </xsd:schema>
  <xs:schema xmlns:xs="http://www.w3.org/2001/XMLSchema" xmlns:pc="http://schemas.microsoft.com/office/infopath/2007/PartnerControls" attributeFormDefault="unqualified" elementFormDefault="qualified" targetNamespace="http://schemas.microsoft.com/office/infopath/2007/PartnerControls">
    <xs:element name="Person">
      <xs:complexType>
        <xs:sequence>
          <xs:element minOccurs="0" ref="pc:DisplayName"/>
          <xs:element minOccurs="0" ref="pc:AccountId"/>
          <xs:element minOccurs="0" ref="pc:AccountType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maxOccurs="unbounded" minOccurs="0" ref="pc:BDCEntity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minOccurs="0" ref="pc:EntityDisplayName"/>
          <xs:element minOccurs="0" ref="pc:EntityInstanceReference"/>
          <xs:element minOccurs="0" ref="pc:EntityId1"/>
          <xs:element minOccurs="0" ref="pc:EntityId2"/>
          <xs:element minOccurs="0" ref="pc:EntityId3"/>
          <xs:element minOccurs="0" ref="pc:EntityId4"/>
          <xs:element minOccurs="0" ref="pc:EntityId5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maxOccurs="unbounded" minOccurs="0" ref="pc:TermInfo"/>
        </xs:sequence>
      </xs:complexType>
    </xs:element>
    <xs:element name="TermInfo">
      <xs:complexType>
        <xs:sequence>
          <xs:element minOccurs="0" ref="pc:TermName"/>
          <xs:element minOccurs="0" ref="pc:TermId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45AA68B-1E78-4AAE-AF09-685E2759B1C0}">
  <ds:schemaRefs>
    <ds:schemaRef ds:uri="http://purl.org/dc/terms/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7c48c8a8-2045-474d-b0fb-3ee17ecadba0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4366B95A-227B-4E14-968D-71791355170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c48c8a8-2045-474d-b0fb-3ee17ecadba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CEF8E70-03DE-49E9-B934-75991172AC59}">
  <ds:schemaRefs>
    <ds:schemaRef ds:uri="http://schemas.microsoft.com/sharepoint/v3/contenttype/forms"/>
  </ds:schemaRefs>
</ds:datastoreItem>
</file>

<file path=docProps/app.xml><?xml version="1.0" encoding="utf-8"?>
<properties:Properties xmlns:properties="http://schemas.openxmlformats.org/officeDocument/2006/extended-properties" xmlns:vt="http://schemas.openxmlformats.org/officeDocument/2006/docPropsVTypes">
  <properties:Template>prezentace</properties:Template>
  <properties:Words>1008</properties:Words>
  <properties:PresentationFormat>Předvádění na obrazovce (4:3)</properties:PresentationFormat>
  <properties:Paragraphs>158</properties:Paragraphs>
  <properties:Slides>24</properties:Slides>
  <properties:Notes>1</properties:Notes>
  <properties:TotalTime>2341</properties:TotalTime>
  <properties:HiddenSlides>0</properties:HiddenSlides>
  <properties:MMClips>0</properties:MMClips>
  <properties:ScaleCrop>false</properties:ScaleCrop>
  <properties:HeadingPairs>
    <vt:vector baseType="variant" size="6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24</vt:i4>
      </vt:variant>
    </vt:vector>
  </properties:HeadingPairs>
  <properties:TitlesOfParts>
    <vt:vector baseType="lpstr" size="30">
      <vt:lpstr>Arial</vt:lpstr>
      <vt:lpstr>Calibri</vt:lpstr>
      <vt:lpstr>Courier New</vt:lpstr>
      <vt:lpstr>Wingdings</vt:lpstr>
      <vt:lpstr>Wingdings 3</vt:lpstr>
      <vt:lpstr>prezentace</vt:lpstr>
      <vt:lpstr>DOKLADOVÁNÍ DOSAŽENÝCH JEDNOTEK</vt:lpstr>
      <vt:lpstr>Osnova prezentace</vt:lpstr>
      <vt:lpstr>Prokazování dosažených jednotek</vt:lpstr>
      <vt:lpstr>Dokumentace k obsahu kurzu</vt:lpstr>
      <vt:lpstr>Dokumentace k obsahu kurzu – povinné náležitosti</vt:lpstr>
      <vt:lpstr>Dokumentace k obsahu kurzu – povinné náležitosti</vt:lpstr>
      <vt:lpstr>Dokumentace k obsahu kurzu – vzor</vt:lpstr>
      <vt:lpstr>Prezenční listina</vt:lpstr>
      <vt:lpstr>Prezenční listina – náležitosti</vt:lpstr>
      <vt:lpstr>Prezenční listina – náležitosti</vt:lpstr>
      <vt:lpstr>Prezenční listina – náležitosti</vt:lpstr>
      <vt:lpstr>Prezenční listina </vt:lpstr>
      <vt:lpstr>Ukázka vyplněné prezenční listiny</vt:lpstr>
      <vt:lpstr>Prezenční listina</vt:lpstr>
      <vt:lpstr>Doklad o absolvování</vt:lpstr>
      <vt:lpstr>Potvrzení o absolvování – náležitosti</vt:lpstr>
      <vt:lpstr>Potvrzení o absolvování – náležitosti</vt:lpstr>
      <vt:lpstr>Potvrzení o absolvování – vzor</vt:lpstr>
      <vt:lpstr>Doklady k internímu lektorovi</vt:lpstr>
      <vt:lpstr>Doklady k internímu lektorovi</vt:lpstr>
      <vt:lpstr>Doklady k cílové skupině</vt:lpstr>
      <vt:lpstr>Monitorovací list podpořené osoby</vt:lpstr>
      <vt:lpstr>Monitorovací list podpořené osoby - vzor </vt:lpstr>
      <vt:lpstr>Konec</vt:lpstr>
    </vt:vector>
  </properties:TitlesOfParts>
  <properties:LinksUpToDate>false</properties:LinksUpToDate>
  <properties:SharedDoc>false</properties:SharedDoc>
  <properties:HyperlinksChanged>false</properties:HyperlinksChanged>
  <properties:Application>Microsoft Office PowerPoint</properties:Application>
  <properties:AppVersion>16.0000</properties:AppVersion>
</properties:Properties>
</file>

<file path=docProps/core.xml><?xml version="1.0" encoding="utf-8"?>
<cp:coreProperties xmlns:cp="http://schemas.openxmlformats.org/package/2006/metadata/core-properties" xmlns:dcterms="http://purl.org/dc/terms/" xmlns:dc="http://purl.org/dc/elements/1.1/">
  <dcterms:created xmlns:xsi="http://www.w3.org/2001/XMLSchema-instance" xsi:type="dcterms:W3CDTF">2015-02-20T08:23:15Z</dcterms:created>
  <dc:creator/>
  <cp:lastModifiedBy/>
  <dcterms:modified xmlns:xsi="http://www.w3.org/2001/XMLSchema-instance" xsi:type="dcterms:W3CDTF">2019-11-28T13:01:36Z</dcterms:modified>
  <cp:revision>225</cp:revision>
  <dc:title>Prezentace aplikace PowerPoint</dc:title>
</cp:coreProperties>
</file>

<file path=docProps/custom.xml><?xml version="1.0" encoding="utf-8"?>
<prop:Properties xmlns:vt="http://schemas.openxmlformats.org/officeDocument/2006/docPropsVTypes" xmlns:prop="http://schemas.openxmlformats.org/officeDocument/2006/custom-properties">
  <prop:property fmtid="{D5CDD505-2E9C-101B-9397-08002B2CF9AE}" pid="2" name="ContentTypeId">
    <vt:lpwstr>0x010100F291D2CAF791D449809C1371BC5FAF2A</vt:lpwstr>
  </prop:property>
</prop:Properties>
</file>