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0" name="Alzbeta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4995" autoAdjust="false"/>
    <p:restoredTop sz="93059" autoAdjust="false"/>
  </p:normalViewPr>
  <p:slideViewPr>
    <p:cSldViewPr snapToGrid="false">
      <p:cViewPr varScale="true">
        <p:scale>
          <a:sx n="62" d="100"/>
          <a:sy n="62" d="100"/>
        </p:scale>
        <p:origin x="142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presProps.xml" Type="http://schemas.openxmlformats.org/officeDocument/2006/relationships/presProps" Id="rId13"/>
    <Relationship Target="../customXml/item2.xml" Type="http://schemas.openxmlformats.org/officeDocument/2006/relationships/customXml" Id="rId18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commentAuthors.xml" Type="http://schemas.openxmlformats.org/officeDocument/2006/relationships/commentAuthors" Id="rId12"/>
    <Relationship Target="../customXml/item1.xml" Type="http://schemas.openxmlformats.org/officeDocument/2006/relationships/customXml" Id="rId17"/>
    <Relationship Target="slides/slide1.xml" Type="http://schemas.openxmlformats.org/officeDocument/2006/relationships/slide" Id="rId2"/>
    <Relationship Target="tableStyles.xml" Type="http://schemas.openxmlformats.org/officeDocument/2006/relationships/tableStyles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notesMasters/notesMaster1.xml" Type="http://schemas.openxmlformats.org/officeDocument/2006/relationships/notesMaster" Id="rId11"/>
    <Relationship Target="slides/slide4.xml" Type="http://schemas.openxmlformats.org/officeDocument/2006/relationships/slide" Id="rId5"/>
    <Relationship Target="theme/theme1.xml" Type="http://schemas.openxmlformats.org/officeDocument/2006/relationships/theme" Id="rId15"/>
    <Relationship Target="slides/slide9.xml" Type="http://schemas.openxmlformats.org/officeDocument/2006/relationships/slide" Id="rId10"/>
    <Relationship Target="../customXml/item3.xml" Type="http://schemas.openxmlformats.org/officeDocument/2006/relationships/customXml" Id="rId19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viewProps.xml" Type="http://schemas.openxmlformats.org/officeDocument/2006/relationships/viewProps" Id="rId14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168379A9-353E-44C8-A007-E3F7DD41EE79}" type="datetimeFigureOut">
              <a:rPr lang="sk-SK" smtClean="false"/>
              <a:t>27. 1. 2020</a:t>
            </a:fld>
            <a:endParaRPr lang="sk-SK"/>
          </a:p>
        </p:txBody>
      </p:sp>
      <p:sp>
        <p:nvSpPr>
          <p:cNvPr id="4" name="Slide Image Placeholder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3D3F24CD-89B0-4F22-9F5F-AAC0B0538A55}" type="slidenum">
              <a:rPr lang="sk-SK" smtClean="false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900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sk-SK" dirty="false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D3F24CD-89B0-4F22-9F5F-AAC0B0538A55}" type="slidenum">
              <a:rPr lang="sk-SK" smtClean="false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7298725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83671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52611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3999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813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4369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8925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18807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93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12469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0150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587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true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2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2.emf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3.jpeg" Type="http://schemas.openxmlformats.org/officeDocument/2006/relationships/image" Id="rId4"/>
</Relationships>

</file>

<file path=ppt/slides/_rels/slide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2.xml" Type="http://schemas.openxmlformats.org/officeDocument/2006/relationships/slideLayout" Id="rId1"/>
    <Relationship Target="../media/image4.jpeg" Type="http://schemas.openxmlformats.org/officeDocument/2006/relationships/image" Id="rId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5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true">
            <a:off x="1197410" y="5492405"/>
            <a:ext cx="6744807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true"/>
          <p:nvPr/>
        </p:nvSpPr>
        <p:spPr>
          <a:xfrm>
            <a:off x="1088572" y="5513083"/>
            <a:ext cx="6853644" cy="25391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50" dirty="false">
                <a:latin typeface="Trebuchet MS" panose="020B0603020202020204" pitchFamily="34" charset="0"/>
              </a:rPr>
              <a:t>Zpracování případových studií projektů financovaných z OP Zaměstnanost ve výzvách Místních akčních skupin</a:t>
            </a:r>
          </a:p>
        </p:txBody>
      </p:sp>
      <p:sp>
        <p:nvSpPr>
          <p:cNvPr id="9" name="Nadpis 1"/>
          <p:cNvSpPr txBox="true">
            <a:spLocks/>
          </p:cNvSpPr>
          <p:nvPr/>
        </p:nvSpPr>
        <p:spPr>
          <a:xfrm>
            <a:off x="1219200" y="372595"/>
            <a:ext cx="6727065" cy="3515074"/>
          </a:xfrm>
          <a:prstGeom prst="rect">
            <a:avLst/>
          </a:prstGeom>
        </p:spPr>
        <p:txBody>
          <a:bodyPr vert="horz" lIns="91440" tIns="45720" rIns="91440" bIns="45720" rtlCol="false" anchor="b">
            <a:noAutofit/>
          </a:bodyPr>
          <a:lstStyle>
            <a:lvl1pPr algn="ctr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cs-CZ" sz="44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Komunitní centrum </a:t>
            </a:r>
          </a:p>
          <a:p>
            <a:pPr>
              <a:lnSpc>
                <a:spcPct val="130000"/>
              </a:lnSpc>
            </a:pPr>
            <a:r>
              <a:rPr lang="cs-CZ" sz="44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Nové Hrady</a:t>
            </a:r>
          </a:p>
          <a:p>
            <a:pPr>
              <a:lnSpc>
                <a:spcPct val="130000"/>
              </a:lnSpc>
            </a:pPr>
            <a:endParaRPr lang="cs-CZ" sz="44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Případová studie projektu</a:t>
            </a:r>
          </a:p>
        </p:txBody>
      </p:sp>
      <p:sp>
        <p:nvSpPr>
          <p:cNvPr id="13" name="Podnadpis 2"/>
          <p:cNvSpPr txBox="true">
            <a:spLocks/>
          </p:cNvSpPr>
          <p:nvPr/>
        </p:nvSpPr>
        <p:spPr>
          <a:xfrm>
            <a:off x="1219200" y="4178300"/>
            <a:ext cx="6723016" cy="1206499"/>
          </a:xfrm>
          <a:prstGeom prst="rect">
            <a:avLst/>
          </a:prstGeom>
        </p:spPr>
        <p:txBody>
          <a:bodyPr vert="horz" lIns="91440" tIns="45720" rIns="91440" bIns="45720" rtlCol="false">
            <a:noAutofit/>
          </a:bodyPr>
          <a:lstStyle>
            <a:lvl1pPr marL="0" indent="0" algn="ctr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1600" b="true" dirty="false"/>
              <a:t>Petr Fanta</a:t>
            </a:r>
          </a:p>
          <a:p>
            <a:pPr algn="r"/>
            <a:r>
              <a:rPr lang="cs-CZ" sz="1600" b="true" dirty="false"/>
              <a:t>IREAS Centrum, s.r.o.</a:t>
            </a:r>
          </a:p>
          <a:p>
            <a:pPr algn="r"/>
            <a:endParaRPr lang="cs-CZ" sz="1600" b="true" dirty="false"/>
          </a:p>
        </p:txBody>
      </p:sp>
      <p:cxnSp>
        <p:nvCxnSpPr>
          <p:cNvPr id="14" name="Přímá spojnice 13"/>
          <p:cNvCxnSpPr/>
          <p:nvPr/>
        </p:nvCxnSpPr>
        <p:spPr>
          <a:xfrm flipV="true">
            <a:off x="894738" y="3"/>
            <a:ext cx="0" cy="1053734"/>
          </a:xfrm>
          <a:prstGeom prst="line">
            <a:avLst/>
          </a:prstGeom>
          <a:ln w="257175" cap="rnd">
            <a:gradFill>
              <a:gsLst>
                <a:gs pos="88000">
                  <a:schemeClr val="accent1">
                    <a:lumMod val="5000"/>
                    <a:lumOff val="95000"/>
                  </a:schemeClr>
                </a:gs>
                <a:gs pos="0">
                  <a:srgbClr val="005BAA"/>
                </a:gs>
              </a:gsLst>
              <a:lin ang="5400000" scaled="true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04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O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125945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Název: 		Komunitní centrum Nové Hrady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Realizátor: 	město Nové Hrady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Termín:		1. 8. 2018 – 31. 1. 2020</a:t>
            </a: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Výzva:	CLLD – Podpora rozvoje a činnosti komunitních center a programů sociálního začleňování III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Vyhlašovatel:	MAS Sdružení růže, o.p.s.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579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Cíle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Hlavním cílem projektu je prostřednictvím realizovaných komunitních aktivit přispět k boji proti chudobě a sociálnímu vyloučení v regionu Nových Hradů.</a:t>
            </a: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Dílčí cíle: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Vytvoření podmínek pro sociální začleňování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Realizace komunitní sociální práce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Realizace dlouhodobých aktivit zaměřených na setkávání obyvatel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Koncepční práce s cílovými skupinami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804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Aktivity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180937" y="1479118"/>
            <a:ext cx="6740435" cy="441924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Komunitní </a:t>
            </a:r>
            <a:r>
              <a:rPr lang="cs-CZ" sz="2200" b="true" dirty="false" err="true">
                <a:solidFill>
                  <a:srgbClr val="005BAA"/>
                </a:solidFill>
              </a:rPr>
              <a:t>klubík</a:t>
            </a:r>
            <a:r>
              <a:rPr lang="cs-CZ" sz="2200" b="true" dirty="false">
                <a:solidFill>
                  <a:srgbClr val="005BAA"/>
                </a:solidFill>
              </a:rPr>
              <a:t> – programy pro rodiče s dětmi, kde se setkávají a socializují děti zdravé s dětmi s určitým omezením. Dochází i k setkávání generací.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200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Kurzy získávání nových dovedností – zaměřené na širokou dospělou veřejnost. Např. kurzy keramiky, zahradničení, vaření, domácích prací, apod.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200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Komunitní kulturní aktivity – filmový a divadelní kroužek.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42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Přínos spolupráce s MAS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96538"/>
            <a:ext cx="6740435" cy="448650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Dobré kontakty s MAS díky předchozímu zapojení realizátora do přípravy strategie SCLLD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Dlouhodobé plánování a zahrnutí projektu Komunitního centra již do SCLLD MAS Sdružení růže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Lepší koordinace regionálních aktivit díky činnosti a přehledu MAS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Využití kontaktů MAS při oživování Komunitního centra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76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Spolupráce s partnery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310185"/>
            <a:ext cx="6740435" cy="4675613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Projekt nemá oficiální partnery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Spolupracující subjekty: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 Sdružení růže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Dům seniorů Nové Hrady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Škola a školka Nové Hrady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Další neziskové organizace poskytující sociální služby v regionu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OSPOD Trhové Sviny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A další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99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err="true">
                <a:solidFill>
                  <a:srgbClr val="005BAA"/>
                </a:solidFill>
                <a:latin typeface="Trebuchet MS" panose="020B0603020202020204" pitchFamily="34" charset="0"/>
              </a:rPr>
              <a:t>Integrovanost</a:t>
            </a:r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73958"/>
            <a:ext cx="6740435" cy="4162568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Projekt Komunitního centra Nové Hrady byl od začátku promyšlen jako integrující prvek v životě města: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Integrace do té doby roztříštěných služeb do jednoho vhodného místa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Integrace investičního projektu na vybudování KC Nové Hrady s projektem OPZ na oživení objektu do jednoho funkčního a společně plánovaného celku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Spolupráce a návaznost na projekty jiných organizací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Aktivity se zaměřují na celkovou integraci společnosti bez ohledu na věk, sociální postavení, či hendikepy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81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Inovativnost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28299"/>
            <a:ext cx="6740435" cy="47575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Inovativní znaky projektu lze spatřovat v: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Umožnění realizace aktivit, které ve městě do té doby nebyly možné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Vzájemné propojení a doplňování se jednotlivých aktivit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Výraznější a hlubší vtažení obyvatel do formování komunitního života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Multiplikace aktivit a nabalování neorganizovaných aktivit na aktivity organizované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573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pic>
        <p:nvPicPr>
          <p:cNvPr id="7" name="Obrázek 6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2BDE842E-882A-47E5-8B85-C93C37735F68}"/>
              </a:ext>
            </a:extLst>
          </p:cNvPr>
          <p:cNvPicPr>
            <a:picLocks noGrp="true"/>
          </p:cNvPicPr>
          <p:nvPr>
            <p:ph idx="1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22" y="554805"/>
            <a:ext cx="7284377" cy="538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38830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Props1.xml><?xml version="1.0" encoding="utf-8"?>
<ds:datastoreItem xmlns:ds="http://schemas.openxmlformats.org/officeDocument/2006/customXml" ds:itemID="{665927E3-12FF-4096-8FEB-619F7BD5DFCD}"/>
</file>

<file path=customXml/itemProps2.xml><?xml version="1.0" encoding="utf-8"?>
<ds:datastoreItem xmlns:ds="http://schemas.openxmlformats.org/officeDocument/2006/customXml" ds:itemID="{EA172FD2-3834-440E-981B-2BE77542CA88}"/>
</file>

<file path=customXml/itemProps3.xml><?xml version="1.0" encoding="utf-8"?>
<ds:datastoreItem xmlns:ds="http://schemas.openxmlformats.org/officeDocument/2006/customXml" ds:itemID="{BB426851-76D9-448C-9913-9DE029AA639E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Office Theme</properties:Template>
  <properties:Words>402</properties:Words>
  <properties:PresentationFormat>Předvádění na obrazovce (4:3)</properties:PresentationFormat>
  <properties:Paragraphs>54</properties:Paragraphs>
  <properties:Slides>9</properties:Slides>
  <properties:Notes>1</properties:Notes>
  <properties:TotalTime>819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properties:HeadingPairs>
  <properties:TitlesOfParts>
    <vt:vector baseType="lpstr" size="14">
      <vt:lpstr>Arial</vt:lpstr>
      <vt:lpstr>Calibri</vt:lpstr>
      <vt:lpstr>Calibri Light</vt:lpstr>
      <vt:lpstr>Trebuchet MS</vt:lpstr>
      <vt:lpstr>Motiv Office</vt:lpstr>
      <vt:lpstr>Prezentace aplikace PowerPoint</vt:lpstr>
      <vt:lpstr>O projektu</vt:lpstr>
      <vt:lpstr>Cíle projektu</vt:lpstr>
      <vt:lpstr>Aktivity projektu</vt:lpstr>
      <vt:lpstr>Přínos spolupráce s MAS</vt:lpstr>
      <vt:lpstr>Spolupráce s partnery</vt:lpstr>
      <vt:lpstr>Integrovanost projektu</vt:lpstr>
      <vt:lpstr>Inovativnost projektu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2018-06-04T07:32:03Z</dcterms:created>
  <dc:creator/>
  <cp:lastModifiedBy/>
  <dcterms:modified xmlns:xsi="http://www.w3.org/2001/XMLSchema-instance" xsi:type="dcterms:W3CDTF">2020-01-27T10:19:19Z</dcterms:modified>
  <cp:revision>41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