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horzBarState="maximized">
    <p:restoredLeft sz="14995" autoAdjust="false"/>
    <p:restoredTop sz="94660"/>
  </p:normalViewPr>
  <p:slideViewPr>
    <p:cSldViewPr snapToGrid="false">
      <p:cViewPr varScale="true">
        <p:scale>
          <a:sx n="67" d="100"/>
          <a:sy n="67" d="100"/>
        </p:scale>
        <p:origin x="56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theme/theme1.xml" Type="http://schemas.openxmlformats.org/officeDocument/2006/relationships/theme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viewProps.xml" Type="http://schemas.openxmlformats.org/officeDocument/2006/relationships/viewProps" Id="rId12"/>
    <Relationship Target="../customXml/item3.xml" Type="http://schemas.openxmlformats.org/officeDocument/2006/relationships/customXml" Id="rId17"/>
    <Relationship Target="slides/slide1.xml" Type="http://schemas.openxmlformats.org/officeDocument/2006/relationships/slide" Id="rId2"/>
    <Relationship Target="../customXml/item2.xml" Type="http://schemas.openxmlformats.org/officeDocument/2006/relationships/customXml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presProps.xml" Type="http://schemas.openxmlformats.org/officeDocument/2006/relationships/presProps" Id="rId11"/>
    <Relationship Target="slides/slide4.xml" Type="http://schemas.openxmlformats.org/officeDocument/2006/relationships/slide" Id="rId5"/>
    <Relationship Target="../customXml/item1.xml" Type="http://schemas.openxmlformats.org/officeDocument/2006/relationships/customXml" Id="rId15"/>
    <Relationship Target="slides/slide9.xml" Type="http://schemas.openxmlformats.org/officeDocument/2006/relationships/slide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tableStyles.xml" Type="http://schemas.openxmlformats.org/officeDocument/2006/relationships/tableStyles" Id="rId14"/>
</Relationships>
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4.jpe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Koordinace sociální práce: mikroregion CHOPOS</a:t>
            </a:r>
          </a:p>
          <a:p>
            <a:pPr>
              <a:lnSpc>
                <a:spcPct val="130000"/>
              </a:lnSpc>
            </a:pP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/>
              <a:t>Viktor Květoň</a:t>
            </a:r>
          </a:p>
          <a:p>
            <a:pPr algn="r"/>
            <a:r>
              <a:rPr lang="cs-CZ" sz="1600" b="true" dirty="false"/>
              <a:t>IREAS Centrum, s.r.o.</a:t>
            </a:r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803469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Název: 		Koordinace sociální práce v 				mikroregionu CHOPOS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Realizátor: 	CHOPOS Dobrovolný svazek obcí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Termín:		1. 6. 2019 – 31. 5. 2022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Výzva:	</a:t>
            </a:r>
            <a:r>
              <a:rPr lang="pt-BR" b="true" dirty="false">
                <a:solidFill>
                  <a:srgbClr val="005BAA"/>
                </a:solidFill>
              </a:rPr>
              <a:t>MAS Posázaví - Sociální a komunitní práce-I.</a:t>
            </a: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Vyhlašovatel:	MAS Posázaví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Cílem projektu je vytvoření systému koordinace sociální práce na území mikroregionu CHOPOS. 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Smyslem projektu je vytvořit podmínky pro práci koordinátora v podobě zřízení kontaktního místa a zajistit dostatečnou propagaci nově vzniklé služby v regionu.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Dlouhodobým cílem a záměrem je nově zřízenou službu udržet i po ukončení dotačně podpořeného projektu. 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Vykonávat sociální práce na území mikroregionu se zaměřením na řešení potřeb osob v nepříznivých sociálních situacích.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Poskytovat poradenství pro obce v oblasti sociální práce.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Vytvořit a nastavit efektivní systém síťové komunikace na poli sociální práce na území mikroregionu CHOPOS s propojením na příslušné ORP, poskytovatele sociálních služeb a další aktéry.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96538"/>
            <a:ext cx="6740435" cy="44865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Spolupráce MAS v přípravě projektu i dalších aktivitách s realizátorem projektu byla a je velmi intenzivní.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sehrála roli „zprostředkovatele“, kdy díky intenzivní komunikaci se starosty, zástupci mikroregionů a dalšími aktéry zjistila,  že poptávka v území existuje a identifikovala tento záměr jako nosný.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podpořila záměr metodicky i koordinačně 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Zástupci MAS zprostředkovali konzultaci na MPSV.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si vybrala téma koordinace sociální práce na malých obcích jako nosné pro svou strategii v oblasti podpory OPZ.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6740435" cy="467561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Projekt nemá oficiální partnery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Neoficiální partneři projektu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Zástupci věcně příslušných odborů na ORP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Poskytovatelé sociálních služeb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Díky impulsu a aktivitám v rámci tohoto projektu je plánováno pokrytí sociální prací a službami v rámci celého území MAS, a nejen jednoho mikroregionu.</a:t>
            </a: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Pro úspěšné plánování a integraci projektových záměrů je klíčové komunitní plánování a to je v tomto území velmi rozvinuté.</a:t>
            </a: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Díky pravidelné diskusi, komunitnímu plánování a uvažování o integrovaných záměrech je možné uvažovat o synergických aktivitách a projektech.</a:t>
            </a: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V současné době se dohodly čtyři projekty, které pokryjí téměř celé území MAS sociálními pracemi a službami.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Inovativní znaky projektu lze spatřovat v: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Sjednocení komunikace a koordinace s ORP Benešov a ORP Vlašim.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Zřízením služby koordinátora sociální práce došlo na území mikroregionu CHOPOS k výrazně vyšší efektivitě práce v oblasti sociální práce.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Obsah obrázku text, kniha&#10;&#10;Popis byl vytvořen automaticky">
            <a:extLst>
              <a:ext uri="{FF2B5EF4-FFF2-40B4-BE49-F238E27FC236}">
                <a16:creationId xmlns:a16="http://schemas.microsoft.com/office/drawing/2014/main" id="{052D1EEF-2703-47BA-B363-ACE219FB2E6F}"/>
              </a:ext>
            </a:extLst>
          </p:cNvPr>
          <p:cNvPicPr/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774" y="0"/>
            <a:ext cx="5646737" cy="58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86974A03-8E48-4517-8031-280CA00E5607}"/>
</file>

<file path=customXml/itemProps2.xml><?xml version="1.0" encoding="utf-8"?>
<ds:datastoreItem xmlns:ds="http://schemas.openxmlformats.org/officeDocument/2006/customXml" ds:itemID="{65FFA9C3-540A-472C-9A70-01138C59ADDA}"/>
</file>

<file path=customXml/itemProps3.xml><?xml version="1.0" encoding="utf-8"?>
<ds:datastoreItem xmlns:ds="http://schemas.openxmlformats.org/officeDocument/2006/customXml" ds:itemID="{118B3D60-455A-4A92-BBEC-94D4B8D48724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431</properties:Words>
  <properties:PresentationFormat>Předvádění na obrazovce (4:3)</properties:PresentationFormat>
  <properties:Paragraphs>43</properties:Paragraphs>
  <properties:Slides>9</properties:Slides>
  <properties:Notes>0</properties:Notes>
  <properties:TotalTime>386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4">
      <vt:lpstr>Arial</vt:lpstr>
      <vt:lpstr>Calibri</vt:lpstr>
      <vt:lpstr>Calibri Light</vt:lpstr>
      <vt:lpstr>Trebuchet MS</vt:lpstr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2020-01-22T19:36:48Z</dcterms:modified>
  <cp:revision>29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