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Alzbet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995" autoAdjust="false"/>
    <p:restoredTop sz="93059" autoAdjust="false"/>
  </p:normalViewPr>
  <p:slideViewPr>
    <p:cSldViewPr snapToGrid="false">
      <p:cViewPr varScale="true">
        <p:scale>
          <a:sx n="62" d="100"/>
          <a:sy n="62" d="100"/>
        </p:scale>
        <p:origin x="142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presProps.xml" Type="http://schemas.openxmlformats.org/officeDocument/2006/relationships/presProps" Id="rId13"/>
    <Relationship Target="../customXml/item2.xml" Type="http://schemas.openxmlformats.org/officeDocument/2006/relationships/customXml" Id="rId18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commentAuthors.xml" Type="http://schemas.openxmlformats.org/officeDocument/2006/relationships/commentAuthors" Id="rId12"/>
    <Relationship Target="../customXml/item1.xml" Type="http://schemas.openxmlformats.org/officeDocument/2006/relationships/customXml" Id="rId17"/>
    <Relationship Target="slides/slide1.xml" Type="http://schemas.openxmlformats.org/officeDocument/2006/relationships/slide" Id="rId2"/>
    <Relationship Target="tableStyles.xml" Type="http://schemas.openxmlformats.org/officeDocument/2006/relationships/tableStyles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notesMasters/notesMaster1.xml" Type="http://schemas.openxmlformats.org/officeDocument/2006/relationships/notesMaster" Id="rId11"/>
    <Relationship Target="slides/slide4.xml" Type="http://schemas.openxmlformats.org/officeDocument/2006/relationships/slide" Id="rId5"/>
    <Relationship Target="theme/theme1.xml" Type="http://schemas.openxmlformats.org/officeDocument/2006/relationships/theme" Id="rId15"/>
    <Relationship Target="slides/slide9.xml" Type="http://schemas.openxmlformats.org/officeDocument/2006/relationships/slide" Id="rId10"/>
    <Relationship Target="../customXml/item3.xml" Type="http://schemas.openxmlformats.org/officeDocument/2006/relationships/customXml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viewProps.xml" Type="http://schemas.openxmlformats.org/officeDocument/2006/relationships/viewProps" Id="rId1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168379A9-353E-44C8-A007-E3F7DD41EE79}" type="datetimeFigureOut">
              <a:rPr lang="sk-SK" smtClean="false"/>
              <a:t>27. 1. 2020</a:t>
            </a:fld>
            <a:endParaRPr lang="sk-SK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3D3F24CD-89B0-4F22-9F5F-AAC0B0538A55}" type="slidenum">
              <a:rPr lang="sk-SK" smtClean="false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900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sk-SK" dirty="false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D3F24CD-89B0-4F22-9F5F-AAC0B0538A55}" type="slidenum">
              <a:rPr lang="sk-SK" smtClean="false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7298725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27.01.2020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2.emf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jpeg" Type="http://schemas.openxmlformats.org/officeDocument/2006/relationships/image" Id="rId4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2.xml" Type="http://schemas.openxmlformats.org/officeDocument/2006/relationships/slideLayout" Id="rId1"/>
    <Relationship Target="../media/image4.jp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219200" y="372595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Letní příměstské tábory  s ČÁPEM</a:t>
            </a:r>
          </a:p>
          <a:p>
            <a:pPr>
              <a:lnSpc>
                <a:spcPct val="130000"/>
              </a:lnSpc>
            </a:pP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/>
              <a:t>Petr Fanta</a:t>
            </a:r>
          </a:p>
          <a:p>
            <a:pPr algn="r"/>
            <a:r>
              <a:rPr lang="cs-CZ" sz="1600" b="true" dirty="false"/>
              <a:t>Alžbeta </a:t>
            </a:r>
            <a:r>
              <a:rPr lang="cs-CZ" sz="1600" b="true" dirty="false" err="true"/>
              <a:t>Katonová</a:t>
            </a:r>
            <a:endParaRPr lang="cs-CZ" sz="1600" b="true" dirty="false"/>
          </a:p>
          <a:p>
            <a:pPr algn="r"/>
            <a:r>
              <a:rPr lang="cs-CZ" sz="1600" b="true" dirty="false"/>
              <a:t>IREAS Centrum, s.r.o.</a:t>
            </a:r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80346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Název: 	Letní příměstské tábory s ČÁPEM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Realizátor: 	ČAP, o.p.s.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Termín:	1. 4. 2018 – 30. 9. 2020</a:t>
            </a:r>
          </a:p>
          <a:p>
            <a:pPr marL="1882775" indent="-1882775"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Výzva:	CLLD – Prorodinná opatření</a:t>
            </a:r>
          </a:p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Vyhlašovatel:	MAS Brdy-Vltava, o.p.s. 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Sladit rodinný a pracovní život rodičů prostřednictvím realizace nepobytových táborů pro děti do 15 let v období letních prázdnin.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Celkem budou každý rok v průběhu 3 let organizovány 3 týdenní běhy v období letních prázdnin.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Každý týdenní běh je plánován pro 30 dětí. Cílem je podpořit 90 rodin, kterým bude zajištěna péče o děti v období letních prázdnin.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180937" y="1479118"/>
            <a:ext cx="6740435" cy="441924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Tematicky zaměřené týdenní turnusy pro 30 dětí pod vedením kvalifikovaných vedoucích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Sladění provozní doby tábora s pracovní dobou rodičů dojíždějících do zaměstnání od 7:30 do 17:00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Vytvoření poutavého programu, který zaujme všechny děti bez rozdílu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Inkluze dětí se zdravotním postižením do kolektivu zdravých vrstevníků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200" b="true" dirty="false">
                <a:solidFill>
                  <a:srgbClr val="005BAA"/>
                </a:solidFill>
              </a:rPr>
              <a:t>Spolupráce s organizacemi pracujícími s dětmi s hendikepem a přijímání hendikepovaných dětí na tábory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Dobré kontakty s MAS díky předchozímu zapojení realizátora do přípravy strategie SCLLD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Partnerský vztah MAS s realizátorem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Poskytnutí maximální pomoci a podrobných konzultací při přípravě žádosti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600" b="true" dirty="false">
                <a:solidFill>
                  <a:srgbClr val="005BAA"/>
                </a:solidFill>
              </a:rPr>
              <a:t>Perfektní znalost kraje, která byla pro žadatele klíčovým zdrojem regionálních analýz a podkladů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6740435" cy="467561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nemá oficiální partnery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Neoficiální partneři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Dej mi šanci (organizace pomáhájící lidem se zdravotními hendikepy a jejich rodinám)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Další organizace při realizaci tematických turnusů příměstských táborů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Projekt Příměstské tábory s ČÁPEM je součástí širšího a zároveň hlubšího konceptu společensky prospěšných komunitních aktivit: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Spolupráce se ZŠ Trnka –  finančním příspěvkem z pronájmu realizátor plánovitě pomáhá při realizaci dalšího projektu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Provozování komunitní zahrady a realizace workcampů pro mladistvé s mentálním postižením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Vybudování dětského hřiště v Budínku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Vygenerování nového projektu odbytové sítě lokálních produktů navázané na rodiče využívající nabídky ČÁPA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Inovativní znaky projektu lze spatřovat v: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Tematickém zaměření táborů a využití spolupráce s odpovídajícími partnery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Organizace táborů i pro hendikepované děti – integrace děti se zdravotním znevýhodněním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Vytvoření heterogenní věkové skupiny tábora dětí od předškolního věku až do 15 let, takže rodiče můžou umístit sourozence různého věku v rámci jednoho turnusu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Propojení sociálního a environmentálního aspektu tábora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pic>
        <p:nvPicPr>
          <p:cNvPr id="7" name="Obrázek 6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937" y="387178"/>
            <a:ext cx="7032187" cy="553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8830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A7F8EEAF-1745-4E24-BDDD-3B8488C7FBDD}"/>
</file>

<file path=customXml/itemProps2.xml><?xml version="1.0" encoding="utf-8"?>
<ds:datastoreItem xmlns:ds="http://schemas.openxmlformats.org/officeDocument/2006/customXml" ds:itemID="{C536978E-3B0A-4866-9847-0E586226DA58}"/>
</file>

<file path=customXml/itemProps3.xml><?xml version="1.0" encoding="utf-8"?>
<ds:datastoreItem xmlns:ds="http://schemas.openxmlformats.org/officeDocument/2006/customXml" ds:itemID="{1E96704B-2EA1-4ABB-8C0C-1F87AFEDA1F6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417</properties:Words>
  <properties:PresentationFormat>Předvádění na obrazovce (4:3)</properties:PresentationFormat>
  <properties:Paragraphs>49</properties:Paragraphs>
  <properties:Slides>9</properties:Slides>
  <properties:Notes>1</properties:Notes>
  <properties:TotalTime>783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properties:HeadingPairs>
  <properties:TitlesOfParts>
    <vt:vector baseType="lpstr" size="14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2020-01-27T09:32:47Z</dcterms:modified>
  <cp:revision>36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