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ContentType="application/vnd.openxmlformats-officedocument.customXmlProperties+xml" PartName="/customXml/itemProps1.xml"/>
  <Override ContentType="application/vnd.openxmlformats-officedocument.customXmlProperties+xml" PartName="/customXml/itemProps2.xml"/>
  <Override ContentType="application/vnd.openxmlformats-officedocument.customXmlProperties+xml" PartName="/customXml/itemProps3.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custom-properties+xml" PartName="/docProps/custom.xml"/>
  <Override ContentType="application/vnd.openxmlformats-officedocument.drawingml.diagramColors+xml" PartName="/ppt/diagrams/colors1.xml"/>
  <Override ContentType="application/vnd.openxmlformats-officedocument.drawingml.diagramColors+xml" PartName="/ppt/diagrams/colors2.xml"/>
  <Override ContentType="application/vnd.openxmlformats-officedocument.drawingml.diagramData+xml" PartName="/ppt/diagrams/data1.xml"/>
  <Override ContentType="application/vnd.openxmlformats-officedocument.drawingml.diagramData+xml" PartName="/ppt/diagrams/data2.xml"/>
  <Override ContentType="application/vnd.ms-office.drawingml.diagramDrawing+xml" PartName="/ppt/diagrams/drawing1.xml"/>
  <Override ContentType="application/vnd.ms-office.drawingml.diagramDrawing+xml" PartName="/ppt/diagrams/drawing2.xml"/>
  <Override ContentType="application/vnd.openxmlformats-officedocument.drawingml.diagramLayout+xml" PartName="/ppt/diagrams/layout1.xml"/>
  <Override ContentType="application/vnd.openxmlformats-officedocument.drawingml.diagramLayout+xml" PartName="/ppt/diagrams/layout2.xml"/>
  <Override ContentType="application/vnd.openxmlformats-officedocument.drawingml.diagramStyle+xml" PartName="/ppt/diagrams/quickStyle1.xml"/>
  <Override ContentType="application/vnd.openxmlformats-officedocument.drawingml.diagramStyle+xml" PartName="/ppt/diagrams/quickStyle2.xml"/>
  <Override ContentType="application/vnd.openxmlformats-officedocument.presentationml.notesMaster+xml" PartName="/ppt/notesMasters/notesMaster1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8.xml"/>
  <Override ContentType="application/vnd.openxmlformats-officedocument.presentationml.presProps+xml" PartName="/ppt/presProps.xml"/>
  <Override ContentType="application/vnd.openxmlformats-officedocument.presentationml.presentation.main+xml" PartName="/ppt/presentation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slide+xml" PartName="/ppt/slides/slide19.xml"/>
  <Override ContentType="application/vnd.openxmlformats-officedocument.presentationml.slide+xml" PartName="/ppt/slides/slide2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22.xml"/>
  <Override ContentType="application/vnd.openxmlformats-officedocument.presentationml.slide+xml" PartName="/ppt/slides/slide23.xml"/>
  <Override ContentType="application/vnd.openxmlformats-officedocument.presentationml.slide+xml" PartName="/ppt/slides/slide24.xml"/>
  <Override ContentType="application/vnd.openxmlformats-officedocument.presentationml.slide+xml" PartName="/ppt/slides/slide25.xml"/>
  <Override ContentType="application/vnd.openxmlformats-officedocument.presentationml.slide+xml" PartName="/ppt/slides/slide26.xml"/>
  <Override ContentType="application/vnd.openxmlformats-officedocument.presentationml.slide+xml" PartName="/ppt/slides/slide27.xml"/>
  <Override ContentType="application/vnd.openxmlformats-officedocument.presentationml.slide+xml" PartName="/ppt/slides/slide28.xml"/>
  <Override ContentType="application/vnd.openxmlformats-officedocument.presentationml.slide+xml" PartName="/ppt/slides/slide29.xml"/>
  <Override ContentType="application/vnd.openxmlformats-officedocument.presentationml.slide+xml" PartName="/ppt/slides/slide3.xml"/>
  <Override ContentType="application/vnd.openxmlformats-officedocument.presentationml.slide+xml" PartName="/ppt/slides/slide30.xml"/>
  <Override ContentType="application/vnd.openxmlformats-officedocument.presentationml.slide+xml" PartName="/ppt/slides/slide31.xml"/>
  <Override ContentType="application/vnd.openxmlformats-officedocument.presentationml.slide+xml" PartName="/ppt/slides/slide32.xml"/>
  <Override ContentType="application/vnd.openxmlformats-officedocument.presentationml.slide+xml" PartName="/ppt/slides/slide33.xml"/>
  <Override ContentType="application/vnd.openxmlformats-officedocument.presentationml.slide+xml" PartName="/ppt/slides/slide34.xml"/>
  <Override ContentType="application/vnd.openxmlformats-officedocument.presentationml.slide+xml" PartName="/ppt/slides/slide35.xml"/>
  <Override ContentType="application/vnd.openxmlformats-officedocument.presentationml.slide+xml" PartName="/ppt/slides/slide36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Override+xml" PartName="/ppt/theme/themeOverride1.xml"/>
  <Override ContentType="application/vnd.openxmlformats-officedocument.presentationml.viewProps+xml" PartName="/ppt/viewProps.xml"/>
</Types>
</file>

<file path=_rels/.rels><?xml version="1.0" encoding="UTF-8" standalone="yes"?>
<Relationships xmlns="http://schemas.openxmlformats.org/package/2006/relationships">
    <Relationship Target="docProps/core.xml" Type="http://schemas.openxmlformats.org/package/2006/relationships/metadata/core-properties" Id="rId3"/>
    <Relationship Target="docProps/thumbnail.jpeg" Type="http://schemas.openxmlformats.org/package/2006/relationships/metadata/thumbnail" Id="rId2"/>
    <Relationship Target="ppt/presentation.xml" Type="http://schemas.openxmlformats.org/officeDocument/2006/relationships/officeDocument" Id="rId1"/>
    <Relationship Target="docProps/custom.xml" Type="http://schemas.openxmlformats.org/officeDocument/2006/relationships/custom-properties" Id="rId5"/>
    <Relationship Target="docProps/app.xml" Type="http://schemas.openxmlformats.org/officeDocument/2006/relationships/extended-properties" Id="rId4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 showSpecialPlsOnTitleSld="false" saveSubsetFonts="true">
  <p:sldMasterIdLst>
    <p:sldMasterId id="2147483671" r:id="rId4"/>
  </p:sldMasterIdLst>
  <p:notesMasterIdLst>
    <p:notesMasterId r:id="rId41"/>
  </p:notesMasterIdLst>
  <p:sldIdLst>
    <p:sldId id="256" r:id="rId5"/>
    <p:sldId id="321" r:id="rId6"/>
    <p:sldId id="323" r:id="rId7"/>
    <p:sldId id="272" r:id="rId8"/>
    <p:sldId id="322" r:id="rId9"/>
    <p:sldId id="307" r:id="rId10"/>
    <p:sldId id="324" r:id="rId11"/>
    <p:sldId id="312" r:id="rId12"/>
    <p:sldId id="325" r:id="rId13"/>
    <p:sldId id="282" r:id="rId14"/>
    <p:sldId id="283" r:id="rId15"/>
    <p:sldId id="284" r:id="rId16"/>
    <p:sldId id="302" r:id="rId17"/>
    <p:sldId id="303" r:id="rId18"/>
    <p:sldId id="304" r:id="rId19"/>
    <p:sldId id="305" r:id="rId20"/>
    <p:sldId id="326" r:id="rId21"/>
    <p:sldId id="308" r:id="rId22"/>
    <p:sldId id="310" r:id="rId23"/>
    <p:sldId id="311" r:id="rId24"/>
    <p:sldId id="313" r:id="rId25"/>
    <p:sldId id="314" r:id="rId26"/>
    <p:sldId id="316" r:id="rId27"/>
    <p:sldId id="318" r:id="rId28"/>
    <p:sldId id="317" r:id="rId29"/>
    <p:sldId id="291" r:id="rId30"/>
    <p:sldId id="292" r:id="rId31"/>
    <p:sldId id="320" r:id="rId32"/>
    <p:sldId id="327" r:id="rId33"/>
    <p:sldId id="294" r:id="rId34"/>
    <p:sldId id="295" r:id="rId35"/>
    <p:sldId id="296" r:id="rId36"/>
    <p:sldId id="328" r:id="rId37"/>
    <p:sldId id="299" r:id="rId38"/>
    <p:sldId id="329" r:id="rId39"/>
    <p:sldId id="301" r:id="rId40"/>
  </p:sldIdLst>
  <p:sldSz cx="9144000" cy="6858000" type="screen4x3"/>
  <p:notesSz cx="6858000" cy="9144000"/>
  <p:defaultTextStyle>
    <a:defPPr>
      <a:defRPr lang="cs-CZ"/>
    </a:defPPr>
    <a:lvl1pPr marL="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913">
          <p15:clr>
            <a:srgbClr val="A4A3A4"/>
          </p15:clr>
        </p15:guide>
        <p15:guide id="2" orient="horz" pos="3884">
          <p15:clr>
            <a:srgbClr val="A4A3A4"/>
          </p15:clr>
        </p15:guide>
        <p15:guide id="3" pos="5420">
          <p15:clr>
            <a:srgbClr val="A4A3A4"/>
          </p15:clr>
        </p15:guide>
        <p15:guide id="4" pos="3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lrMru>
    <a:srgbClr val="FDFDFD"/>
    <a:srgbClr val="F8F8F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xvml="urn:schemas-microsoft-com:office:excel" xmlns:o="urn:schemas-microsoft-com:office:office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řední styl 2 – zvýraznění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37CE84F3-28C3-443E-9E96-99CF82512B78}" styleName="Tmavý styl 1 – zvýraznění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9DCAF9ED-07DC-4A11-8D7F-57B35C25682E}" styleName="Střední styl 1 – zvýraznění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normalViewPr>
    <p:restoredLeft sz="17315" autoAdjust="false"/>
    <p:restoredTop sz="94673" autoAdjust="false"/>
  </p:normalViewPr>
  <p:slideViewPr>
    <p:cSldViewPr showGuides="true">
      <p:cViewPr varScale="true">
        <p:scale>
          <a:sx n="108" d="100"/>
          <a:sy n="108" d="100"/>
        </p:scale>
        <p:origin x="1608" y="102"/>
      </p:cViewPr>
      <p:guideLst>
        <p:guide orient="horz" pos="913"/>
        <p:guide orient="horz" pos="3884"/>
        <p:guide pos="5420"/>
        <p:guide pos="3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true">
        <p:scale>
          <a:sx n="51" d="100"/>
          <a:sy n="51" d="100"/>
        </p:scale>
        <p:origin x="2692" y="28"/>
      </p:cViewPr>
      <p:guideLst/>
    </p:cSldViewPr>
  </p:notesViewPr>
  <p:gridSpacing cx="72008" cy="72008"/>
</p:viewPr>
</file>

<file path=ppt/_rels/presentation.xml.rels><?xml version="1.0" encoding="UTF-8" standalone="yes"?>
<Relationships xmlns="http://schemas.openxmlformats.org/package/2006/relationships">
    <Relationship Target="slides/slide9.xml" Type="http://schemas.openxmlformats.org/officeDocument/2006/relationships/slide" Id="rId13"/>
    <Relationship Target="slides/slide14.xml" Type="http://schemas.openxmlformats.org/officeDocument/2006/relationships/slide" Id="rId18"/>
    <Relationship Target="slides/slide22.xml" Type="http://schemas.openxmlformats.org/officeDocument/2006/relationships/slide" Id="rId26"/>
    <Relationship Target="slides/slide35.xml" Type="http://schemas.openxmlformats.org/officeDocument/2006/relationships/slide" Id="rId39"/>
    <Relationship Target="slides/slide17.xml" Type="http://schemas.openxmlformats.org/officeDocument/2006/relationships/slide" Id="rId21"/>
    <Relationship Target="slides/slide30.xml" Type="http://schemas.openxmlformats.org/officeDocument/2006/relationships/slide" Id="rId34"/>
    <Relationship Target="presProps.xml" Type="http://schemas.openxmlformats.org/officeDocument/2006/relationships/presProps" Id="rId42"/>
    <Relationship Target="slides/slide3.xml" Type="http://schemas.openxmlformats.org/officeDocument/2006/relationships/slide" Id="rId7"/>
    <Relationship Target="../customXml/item2.xml" Type="http://schemas.openxmlformats.org/officeDocument/2006/relationships/customXml" Id="rId2"/>
    <Relationship Target="slides/slide12.xml" Type="http://schemas.openxmlformats.org/officeDocument/2006/relationships/slide" Id="rId16"/>
    <Relationship Target="slides/slide25.xml" Type="http://schemas.openxmlformats.org/officeDocument/2006/relationships/slide" Id="rId29"/>
    <Relationship Target="../customXml/item1.xml" Type="http://schemas.openxmlformats.org/officeDocument/2006/relationships/customXml" Id="rId1"/>
    <Relationship Target="slides/slide2.xml" Type="http://schemas.openxmlformats.org/officeDocument/2006/relationships/slide" Id="rId6"/>
    <Relationship Target="slides/slide7.xml" Type="http://schemas.openxmlformats.org/officeDocument/2006/relationships/slide" Id="rId11"/>
    <Relationship Target="slides/slide20.xml" Type="http://schemas.openxmlformats.org/officeDocument/2006/relationships/slide" Id="rId24"/>
    <Relationship Target="slides/slide28.xml" Type="http://schemas.openxmlformats.org/officeDocument/2006/relationships/slide" Id="rId32"/>
    <Relationship Target="slides/slide33.xml" Type="http://schemas.openxmlformats.org/officeDocument/2006/relationships/slide" Id="rId37"/>
    <Relationship Target="slides/slide36.xml" Type="http://schemas.openxmlformats.org/officeDocument/2006/relationships/slide" Id="rId40"/>
    <Relationship Target="tableStyles.xml" Type="http://schemas.openxmlformats.org/officeDocument/2006/relationships/tableStyles" Id="rId45"/>
    <Relationship Target="slides/slide1.xml" Type="http://schemas.openxmlformats.org/officeDocument/2006/relationships/slide" Id="rId5"/>
    <Relationship Target="slides/slide11.xml" Type="http://schemas.openxmlformats.org/officeDocument/2006/relationships/slide" Id="rId15"/>
    <Relationship Target="slides/slide19.xml" Type="http://schemas.openxmlformats.org/officeDocument/2006/relationships/slide" Id="rId23"/>
    <Relationship Target="slides/slide24.xml" Type="http://schemas.openxmlformats.org/officeDocument/2006/relationships/slide" Id="rId28"/>
    <Relationship Target="slides/slide32.xml" Type="http://schemas.openxmlformats.org/officeDocument/2006/relationships/slide" Id="rId36"/>
    <Relationship Target="slides/slide6.xml" Type="http://schemas.openxmlformats.org/officeDocument/2006/relationships/slide" Id="rId10"/>
    <Relationship Target="slides/slide15.xml" Type="http://schemas.openxmlformats.org/officeDocument/2006/relationships/slide" Id="rId19"/>
    <Relationship Target="slides/slide27.xml" Type="http://schemas.openxmlformats.org/officeDocument/2006/relationships/slide" Id="rId31"/>
    <Relationship Target="theme/theme1.xml" Type="http://schemas.openxmlformats.org/officeDocument/2006/relationships/theme" Id="rId44"/>
    <Relationship Target="slideMasters/slideMaster1.xml" Type="http://schemas.openxmlformats.org/officeDocument/2006/relationships/slideMaster" Id="rId4"/>
    <Relationship Target="slides/slide5.xml" Type="http://schemas.openxmlformats.org/officeDocument/2006/relationships/slide" Id="rId9"/>
    <Relationship Target="slides/slide10.xml" Type="http://schemas.openxmlformats.org/officeDocument/2006/relationships/slide" Id="rId14"/>
    <Relationship Target="slides/slide18.xml" Type="http://schemas.openxmlformats.org/officeDocument/2006/relationships/slide" Id="rId22"/>
    <Relationship Target="slides/slide23.xml" Type="http://schemas.openxmlformats.org/officeDocument/2006/relationships/slide" Id="rId27"/>
    <Relationship Target="slides/slide26.xml" Type="http://schemas.openxmlformats.org/officeDocument/2006/relationships/slide" Id="rId30"/>
    <Relationship Target="slides/slide31.xml" Type="http://schemas.openxmlformats.org/officeDocument/2006/relationships/slide" Id="rId35"/>
    <Relationship Target="viewProps.xml" Type="http://schemas.openxmlformats.org/officeDocument/2006/relationships/viewProps" Id="rId43"/>
    <Relationship Target="slides/slide4.xml" Type="http://schemas.openxmlformats.org/officeDocument/2006/relationships/slide" Id="rId8"/>
    <Relationship Target="../customXml/item3.xml" Type="http://schemas.openxmlformats.org/officeDocument/2006/relationships/customXml" Id="rId3"/>
    <Relationship Target="slides/slide8.xml" Type="http://schemas.openxmlformats.org/officeDocument/2006/relationships/slide" Id="rId12"/>
    <Relationship Target="slides/slide13.xml" Type="http://schemas.openxmlformats.org/officeDocument/2006/relationships/slide" Id="rId17"/>
    <Relationship Target="slides/slide21.xml" Type="http://schemas.openxmlformats.org/officeDocument/2006/relationships/slide" Id="rId25"/>
    <Relationship Target="slides/slide29.xml" Type="http://schemas.openxmlformats.org/officeDocument/2006/relationships/slide" Id="rId33"/>
    <Relationship Target="slides/slide34.xml" Type="http://schemas.openxmlformats.org/officeDocument/2006/relationships/slide" Id="rId38"/>
    <Relationship Target="slides/slide16.xml" Type="http://schemas.openxmlformats.org/officeDocument/2006/relationships/slide" Id="rId20"/>
    <Relationship Target="notesMasters/notesMaster1.xml" Type="http://schemas.openxmlformats.org/officeDocument/2006/relationships/notesMaster" Id="rId41"/>
</Relationships>

</file>

<file path=ppt/diagrams/_rels/data1.xml.rels><?xml version="1.0" encoding="UTF-8" standalone="yes"?>
<Relationships xmlns="http://schemas.openxmlformats.org/package/2006/relationships">
    <Relationship TargetMode="External" Target="https://iskp21.mssf.cz/" Type="http://schemas.openxmlformats.org/officeDocument/2006/relationships/hyperlink" Id="rId2"/>
    <Relationship TargetMode="External" Target="mailto:iskp21@mpsv.cz" Type="http://schemas.openxmlformats.org/officeDocument/2006/relationships/hyperlink" Id="rId1"/>
</Relationships>

</file>

<file path=ppt/diagrams/_rels/data2.xml.rels><?xml version="1.0" encoding="UTF-8" standalone="yes"?>
<Relationships xmlns="http://schemas.openxmlformats.org/package/2006/relationships">
    <Relationship TargetMode="External" Target="https://www.esfcr.cz/technicka_podpora_opzplus" Type="http://schemas.openxmlformats.org/officeDocument/2006/relationships/hyperlink" Id="rId3"/>
    <Relationship TargetMode="External" Target="https://sd21.mssf.cz/" Type="http://schemas.openxmlformats.org/officeDocument/2006/relationships/hyperlink" Id="rId2"/>
    <Relationship TargetMode="External" Target="mailto:iskp@mpsv.cz" Type="http://schemas.openxmlformats.org/officeDocument/2006/relationships/hyperlink" Id="rId1"/>
</Relationships>

</file>

<file path=ppt/diagrams/_rels/drawing1.xml.rels><?xml version="1.0" encoding="UTF-8" standalone="yes"?>
<Relationships xmlns="http://schemas.openxmlformats.org/package/2006/relationships">
    <Relationship TargetMode="External" Target="https://iskp21.mssf.cz/" Type="http://schemas.openxmlformats.org/officeDocument/2006/relationships/hyperlink" Id="rId2"/>
    <Relationship TargetMode="External" Target="mailto:iskp21@mpsv.cz" Type="http://schemas.openxmlformats.org/officeDocument/2006/relationships/hyperlink" Id="rId1"/>
</Relationships>

</file>

<file path=ppt/diagrams/_rels/drawing2.xml.rels><?xml version="1.0" encoding="UTF-8" standalone="yes"?>
<Relationships xmlns="http://schemas.openxmlformats.org/package/2006/relationships">
    <Relationship TargetMode="External" Target="https://www.esfcr.cz/technicka_podpora_opzplus" Type="http://schemas.openxmlformats.org/officeDocument/2006/relationships/hyperlink" Id="rId3"/>
    <Relationship TargetMode="External" Target="https://sd21.mssf.cz/" Type="http://schemas.openxmlformats.org/officeDocument/2006/relationships/hyperlink" Id="rId2"/>
    <Relationship TargetMode="External" Target="mailto:iskp@mpsv.cz" Type="http://schemas.openxmlformats.org/officeDocument/2006/relationships/hyperlink" Id="rId1"/>
</Relationships>

</file>

<file path=ppt/diagrams/colors1.xml><?xml version="1.0" encoding="utf-8"?>
<dgm:colorsDef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xvml="urn:schemas-microsoft-com:office:excel" xmlns:o="urn:schemas-microsoft-com:office:office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xvml="urn:schemas-microsoft-com:office:excel" xmlns:o="urn:schemas-microsoft-com:office:office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xvml="urn:schemas-microsoft-com:office:excel" xmlns:o="urn:schemas-microsoft-com:office:office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>
  <dgm:ptLst>
    <dgm:pt modelId="{DAADD504-F524-4CA2-BC2C-7FBD3EE2095C}" type="doc">
      <dgm:prSet loTypeId="urn:microsoft.com/office/officeart/2005/8/layout/vList2" loCatId="list" qsTypeId="urn:microsoft.com/office/officeart/2005/8/quickstyle/simple2" qsCatId="simple" csTypeId="urn:microsoft.com/office/officeart/2005/8/colors/accent2_2" csCatId="accent2" phldr="true"/>
      <dgm:spPr/>
      <dgm:t>
        <a:bodyPr/>
        <a:lstStyle/>
        <a:p>
          <a:endParaRPr lang="en-US"/>
        </a:p>
      </dgm:t>
    </dgm:pt>
    <dgm:pt modelId="{55903006-7658-48C1-9E1D-ABB299ACB20A}">
      <dgm:prSet/>
      <dgm:spPr/>
      <dgm:t>
        <a:bodyPr/>
        <a:lstStyle/>
        <a:p>
          <a:r>
            <a:rPr lang="cs-CZ" b="false" u="none" dirty="false">
              <a:hlinkClick r:id="rId1"/>
            </a:rPr>
            <a:t>Portál IS KP21+:</a:t>
          </a:r>
        </a:p>
        <a:p>
          <a:r>
            <a:rPr lang="cs-CZ" b="true" dirty="false">
              <a:hlinkClick r:id="rId2"/>
            </a:rPr>
            <a:t>https://iskp21.mssf.cz</a:t>
          </a:r>
          <a:r>
            <a:rPr lang="cs-CZ" b="true" dirty="false"/>
            <a:t> </a:t>
          </a:r>
          <a:endParaRPr lang="cs-CZ" b="true" dirty="false">
            <a:hlinkClick r:id="rId1"/>
          </a:endParaRPr>
        </a:p>
      </dgm:t>
    </dgm:pt>
    <dgm:pt modelId="{E74EE866-F43C-48BD-A227-ACB5C14DA027}" type="parTrans" cxnId="{D2030E86-6D64-4D6B-8622-2D31972A822E}">
      <dgm:prSet/>
      <dgm:spPr/>
      <dgm:t>
        <a:bodyPr/>
        <a:lstStyle/>
        <a:p>
          <a:endParaRPr lang="en-US"/>
        </a:p>
      </dgm:t>
    </dgm:pt>
    <dgm:pt modelId="{8F454489-3375-43E0-B3F2-037B01499BFB}" type="sibTrans" cxnId="{D2030E86-6D64-4D6B-8622-2D31972A822E}">
      <dgm:prSet/>
      <dgm:spPr/>
      <dgm:t>
        <a:bodyPr/>
        <a:lstStyle/>
        <a:p>
          <a:endParaRPr lang="en-US"/>
        </a:p>
      </dgm:t>
    </dgm:pt>
    <dgm:pt modelId="{A5579FC1-C3F6-439C-956D-166C2BFFD906}" type="pres">
      <dgm:prSet presAssocID="{DAADD504-F524-4CA2-BC2C-7FBD3EE2095C}" presName="linear" presStyleCnt="0">
        <dgm:presLayoutVars>
          <dgm:animLvl val="lvl"/>
          <dgm:resizeHandles val="exact"/>
        </dgm:presLayoutVars>
      </dgm:prSet>
      <dgm:spPr/>
    </dgm:pt>
    <dgm:pt modelId="{63375233-7AB5-4F12-A9CB-2B5927DDDC82}" type="pres">
      <dgm:prSet presAssocID="{55903006-7658-48C1-9E1D-ABB299ACB20A}" presName="parentText" presStyleLbl="node1" presStyleIdx="0" presStyleCnt="1" custLinFactY="-17402" custLinFactNeighborX="-275" custLinFactNeighborY="-100000">
        <dgm:presLayoutVars>
          <dgm:chMax val="0"/>
          <dgm:bulletEnabled val="true"/>
        </dgm:presLayoutVars>
      </dgm:prSet>
      <dgm:spPr/>
    </dgm:pt>
  </dgm:ptLst>
  <dgm:cxnLst>
    <dgm:cxn modelId="{8F93DE37-B6E0-4BB4-8502-A54CEE33770E}" type="presOf" srcId="{55903006-7658-48C1-9E1D-ABB299ACB20A}" destId="{63375233-7AB5-4F12-A9CB-2B5927DDDC82}" srcOrd="0" destOrd="0" presId="urn:microsoft.com/office/officeart/2005/8/layout/vList2"/>
    <dgm:cxn modelId="{D2030E86-6D64-4D6B-8622-2D31972A822E}" srcId="{DAADD504-F524-4CA2-BC2C-7FBD3EE2095C}" destId="{55903006-7658-48C1-9E1D-ABB299ACB20A}" srcOrd="0" destOrd="0" parTransId="{E74EE866-F43C-48BD-A227-ACB5C14DA027}" sibTransId="{8F454489-3375-43E0-B3F2-037B01499BFB}"/>
    <dgm:cxn modelId="{ABD404B4-7BD5-4770-8160-FD9A332F4B67}" type="presOf" srcId="{DAADD504-F524-4CA2-BC2C-7FBD3EE2095C}" destId="{A5579FC1-C3F6-439C-956D-166C2BFFD906}" srcOrd="0" destOrd="0" presId="urn:microsoft.com/office/officeart/2005/8/layout/vList2"/>
    <dgm:cxn modelId="{96620EAE-92D1-4D77-BB95-6131623774EF}" type="presParOf" srcId="{A5579FC1-C3F6-439C-956D-166C2BFFD906}" destId="{63375233-7AB5-4F12-A9CB-2B5927DDDC82}" srcOrd="0" destOrd="0" presId="urn:microsoft.com/office/officeart/2005/8/layout/vList2"/>
  </dgm:cxnLst>
  <dgm:bg/>
  <dgm:whole/>
  <dgm:extLst>
    <a:ext uri="http://schemas.microsoft.com/office/drawing/2008/diagram">
      <dsp:dataModelExt relId="rId7" minVer="http://schemas.openxmlformats.org/drawingml/2006/diagram"/>
    </a:ext>
  </dgm:extLst>
</dgm:dataModel>
</file>

<file path=ppt/diagrams/data2.xml><?xml version="1.0" encoding="utf-8"?>
<dgm:dataModel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xvml="urn:schemas-microsoft-com:office:excel" xmlns:o="urn:schemas-microsoft-com:office:office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>
  <dgm:ptLst>
    <dgm:pt modelId="{DAADD504-F524-4CA2-BC2C-7FBD3EE2095C}" type="doc">
      <dgm:prSet loTypeId="urn:microsoft.com/office/officeart/2005/8/layout/vList2" loCatId="list" qsTypeId="urn:microsoft.com/office/officeart/2005/8/quickstyle/simple2" qsCatId="simple" csTypeId="urn:microsoft.com/office/officeart/2005/8/colors/accent2_2" csCatId="accent2" phldr="true"/>
      <dgm:spPr/>
      <dgm:t>
        <a:bodyPr/>
        <a:lstStyle/>
        <a:p>
          <a:endParaRPr lang="en-US"/>
        </a:p>
      </dgm:t>
    </dgm:pt>
    <dgm:pt modelId="{1A912782-583A-4B18-B4DE-C4973CCB1E18}">
      <dgm:prSet/>
      <dgm:spPr/>
      <dgm:t>
        <a:bodyPr/>
        <a:lstStyle/>
        <a:p>
          <a:r>
            <a:rPr lang="cs-CZ" u="sng" dirty="false">
              <a:hlinkClick r:id="rId1"/>
            </a:rPr>
            <a:t>Technická podpora OPZ+: </a:t>
          </a:r>
          <a:r>
            <a:rPr lang="cs-CZ" b="true" dirty="false">
              <a:hlinkClick r:id="rId2"/>
            </a:rPr>
            <a:t>https://sd21.mssf.cz</a:t>
          </a:r>
          <a:r>
            <a:rPr lang="cs-CZ" b="true" dirty="false"/>
            <a:t> </a:t>
          </a:r>
          <a:endParaRPr lang="en-US" dirty="false"/>
        </a:p>
      </dgm:t>
    </dgm:pt>
    <dgm:pt modelId="{9AD2A580-7EFA-4B60-9146-53ED56DA4F76}" type="parTrans" cxnId="{29F99FE3-1F0F-4A4A-B03E-27E27FA8B8B0}">
      <dgm:prSet/>
      <dgm:spPr/>
      <dgm:t>
        <a:bodyPr/>
        <a:lstStyle/>
        <a:p>
          <a:endParaRPr lang="cs-CZ"/>
        </a:p>
      </dgm:t>
    </dgm:pt>
    <dgm:pt modelId="{4C14A18B-7CCD-454E-801A-5EA0AB5672B1}" type="sibTrans" cxnId="{29F99FE3-1F0F-4A4A-B03E-27E27FA8B8B0}">
      <dgm:prSet/>
      <dgm:spPr/>
      <dgm:t>
        <a:bodyPr/>
        <a:lstStyle/>
        <a:p>
          <a:endParaRPr lang="cs-CZ"/>
        </a:p>
      </dgm:t>
    </dgm:pt>
    <dgm:pt modelId="{DFE9C570-E963-4D5C-AE7C-B08F7C74FF88}">
      <dgm:prSet custT="true"/>
      <dgm:spPr/>
      <dgm:t>
        <a:bodyPr/>
        <a:lstStyle/>
        <a:p>
          <a:r>
            <a:rPr lang="cs-CZ" sz="1500" u="sng" dirty="false">
              <a:hlinkClick r:id="rId1"/>
            </a:rPr>
            <a:t>Technická podpora OPZ+ (v případě nefunkčnosti SD21+):</a:t>
          </a:r>
          <a:r>
            <a:rPr lang="cs-CZ" sz="1200" u="sng" dirty="false">
              <a:hlinkClick r:id="rId1"/>
            </a:rPr>
            <a:t> </a:t>
          </a:r>
          <a:r>
            <a:rPr lang="cs-CZ" sz="2000" b="true" dirty="false">
              <a:hlinkClick r:id="rId3"/>
            </a:rPr>
            <a:t>https://www.esfcr.cz/technicka_podpora_opzplus</a:t>
          </a:r>
          <a:endParaRPr lang="en-US" sz="2000" b="true" dirty="false">
            <a:highlight>
              <a:srgbClr val="808000"/>
            </a:highlight>
          </a:endParaRPr>
        </a:p>
      </dgm:t>
    </dgm:pt>
    <dgm:pt modelId="{000D1246-7555-454D-A478-C598D2C7403B}" type="parTrans" cxnId="{69AA34BE-20E2-47D2-937F-81E55A3468AA}">
      <dgm:prSet/>
      <dgm:spPr/>
      <dgm:t>
        <a:bodyPr/>
        <a:lstStyle/>
        <a:p>
          <a:endParaRPr lang="cs-CZ"/>
        </a:p>
      </dgm:t>
    </dgm:pt>
    <dgm:pt modelId="{2A17B179-0DB9-4318-BE6E-2F127027D3A0}" type="sibTrans" cxnId="{69AA34BE-20E2-47D2-937F-81E55A3468AA}">
      <dgm:prSet/>
      <dgm:spPr/>
      <dgm:t>
        <a:bodyPr/>
        <a:lstStyle/>
        <a:p>
          <a:endParaRPr lang="cs-CZ"/>
        </a:p>
      </dgm:t>
    </dgm:pt>
    <dgm:pt modelId="{A5579FC1-C3F6-439C-956D-166C2BFFD906}" type="pres">
      <dgm:prSet presAssocID="{DAADD504-F524-4CA2-BC2C-7FBD3EE2095C}" presName="linear" presStyleCnt="0">
        <dgm:presLayoutVars>
          <dgm:animLvl val="lvl"/>
          <dgm:resizeHandles val="exact"/>
        </dgm:presLayoutVars>
      </dgm:prSet>
      <dgm:spPr/>
    </dgm:pt>
    <dgm:pt modelId="{0C70FE56-6105-4E45-BEC7-7DA73300EBA0}" type="pres">
      <dgm:prSet presAssocID="{1A912782-583A-4B18-B4DE-C4973CCB1E18}" presName="parentText" presStyleLbl="node1" presStyleIdx="0" presStyleCnt="2" custScaleY="59858" custLinFactY="-78431" custLinFactNeighborX="-275" custLinFactNeighborY="-100000">
        <dgm:presLayoutVars>
          <dgm:chMax val="0"/>
          <dgm:bulletEnabled val="true"/>
        </dgm:presLayoutVars>
      </dgm:prSet>
      <dgm:spPr/>
    </dgm:pt>
    <dgm:pt modelId="{892E2CE3-3FC1-4FED-A1A4-69636CE3ECFC}" type="pres">
      <dgm:prSet presAssocID="{4C14A18B-7CCD-454E-801A-5EA0AB5672B1}" presName="spacer" presStyleCnt="0"/>
      <dgm:spPr/>
    </dgm:pt>
    <dgm:pt modelId="{B3B43672-C808-4127-AD7F-EC7FE3A35646}" type="pres">
      <dgm:prSet presAssocID="{DFE9C570-E963-4D5C-AE7C-B08F7C74FF88}" presName="parentText" presStyleLbl="node1" presStyleIdx="1" presStyleCnt="2" custLinFactNeighborX="-275" custLinFactNeighborY="-49998">
        <dgm:presLayoutVars>
          <dgm:chMax val="0"/>
          <dgm:bulletEnabled val="true"/>
        </dgm:presLayoutVars>
      </dgm:prSet>
      <dgm:spPr/>
    </dgm:pt>
  </dgm:ptLst>
  <dgm:cxnLst>
    <dgm:cxn modelId="{284AA0B1-9F0C-46C4-B383-77258D0E3DAD}" type="presOf" srcId="{DFE9C570-E963-4D5C-AE7C-B08F7C74FF88}" destId="{B3B43672-C808-4127-AD7F-EC7FE3A35646}" srcOrd="0" destOrd="0" presId="urn:microsoft.com/office/officeart/2005/8/layout/vList2"/>
    <dgm:cxn modelId="{ABD404B4-7BD5-4770-8160-FD9A332F4B67}" type="presOf" srcId="{DAADD504-F524-4CA2-BC2C-7FBD3EE2095C}" destId="{A5579FC1-C3F6-439C-956D-166C2BFFD906}" srcOrd="0" destOrd="0" presId="urn:microsoft.com/office/officeart/2005/8/layout/vList2"/>
    <dgm:cxn modelId="{69AA34BE-20E2-47D2-937F-81E55A3468AA}" srcId="{DAADD504-F524-4CA2-BC2C-7FBD3EE2095C}" destId="{DFE9C570-E963-4D5C-AE7C-B08F7C74FF88}" srcOrd="1" destOrd="0" parTransId="{000D1246-7555-454D-A478-C598D2C7403B}" sibTransId="{2A17B179-0DB9-4318-BE6E-2F127027D3A0}"/>
    <dgm:cxn modelId="{29F99FE3-1F0F-4A4A-B03E-27E27FA8B8B0}" srcId="{DAADD504-F524-4CA2-BC2C-7FBD3EE2095C}" destId="{1A912782-583A-4B18-B4DE-C4973CCB1E18}" srcOrd="0" destOrd="0" parTransId="{9AD2A580-7EFA-4B60-9146-53ED56DA4F76}" sibTransId="{4C14A18B-7CCD-454E-801A-5EA0AB5672B1}"/>
    <dgm:cxn modelId="{1CB808FF-A788-4B86-84DB-17F051BC3CA5}" type="presOf" srcId="{1A912782-583A-4B18-B4DE-C4973CCB1E18}" destId="{0C70FE56-6105-4E45-BEC7-7DA73300EBA0}" srcOrd="0" destOrd="0" presId="urn:microsoft.com/office/officeart/2005/8/layout/vList2"/>
    <dgm:cxn modelId="{660D3AA8-56CE-4CED-ADFA-6C5F07E810F0}" type="presParOf" srcId="{A5579FC1-C3F6-439C-956D-166C2BFFD906}" destId="{0C70FE56-6105-4E45-BEC7-7DA73300EBA0}" srcOrd="0" destOrd="0" presId="urn:microsoft.com/office/officeart/2005/8/layout/vList2"/>
    <dgm:cxn modelId="{AC1D2B3A-F4CF-4BCC-840D-3BAB5AD69B1B}" type="presParOf" srcId="{A5579FC1-C3F6-439C-956D-166C2BFFD906}" destId="{892E2CE3-3FC1-4FED-A1A4-69636CE3ECFC}" srcOrd="1" destOrd="0" presId="urn:microsoft.com/office/officeart/2005/8/layout/vList2"/>
    <dgm:cxn modelId="{B025798A-F21D-42F2-AA33-BB8022E9D8BA}" type="presParOf" srcId="{A5579FC1-C3F6-439C-956D-166C2BFFD906}" destId="{B3B43672-C808-4127-AD7F-EC7FE3A35646}" srcOrd="2" destOrd="0" presId="urn:microsoft.com/office/officeart/2005/8/layout/vList2"/>
  </dgm:cxnLst>
  <dgm:bg/>
  <dgm:whole/>
  <dgm:extLst>
    <a:ext uri="http://schemas.microsoft.com/office/drawing/2008/diagram">
      <dsp:dataModelExt relId="rId7" minVer="http://schemas.openxmlformats.org/drawingml/2006/diagram"/>
    </a:ext>
  </dgm:extLst>
</dgm:dataModel>
</file>

<file path=ppt/diagrams/drawing1.xml><?xml version="1.0" encoding="utf-8"?>
<dsp:drawing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xvml="urn:schemas-microsoft-com:office:excel" xmlns:o="urn:schemas-microsoft-com:office:office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>
  <dsp:spTree>
    <dsp:nvGrpSpPr>
      <dsp:cNvPr id="0" name=""/>
      <dsp:cNvGrpSpPr/>
    </dsp:nvGrpSpPr>
    <dsp:grpSpPr/>
    <dsp:sp modelId="{63375233-7AB5-4F12-A9CB-2B5927DDDC82}">
      <dsp:nvSpPr>
        <dsp:cNvPr id="0" name=""/>
        <dsp:cNvSpPr/>
      </dsp:nvSpPr>
      <dsp:spPr>
        <a:xfrm>
          <a:off x="0" y="324959"/>
          <a:ext cx="3960000" cy="116883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false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false" vert="horz" wrap="square" lIns="102870" tIns="102870" rIns="102870" bIns="102870" numCol="1" spcCol="1270" anchor="ctr" anchorCtr="false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700" b="false" u="none" kern="1200" dirty="false">
              <a:hlinkClick r:id="rId1"/>
            </a:rPr>
            <a:t>Portál IS KP21+:</a:t>
          </a:r>
        </a:p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700" b="true" kern="1200" dirty="false">
              <a:hlinkClick r:id="rId2"/>
            </a:rPr>
            <a:t>https://iskp21.mssf.cz</a:t>
          </a:r>
          <a:r>
            <a:rPr lang="cs-CZ" sz="2700" b="true" kern="1200" dirty="false"/>
            <a:t> </a:t>
          </a:r>
          <a:endParaRPr lang="cs-CZ" sz="2700" b="true" kern="1200" dirty="false">
            <a:hlinkClick r:id="rId1"/>
          </a:endParaRPr>
        </a:p>
      </dsp:txBody>
      <dsp:txXfrm>
        <a:off x="57058" y="382017"/>
        <a:ext cx="3845884" cy="1054714"/>
      </dsp:txXfrm>
    </dsp:sp>
  </dsp:spTree>
</dsp:drawing>
</file>

<file path=ppt/diagrams/drawing2.xml><?xml version="1.0" encoding="utf-8"?>
<dsp:drawing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xvml="urn:schemas-microsoft-com:office:excel" xmlns:o="urn:schemas-microsoft-com:office:office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>
  <dsp:spTree>
    <dsp:nvGrpSpPr>
      <dsp:cNvPr id="0" name=""/>
      <dsp:cNvGrpSpPr/>
    </dsp:nvGrpSpPr>
    <dsp:grpSpPr/>
    <dsp:sp modelId="{0C70FE56-6105-4E45-BEC7-7DA73300EBA0}">
      <dsp:nvSpPr>
        <dsp:cNvPr id="0" name=""/>
        <dsp:cNvSpPr/>
      </dsp:nvSpPr>
      <dsp:spPr>
        <a:xfrm>
          <a:off x="0" y="0"/>
          <a:ext cx="3960000" cy="913941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false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false" vert="horz" wrap="square" lIns="91440" tIns="91440" rIns="91440" bIns="91440" numCol="1" spcCol="1270" anchor="ctr" anchorCtr="false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400" u="sng" kern="1200" dirty="false">
              <a:hlinkClick r:id="rId1"/>
            </a:rPr>
            <a:t>Technická podpora OPZ+: </a:t>
          </a:r>
          <a:r>
            <a:rPr lang="cs-CZ" sz="2400" b="true" kern="1200" dirty="false">
              <a:hlinkClick r:id="rId2"/>
            </a:rPr>
            <a:t>https://sd21.mssf.cz</a:t>
          </a:r>
          <a:r>
            <a:rPr lang="cs-CZ" sz="2400" b="true" kern="1200" dirty="false"/>
            <a:t> </a:t>
          </a:r>
          <a:endParaRPr lang="en-US" sz="2400" kern="1200" dirty="false"/>
        </a:p>
      </dsp:txBody>
      <dsp:txXfrm>
        <a:off x="44615" y="44615"/>
        <a:ext cx="3870770" cy="824711"/>
      </dsp:txXfrm>
    </dsp:sp>
    <dsp:sp modelId="{B3B43672-C808-4127-AD7F-EC7FE3A35646}">
      <dsp:nvSpPr>
        <dsp:cNvPr id="0" name=""/>
        <dsp:cNvSpPr/>
      </dsp:nvSpPr>
      <dsp:spPr>
        <a:xfrm>
          <a:off x="0" y="1205715"/>
          <a:ext cx="3960000" cy="152685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false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false" vert="horz" wrap="square" lIns="57150" tIns="57150" rIns="57150" bIns="57150" numCol="1" spcCol="1270" anchor="ctr" anchorCtr="false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500" u="sng" kern="1200" dirty="false">
              <a:hlinkClick r:id="rId1"/>
            </a:rPr>
            <a:t>Technická podpora OPZ+ (v případě nefunkčnosti SD21+):</a:t>
          </a:r>
          <a:r>
            <a:rPr lang="cs-CZ" sz="1200" u="sng" kern="1200" dirty="false">
              <a:hlinkClick r:id="rId1"/>
            </a:rPr>
            <a:t> </a:t>
          </a:r>
          <a:r>
            <a:rPr lang="cs-CZ" sz="2000" b="true" kern="1200" dirty="false">
              <a:hlinkClick r:id="rId3"/>
            </a:rPr>
            <a:t>https://www.esfcr.cz/technicka_podpora_opzplus</a:t>
          </a:r>
          <a:endParaRPr lang="en-US" sz="2000" b="true" kern="1200" dirty="false">
            <a:highlight>
              <a:srgbClr val="808000"/>
            </a:highlight>
          </a:endParaRPr>
        </a:p>
      </dsp:txBody>
      <dsp:txXfrm>
        <a:off x="74535" y="1280250"/>
        <a:ext cx="3810930" cy="1377780"/>
      </dsp:txXfrm>
    </dsp:sp>
  </dsp:spTree>
</dsp:drawing>
</file>

<file path=ppt/diagrams/layout1.xml><?xml version="1.0" encoding="utf-8"?>
<dgm:layoutDef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xvml="urn:schemas-microsoft-com:office:excel" xmlns:o="urn:schemas-microsoft-com:office:office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true"/>
        </dgm:pt>
        <dgm:pt modelId="11">
          <dgm:prSet phldr="true"/>
        </dgm:pt>
        <dgm:pt modelId="2">
          <dgm:prSet phldr="true"/>
        </dgm:pt>
        <dgm:pt modelId="21">
          <dgm:prSet phldr="true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r:blip="">
      <dgm:adjLst/>
    </dgm:shape>
    <dgm:presOf axis="" ptType="" hideLastTrans="" st="" cnt="" step=""/>
    <dgm:constrLst>
      <dgm:constr type="w" for="ch" forName="parentText" refType="w"/>
      <dgm:constr fact="0.52" type="h" for="ch" forName="parentText" refType="primFontSz" refFor="ch" refForName="parentText"/>
      <dgm:constr type="w" for="ch" forName="childText" refType="w"/>
      <dgm:constr fact="0.46" type="h" for="ch" forName="childText" refType="primFontSz" refFor="ch" refForName="parentText"/>
      <dgm:constr op="equ" type="h" for="ch" forName="parentText"/>
      <dgm:constr op="equ" val="65.0" type="primFontSz" for="ch" forName="parentText"/>
      <dgm:constr op="equ" type="primFontSz" for="ch" forName="childText" refType="primFontSz" refFor="ch" refForName="parentText"/>
      <dgm:constr fact="0.08" type="h" for="ch" forName="spacer" refType="primFontSz" refFor="ch" refForName="parentText"/>
    </dgm:constrLst>
    <dgm:ruleLst>
      <dgm:rule val="5.0" fact="NaN" max="NaN" type="primFontSz" for="ch" forName="parentText"/>
    </dgm:ruleLst>
    <dgm:forEach name="Name0" axis="ch" ptType="node" hideLastTrans="" st="" cnt="" step="">
      <dgm:layoutNode name="parentText" styleLbl="node1">
        <dgm:varLst>
          <dgm:chMax val="0"/>
          <dgm:bulletEnabled val="true"/>
        </dgm:varLst>
        <dgm:alg type="tx">
          <dgm:param type="parTxLTRAlign" val="l"/>
          <dgm:param type="parTxRTLAlign" val="r"/>
        </dgm:alg>
        <dgm:shape type="roundRect" r:blip="">
          <dgm:adjLst/>
        </dgm:shape>
        <dgm:presOf axis="self" ptType="" hideLastTrans="" st="" cnt="" step=""/>
        <dgm:constrLst>
          <dgm:constr fact="0.3" type="tMarg" refType="primFontSz"/>
          <dgm:constr fact="0.3" type="bMarg" refType="primFontSz"/>
          <dgm:constr fact="0.3" type="lMarg" refType="primFontSz"/>
          <dgm:constr fact="0.3" type="rMarg" refType="primFontSz"/>
        </dgm:constrLst>
        <dgm:ruleLst>
          <dgm:rule val="INF" fact="NaN" max="NaN" type="h"/>
        </dgm:ruleLst>
      </dgm:layoutNode>
      <dgm:choose name="Name1">
        <dgm:if name="Name2" func="cnt" op="gte" val="1" axis="ch" ptType="node" hideLastTrans="" st="" cnt="" step="">
          <dgm:layoutNode name="childText" styleLbl="revTx">
            <dgm:varLst>
              <dgm:bulletEnabled val="true"/>
            </dgm:varLst>
            <dgm:alg type="tx">
              <dgm:param type="stBulletLvl" val="1"/>
              <dgm:param type="lnSpAfChP" val="20"/>
            </dgm:alg>
            <dgm:shape type="rect" r:blip="">
              <dgm:adjLst/>
            </dgm:shape>
            <dgm:presOf axis="des" ptType="node" hideLastTrans="" st="" cnt="" step=""/>
            <dgm:constrLst>
              <dgm:constr fact="0.1" type="tMarg" refType="primFontSz"/>
              <dgm:constr fact="0.1" type="bMarg" refType="primFontSz"/>
              <dgm:constr fact="0.09" type="lMarg" refType="w"/>
            </dgm:constrLst>
            <dgm:ruleLst>
              <dgm:rule val="INF" fact="NaN" max="NaN" type="h"/>
            </dgm:ruleLst>
          </dgm:layoutNode>
        </dgm:if>
        <dgm:else name="Name3">
          <dgm:choose name="Name4">
            <dgm:if name="Name5" func="cnt" op="gte" val="2" axis="par ch" ptType="doc node" hideLastTrans="" st="" cnt="" step="">
              <dgm:forEach name="Name6" axis="followSib" ptType="sibTrans" hideLastTrans="" st="" cnt="1" step="">
                <dgm:layoutNode name="spacer">
                  <dgm:alg type="sp"/>
                  <dgm:shape r:blip="">
                    <dgm:adjLst/>
                  </dgm:shape>
                  <dgm:presOf axis="" ptType="" hideLastTrans="" st="" cnt="" step=""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xvml="urn:schemas-microsoft-com:office:excel" xmlns:o="urn:schemas-microsoft-com:office:office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true"/>
        </dgm:pt>
        <dgm:pt modelId="11">
          <dgm:prSet phldr="true"/>
        </dgm:pt>
        <dgm:pt modelId="2">
          <dgm:prSet phldr="true"/>
        </dgm:pt>
        <dgm:pt modelId="21">
          <dgm:prSet phldr="true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r:blip="">
      <dgm:adjLst/>
    </dgm:shape>
    <dgm:presOf axis="" ptType="" hideLastTrans="" st="" cnt="" step=""/>
    <dgm:constrLst>
      <dgm:constr type="w" for="ch" forName="parentText" refType="w"/>
      <dgm:constr fact="0.52" type="h" for="ch" forName="parentText" refType="primFontSz" refFor="ch" refForName="parentText"/>
      <dgm:constr type="w" for="ch" forName="childText" refType="w"/>
      <dgm:constr fact="0.46" type="h" for="ch" forName="childText" refType="primFontSz" refFor="ch" refForName="parentText"/>
      <dgm:constr op="equ" type="h" for="ch" forName="parentText"/>
      <dgm:constr op="equ" val="65.0" type="primFontSz" for="ch" forName="parentText"/>
      <dgm:constr op="equ" type="primFontSz" for="ch" forName="childText" refType="primFontSz" refFor="ch" refForName="parentText"/>
      <dgm:constr fact="0.08" type="h" for="ch" forName="spacer" refType="primFontSz" refFor="ch" refForName="parentText"/>
    </dgm:constrLst>
    <dgm:ruleLst>
      <dgm:rule val="5.0" fact="NaN" max="NaN" type="primFontSz" for="ch" forName="parentText"/>
    </dgm:ruleLst>
    <dgm:forEach name="Name0" axis="ch" ptType="node" hideLastTrans="" st="" cnt="" step="">
      <dgm:layoutNode name="parentText" styleLbl="node1">
        <dgm:varLst>
          <dgm:chMax val="0"/>
          <dgm:bulletEnabled val="true"/>
        </dgm:varLst>
        <dgm:alg type="tx">
          <dgm:param type="parTxLTRAlign" val="l"/>
          <dgm:param type="parTxRTLAlign" val="r"/>
        </dgm:alg>
        <dgm:shape type="roundRect" r:blip="">
          <dgm:adjLst/>
        </dgm:shape>
        <dgm:presOf axis="self" ptType="" hideLastTrans="" st="" cnt="" step=""/>
        <dgm:constrLst>
          <dgm:constr fact="0.3" type="tMarg" refType="primFontSz"/>
          <dgm:constr fact="0.3" type="bMarg" refType="primFontSz"/>
          <dgm:constr fact="0.3" type="lMarg" refType="primFontSz"/>
          <dgm:constr fact="0.3" type="rMarg" refType="primFontSz"/>
        </dgm:constrLst>
        <dgm:ruleLst>
          <dgm:rule val="INF" fact="NaN" max="NaN" type="h"/>
        </dgm:ruleLst>
      </dgm:layoutNode>
      <dgm:choose name="Name1">
        <dgm:if name="Name2" func="cnt" op="gte" val="1" axis="ch" ptType="node" hideLastTrans="" st="" cnt="" step="">
          <dgm:layoutNode name="childText" styleLbl="revTx">
            <dgm:varLst>
              <dgm:bulletEnabled val="true"/>
            </dgm:varLst>
            <dgm:alg type="tx">
              <dgm:param type="stBulletLvl" val="1"/>
              <dgm:param type="lnSpAfChP" val="20"/>
            </dgm:alg>
            <dgm:shape type="rect" r:blip="">
              <dgm:adjLst/>
            </dgm:shape>
            <dgm:presOf axis="des" ptType="node" hideLastTrans="" st="" cnt="" step=""/>
            <dgm:constrLst>
              <dgm:constr fact="0.1" type="tMarg" refType="primFontSz"/>
              <dgm:constr fact="0.1" type="bMarg" refType="primFontSz"/>
              <dgm:constr fact="0.09" type="lMarg" refType="w"/>
            </dgm:constrLst>
            <dgm:ruleLst>
              <dgm:rule val="INF" fact="NaN" max="NaN" type="h"/>
            </dgm:ruleLst>
          </dgm:layoutNode>
        </dgm:if>
        <dgm:else name="Name3">
          <dgm:choose name="Name4">
            <dgm:if name="Name5" func="cnt" op="gte" val="2" axis="par ch" ptType="doc node" hideLastTrans="" st="" cnt="" step="">
              <dgm:forEach name="Name6" axis="followSib" ptType="sibTrans" hideLastTrans="" st="" cnt="1" step="">
                <dgm:layoutNode name="spacer">
                  <dgm:alg type="sp"/>
                  <dgm:shape r:blip="">
                    <dgm:adjLst/>
                  </dgm:shape>
                  <dgm:presOf axis="" ptType="" hideLastTrans="" st="" cnt="" step=""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xvml="urn:schemas-microsoft-com:office:excel" xmlns:o="urn:schemas-microsoft-com:office:office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xvml="urn:schemas-microsoft-com:office:excel" xmlns:o="urn:schemas-microsoft-com:office:office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
<Relationships xmlns="http://schemas.openxmlformats.org/package/2006/relationships">
    <Relationship Target="../theme/theme2.xml" Type="http://schemas.openxmlformats.org/officeDocument/2006/relationships/theme" Id="rId1"/>
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true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false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true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false"/>
          <a:lstStyle>
            <a:lvl1pPr algn="r">
              <a:defRPr sz="1200"/>
            </a:lvl1pPr>
          </a:lstStyle>
          <a:p>
            <a:fld id="{703916EA-B297-4F0B-851D-BD5704B201B7}" type="datetimeFigureOut">
              <a:rPr lang="cs-CZ" smtClean="false"/>
              <a:t>16.11.2022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true" noRot="true" noChangeAspect="true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false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true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false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true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false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true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false" anchor="b"/>
          <a:lstStyle>
            <a:lvl1pPr algn="r">
              <a:defRPr sz="1200"/>
            </a:lvl1pPr>
          </a:lstStyle>
          <a:p>
            <a:fld id="{53FB31FA-E905-4016-9D4B-970DF0C7EE08}" type="slidenum">
              <a:rPr lang="cs-CZ" smtClean="false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618345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<Relationships xmlns="http://schemas.openxmlformats.org/package/2006/relationships">
    <Relationship Target="../slides/slide2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.xml.rels><?xml version="1.0" encoding="UTF-8" standalone="yes"?>
<Relationships xmlns="http://schemas.openxmlformats.org/package/2006/relationships">
    <Relationship Target="../slides/slide3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3.xml.rels><?xml version="1.0" encoding="UTF-8" standalone="yes"?>
<Relationships xmlns="http://schemas.openxmlformats.org/package/2006/relationships">
    <Relationship Target="../slides/slide5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4.xml.rels><?xml version="1.0" encoding="UTF-8" standalone="yes"?>
<Relationships xmlns="http://schemas.openxmlformats.org/package/2006/relationships">
    <Relationship Target="../slides/slide10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5.xml.rels><?xml version="1.0" encoding="UTF-8" standalone="yes"?>
<Relationships xmlns="http://schemas.openxmlformats.org/package/2006/relationships">
    <Relationship Target="../slides/slide15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6.xml.rels><?xml version="1.0" encoding="UTF-8" standalone="yes"?>
<Relationships xmlns="http://schemas.openxmlformats.org/package/2006/relationships">
    <Relationship Target="../slides/slide18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7.xml.rels><?xml version="1.0" encoding="UTF-8" standalone="yes"?>
<Relationships xmlns="http://schemas.openxmlformats.org/package/2006/relationships">
    <Relationship Target="../slides/slide21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8.xml.rels><?xml version="1.0" encoding="UTF-8" standalone="yes"?>
<Relationships xmlns="http://schemas.openxmlformats.org/package/2006/relationships">
    <Relationship Target="../slides/slide22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2</a:t>
            </a:fld>
            <a:endParaRPr lang="cs-CZ"/>
          </a:p>
        </p:txBody>
      </p:sp>
      <p:sp>
        <p:nvSpPr>
          <p:cNvPr id="5" name="Zástupný symbol pro datum 4"/>
          <p:cNvSpPr>
            <a:spLocks noGrp="true"/>
          </p:cNvSpPr>
          <p:nvPr>
            <p:ph type="dt" idx="11"/>
          </p:nvPr>
        </p:nvSpPr>
        <p:spPr/>
        <p:txBody>
          <a:bodyPr/>
          <a:lstStyle/>
          <a:p>
            <a:r>
              <a:rPr lang="cs-CZ"/>
              <a:t>11. 09. 2015</a:t>
            </a:r>
          </a:p>
        </p:txBody>
      </p:sp>
    </p:spTree>
    <p:extLst>
      <p:ext uri="{BB962C8B-B14F-4D97-AF65-F5344CB8AC3E}">
        <p14:creationId xmlns:p14="http://schemas.microsoft.com/office/powerpoint/2010/main" val="14797864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false" err="true"/>
              <a:t>add</a:t>
            </a:r>
            <a:r>
              <a:rPr lang="cs-CZ" dirty="false"/>
              <a:t> 1: </a:t>
            </a:r>
            <a:r>
              <a:rPr lang="cs-CZ" dirty="false" err="true"/>
              <a:t>Service</a:t>
            </a:r>
            <a:r>
              <a:rPr lang="cs-CZ" dirty="false"/>
              <a:t> </a:t>
            </a:r>
            <a:r>
              <a:rPr lang="cs-CZ" dirty="false" err="true"/>
              <a:t>Desk</a:t>
            </a:r>
            <a:r>
              <a:rPr lang="cs-CZ" dirty="false"/>
              <a:t> – zvolit možnost OPS – zvolit Požadavek na ŘO/ZS. Pokud tato možnost v ServiceDesk není, tak použít technickou podporu přes portál ESFCR (</a:t>
            </a:r>
            <a:r>
              <a:rPr lang="cs-CZ" dirty="false" err="true"/>
              <a:t>add</a:t>
            </a:r>
            <a:r>
              <a:rPr lang="cs-CZ" dirty="false"/>
              <a:t> 2)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3</a:t>
            </a:fld>
            <a:endParaRPr lang="cs-CZ"/>
          </a:p>
        </p:txBody>
      </p:sp>
      <p:sp>
        <p:nvSpPr>
          <p:cNvPr id="5" name="Zástupný symbol pro datum 4"/>
          <p:cNvSpPr>
            <a:spLocks noGrp="true"/>
          </p:cNvSpPr>
          <p:nvPr>
            <p:ph type="dt" idx="11"/>
          </p:nvPr>
        </p:nvSpPr>
        <p:spPr/>
        <p:txBody>
          <a:bodyPr/>
          <a:lstStyle/>
          <a:p>
            <a:r>
              <a:rPr lang="cs-CZ"/>
              <a:t>11. 09. 2015</a:t>
            </a:r>
          </a:p>
        </p:txBody>
      </p:sp>
    </p:spTree>
    <p:extLst>
      <p:ext uri="{BB962C8B-B14F-4D97-AF65-F5344CB8AC3E}">
        <p14:creationId xmlns:p14="http://schemas.microsoft.com/office/powerpoint/2010/main" val="136498499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false"/>
              <a:t>Registrace NIA (Národní </a:t>
            </a:r>
            <a:r>
              <a:rPr lang="cs-CZ" dirty="false" err="true"/>
              <a:t>identitní</a:t>
            </a:r>
            <a:r>
              <a:rPr lang="cs-CZ" dirty="false"/>
              <a:t> autorita) slouží pro identifikaci a autentizaci registrovaných osob. Umožňuje zaručené prokazovaní totožnosti při přihlašování k online službám. </a:t>
            </a:r>
          </a:p>
          <a:p>
            <a:r>
              <a:rPr lang="cs-CZ" dirty="false"/>
              <a:t>V rámci OPZ+ je toto preferovaná varianta registrace do IS KP21+. 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6498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4955312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15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0498953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18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268723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21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2970878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22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07200839"/>
      </p:ext>
    </p:extLst>
  </p:cSld>
  <p:clrMapOvr>
    <a:masterClrMapping/>
  </p:clrMapOvr>
</p:notes>
</file>

<file path=ppt/slideLayouts/_rels/slideLayout1.xml.rels><?xml version="1.0" encoding="UTF-8" standalone="yes"?>
<Relationships xmlns="http://schemas.openxmlformats.org/package/2006/relationships">
    <Relationship Target="../media/image1.png" Type="http://schemas.openxmlformats.org/officeDocument/2006/relationships/image" Id="rId2"/>
    <Relationship Target="../slideMasters/slideMaster1.xml" Type="http://schemas.openxmlformats.org/officeDocument/2006/relationships/slideMaster" Id="rId1"/>
</Relationships>

</file>

<file path=ppt/slideLayouts/_rels/slideLayout10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2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3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4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5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6.xml.rels><?xml version="1.0" encoding="UTF-8" standalone="yes"?>
<Relationships xmlns="http://schemas.openxmlformats.org/package/2006/relationships">
    <Relationship Target="../media/image2.jpeg" Type="http://schemas.openxmlformats.org/officeDocument/2006/relationships/image" Id="rId2"/>
    <Relationship Target="../slideMasters/slideMaster1.xml" Type="http://schemas.openxmlformats.org/officeDocument/2006/relationships/slideMaster" Id="rId1"/>
</Relationships>

</file>

<file path=ppt/slideLayouts/_rels/slideLayout7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8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9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slideLayout1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datum 5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7" name="Zástupný symbol pro zápatí 6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8" name="Zástupný symbol pro číslo snímku 7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  <p:sp>
        <p:nvSpPr>
          <p:cNvPr id="10" name="Obdélník 9"/>
          <p:cNvSpPr/>
          <p:nvPr userDrawn="true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sp>
        <p:nvSpPr>
          <p:cNvPr id="11" name="Nadpis 10"/>
          <p:cNvSpPr>
            <a:spLocks noGrp="true"/>
          </p:cNvSpPr>
          <p:nvPr>
            <p:ph type="title"/>
          </p:nvPr>
        </p:nvSpPr>
        <p:spPr>
          <a:xfrm>
            <a:off x="1512000" y="2610000"/>
            <a:ext cx="7272000" cy="1224000"/>
          </a:xfrm>
        </p:spPr>
        <p:txBody>
          <a:bodyPr anchor="t" anchorCtr="false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false"/>
          </a:p>
        </p:txBody>
      </p:sp>
      <p:sp>
        <p:nvSpPr>
          <p:cNvPr id="13" name="Zástupný symbol pro text 12"/>
          <p:cNvSpPr>
            <a:spLocks noGrp="true"/>
          </p:cNvSpPr>
          <p:nvPr>
            <p:ph type="body" sz="quarter" idx="13" hasCustomPrompt="true"/>
          </p:nvPr>
        </p:nvSpPr>
        <p:spPr>
          <a:xfrm>
            <a:off x="1511299" y="4089600"/>
            <a:ext cx="7272000" cy="540000"/>
          </a:xfrm>
        </p:spPr>
        <p:txBody>
          <a:bodyPr lIns="36000" tIns="0" rIns="36000" bIns="0" anchor="ctr" anchorCtr="false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false"/>
              <a:t>Kliknutím vložíte jméno</a:t>
            </a:r>
          </a:p>
        </p:txBody>
      </p:sp>
      <p:sp>
        <p:nvSpPr>
          <p:cNvPr id="15" name="Zástupný symbol pro text 14"/>
          <p:cNvSpPr>
            <a:spLocks noGrp="true"/>
          </p:cNvSpPr>
          <p:nvPr>
            <p:ph type="body" sz="quarter" idx="14" hasCustomPrompt="true"/>
          </p:nvPr>
        </p:nvSpPr>
        <p:spPr>
          <a:xfrm>
            <a:off x="1512000" y="4885200"/>
            <a:ext cx="7272000" cy="540000"/>
          </a:xfrm>
        </p:spPr>
        <p:txBody>
          <a:bodyPr lIns="36000" tIns="0" rIns="36000" bIns="0" anchor="ctr" anchorCtr="false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false"/>
              <a:t>Kliknutím vložíte datum a místo</a:t>
            </a:r>
          </a:p>
        </p:txBody>
      </p:sp>
      <p:sp>
        <p:nvSpPr>
          <p:cNvPr id="5" name="Zástupný symbol pro obrázek 4"/>
          <p:cNvSpPr>
            <a:spLocks noGrp="true" noChangeAspect="true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true"/>
          <a:lstStyle>
            <a:lvl1pPr marL="0" indent="0">
              <a:buFontTx/>
              <a:buNone/>
              <a:defRPr sz="600"/>
            </a:lvl1pPr>
          </a:lstStyle>
          <a:p>
            <a:r>
              <a:rPr lang="cs-CZ"/>
              <a:t>Kliknutím na ikonu přidáte obrázek.</a:t>
            </a:r>
            <a:endParaRPr lang="cs-CZ" dirty="false"/>
          </a:p>
        </p:txBody>
      </p:sp>
      <p:sp>
        <p:nvSpPr>
          <p:cNvPr id="14" name="Zástupný symbol pro obrázek 4"/>
          <p:cNvSpPr>
            <a:spLocks noGrp="true" noChangeAspect="true"/>
          </p:cNvSpPr>
          <p:nvPr>
            <p:ph type="pic" sz="quarter" idx="16"/>
          </p:nvPr>
        </p:nvSpPr>
        <p:spPr>
          <a:xfrm>
            <a:off x="846000" y="4089600"/>
            <a:ext cx="540000" cy="540000"/>
          </a:xfrm>
        </p:spPr>
        <p:txBody>
          <a:bodyPr wrap="none" anchor="ctr" anchorCtr="true"/>
          <a:lstStyle>
            <a:lvl1pPr marL="0" indent="0">
              <a:buFontTx/>
              <a:buNone/>
              <a:defRPr sz="600"/>
            </a:lvl1pPr>
          </a:lstStyle>
          <a:p>
            <a:r>
              <a:rPr lang="cs-CZ"/>
              <a:t>Kliknutím na ikonu přidáte obrázek.</a:t>
            </a:r>
            <a:endParaRPr lang="cs-CZ" dirty="false"/>
          </a:p>
        </p:txBody>
      </p:sp>
      <p:sp>
        <p:nvSpPr>
          <p:cNvPr id="16" name="Zástupný symbol pro obrázek 4"/>
          <p:cNvSpPr>
            <a:spLocks noGrp="true" noChangeAspect="true"/>
          </p:cNvSpPr>
          <p:nvPr>
            <p:ph type="pic" sz="quarter" idx="17"/>
          </p:nvPr>
        </p:nvSpPr>
        <p:spPr>
          <a:xfrm>
            <a:off x="846000" y="4885200"/>
            <a:ext cx="540000" cy="540000"/>
          </a:xfrm>
        </p:spPr>
        <p:txBody>
          <a:bodyPr wrap="none" anchor="ctr" anchorCtr="true"/>
          <a:lstStyle>
            <a:lvl1pPr marL="0" indent="0">
              <a:buFontTx/>
              <a:buNone/>
              <a:defRPr sz="600"/>
            </a:lvl1pPr>
          </a:lstStyle>
          <a:p>
            <a:r>
              <a:rPr lang="cs-CZ"/>
              <a:t>Kliknutím na ikonu přidáte obrázek.</a:t>
            </a:r>
            <a:endParaRPr lang="cs-CZ" dirty="false"/>
          </a:p>
        </p:txBody>
      </p:sp>
      <p:sp>
        <p:nvSpPr>
          <p:cNvPr id="20" name="Obdélník 19"/>
          <p:cNvSpPr/>
          <p:nvPr userDrawn="true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pic>
        <p:nvPicPr>
          <p:cNvPr id="2" name="Obrázek 1"/>
          <p:cNvPicPr>
            <a:picLocks noChangeAspect="true"/>
          </p:cNvPicPr>
          <p:nvPr userDrawn="true"/>
        </p:nvPicPr>
        <p:blipFill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31162" y="260648"/>
            <a:ext cx="2649675" cy="792956"/>
          </a:xfrm>
          <a:prstGeom prst="rect">
            <a:avLst/>
          </a:prstGeom>
        </p:spPr>
      </p:pic>
      <p:sp>
        <p:nvSpPr>
          <p:cNvPr id="9" name="Text Box 2">
            <a:extLst>
              <a:ext uri="{FF2B5EF4-FFF2-40B4-BE49-F238E27FC236}">
                <a16:creationId xmlns:a16="http://schemas.microsoft.com/office/drawing/2014/main" id="{EA794073-6EBC-4E80-BAF9-686DF825B211}"/>
              </a:ext>
            </a:extLst>
          </p:cNvPr>
          <p:cNvSpPr txBox="true">
            <a:spLocks noChangeArrowheads="true"/>
          </p:cNvSpPr>
          <p:nvPr userDrawn="true"/>
        </p:nvSpPr>
        <p:spPr bwMode="auto">
          <a:xfrm>
            <a:off x="4012457" y="603611"/>
            <a:ext cx="4770842" cy="4811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algn="ctr" w="254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false" compatLnSpc="true">
            <a:prstTxWarp prst="textNoShape">
              <a:avLst/>
            </a:prstTxWarp>
          </a:bodyPr>
          <a:lstStyle/>
          <a:p>
            <a:pPr marL="0" marR="0" lvl="0" indent="0" algn="r" defTabSz="914400" rtl="false" eaLnBrk="false" fontAlgn="base" latinLnBrk="false" hangingPunct="fal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false" lang="cs-CZ" altLang="cs-CZ" sz="1800" b="false" i="false" u="none" strike="noStrike" cap="none" normalizeH="false" baseline="0" dirty="false">
                <a:ln>
                  <a:noFill/>
                </a:ln>
                <a:solidFill>
                  <a:srgbClr val="FFFFFF"/>
                </a:solidFill>
                <a:effectLst/>
                <a:latin typeface="Trebuchet MS" panose="020B0603020202020204" pitchFamily="34" charset="0"/>
              </a:rPr>
              <a:t>Operační program </a:t>
            </a:r>
            <a:r>
              <a:rPr kumimoji="false" lang="cs-CZ" altLang="cs-CZ" sz="1800" b="false" i="false" u="none" strike="noStrike" cap="none" normalizeH="false" baseline="0" dirty="false">
                <a:ln>
                  <a:noFill/>
                </a:ln>
                <a:solidFill>
                  <a:srgbClr val="5FBBF5"/>
                </a:solidFill>
                <a:effectLst/>
                <a:latin typeface="Trebuchet MS" panose="020B0603020202020204" pitchFamily="34" charset="0"/>
              </a:rPr>
              <a:t>Zaměstnanost plus</a:t>
            </a:r>
            <a:endParaRPr kumimoji="false" lang="cs-CZ" altLang="cs-CZ" sz="2400" b="false" i="false" u="none" strike="noStrike" cap="none" normalizeH="false" baseline="0" dirty="false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pSp>
        <p:nvGrpSpPr>
          <p:cNvPr id="25" name="Skupina 24">
            <a:extLst>
              <a:ext uri="{FF2B5EF4-FFF2-40B4-BE49-F238E27FC236}">
                <a16:creationId xmlns:a16="http://schemas.microsoft.com/office/drawing/2014/main" id="{C53207CB-D164-458D-A58D-116869EFD9AC}"/>
              </a:ext>
            </a:extLst>
          </p:cNvPr>
          <p:cNvGrpSpPr/>
          <p:nvPr userDrawn="true"/>
        </p:nvGrpSpPr>
        <p:grpSpPr>
          <a:xfrm>
            <a:off x="378869" y="1119982"/>
            <a:ext cx="8352928" cy="22642"/>
            <a:chOff x="378869" y="1119982"/>
            <a:chExt cx="8352928" cy="22642"/>
          </a:xfrm>
        </p:grpSpPr>
        <p:cxnSp>
          <p:nvCxnSpPr>
            <p:cNvPr id="18" name="Přímá spojnice 17"/>
            <p:cNvCxnSpPr>
              <a:cxnSpLocks/>
            </p:cNvCxnSpPr>
            <p:nvPr userDrawn="true"/>
          </p:nvCxnSpPr>
          <p:spPr>
            <a:xfrm flipV="true">
              <a:off x="378869" y="1129768"/>
              <a:ext cx="8280920" cy="12856"/>
            </a:xfrm>
            <a:prstGeom prst="line">
              <a:avLst/>
            </a:prstGeom>
            <a:ln w="127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Přímá spojnice 18">
              <a:extLst>
                <a:ext uri="{FF2B5EF4-FFF2-40B4-BE49-F238E27FC236}">
                  <a16:creationId xmlns:a16="http://schemas.microsoft.com/office/drawing/2014/main" id="{E3BF7380-7E68-4D81-99BF-138B5C97049D}"/>
                </a:ext>
              </a:extLst>
            </p:cNvPr>
            <p:cNvCxnSpPr>
              <a:cxnSpLocks/>
            </p:cNvCxnSpPr>
            <p:nvPr userDrawn="true"/>
          </p:nvCxnSpPr>
          <p:spPr>
            <a:xfrm>
              <a:off x="6859589" y="1119982"/>
              <a:ext cx="1872208" cy="0"/>
            </a:xfrm>
            <a:prstGeom prst="line">
              <a:avLst/>
            </a:prstGeom>
            <a:ln w="381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8588181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82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Tabulka nebo graf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2412000"/>
            <a:ext cx="8064000" cy="3744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  <p:sp>
        <p:nvSpPr>
          <p:cNvPr id="7" name="Zástupný symbol pro text 5"/>
          <p:cNvSpPr>
            <a:spLocks noGrp="true"/>
          </p:cNvSpPr>
          <p:nvPr>
            <p:ph type="body" sz="quarter" idx="13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true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8" name="Zástupný symbol pro text 5"/>
          <p:cNvSpPr>
            <a:spLocks noGrp="true"/>
          </p:cNvSpPr>
          <p:nvPr>
            <p:ph type="body" sz="quarter" idx="14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1479379370"/>
      </p:ext>
    </p:extLst>
  </p:cSld>
  <p:clrMapOvr>
    <a:masterClrMapping/>
  </p:clrMapOvr>
</p:sldLayout>
</file>

<file path=ppt/slideLayouts/slideLayout2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obj" preserve="true">
  <p:cSld name="Jeden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812855781"/>
      </p:ext>
    </p:extLst>
  </p:cSld>
  <p:clrMapOvr>
    <a:masterClrMapping/>
  </p:clrMapOvr>
</p:sldLayout>
</file>

<file path=ppt/slideLayouts/slideLayout3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false"/>
          </a:p>
        </p:txBody>
      </p:sp>
      <p:sp>
        <p:nvSpPr>
          <p:cNvPr id="4" name="Zástupný symbol pro obsah 2"/>
          <p:cNvSpPr>
            <a:spLocks noGrp="true"/>
          </p:cNvSpPr>
          <p:nvPr>
            <p:ph idx="10"/>
          </p:nvPr>
        </p:nvSpPr>
        <p:spPr>
          <a:xfrm>
            <a:off x="4644000" y="1800000"/>
            <a:ext cx="3960000" cy="4320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true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zápatí 5"/>
          <p:cNvSpPr>
            <a:spLocks noGrp="true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7" name="Zástupný symbol pro číslo snímku 6"/>
          <p:cNvSpPr>
            <a:spLocks noGrp="true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413621811"/>
      </p:ext>
    </p:extLst>
  </p:cSld>
  <p:clrMapOvr>
    <a:masterClrMapping/>
  </p:clrMapOvr>
</p:sldLayout>
</file>

<file path=ppt/slideLayouts/slideLayout4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Dva obsahy nad seb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2"/>
          <p:cNvSpPr>
            <a:spLocks noGrp="true"/>
          </p:cNvSpPr>
          <p:nvPr>
            <p:ph idx="10"/>
          </p:nvPr>
        </p:nvSpPr>
        <p:spPr>
          <a:xfrm>
            <a:off x="540000" y="4032000"/>
            <a:ext cx="8064000" cy="2088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true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zápatí 5"/>
          <p:cNvSpPr>
            <a:spLocks noGrp="true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7" name="Zástupný symbol pro číslo snímku 6"/>
          <p:cNvSpPr>
            <a:spLocks noGrp="true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693027651"/>
      </p:ext>
    </p:extLst>
  </p:cSld>
  <p:clrMapOvr>
    <a:masterClrMapping/>
  </p:clrMapOvr>
</p:sldLayout>
</file>

<file path=ppt/slideLayouts/slideLayout5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Tabulka nebo g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4" name="Zástupný symbol pro obsah 2"/>
          <p:cNvSpPr>
            <a:spLocks noGrp="true"/>
          </p:cNvSpPr>
          <p:nvPr>
            <p:ph idx="10"/>
          </p:nvPr>
        </p:nvSpPr>
        <p:spPr>
          <a:xfrm>
            <a:off x="540000" y="2412000"/>
            <a:ext cx="8064000" cy="3744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text 5"/>
          <p:cNvSpPr>
            <a:spLocks noGrp="true"/>
          </p:cNvSpPr>
          <p:nvPr>
            <p:ph type="body" sz="quarter" idx="11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true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7" name="Zástupný symbol pro text 5"/>
          <p:cNvSpPr>
            <a:spLocks noGrp="true"/>
          </p:cNvSpPr>
          <p:nvPr>
            <p:ph type="body" sz="quarter" idx="12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3" name="Zástupný symbol pro datum 2"/>
          <p:cNvSpPr>
            <a:spLocks noGrp="true"/>
          </p:cNvSpPr>
          <p:nvPr>
            <p:ph type="dt" sz="half" idx="13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4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8" name="Zástupný symbol pro číslo snímku 7"/>
          <p:cNvSpPr>
            <a:spLocks noGrp="true"/>
          </p:cNvSpPr>
          <p:nvPr>
            <p:ph type="sldNum" sz="quarter" idx="15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449879914"/>
      </p:ext>
    </p:extLst>
  </p:cSld>
  <p:clrMapOvr>
    <a:masterClrMapping/>
  </p:clrMapOvr>
</p:sldLayout>
</file>

<file path=ppt/slideLayouts/slideLayout6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Předě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délník 9"/>
          <p:cNvSpPr/>
          <p:nvPr userDrawn="true"/>
        </p:nvSpPr>
        <p:spPr>
          <a:xfrm>
            <a:off x="0" y="0"/>
            <a:ext cx="9144000" cy="673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sp>
        <p:nvSpPr>
          <p:cNvPr id="11" name="Nadpis 10"/>
          <p:cNvSpPr>
            <a:spLocks noGrp="true"/>
          </p:cNvSpPr>
          <p:nvPr>
            <p:ph type="title"/>
          </p:nvPr>
        </p:nvSpPr>
        <p:spPr>
          <a:xfrm>
            <a:off x="1512000" y="2610000"/>
            <a:ext cx="7272000" cy="3240000"/>
          </a:xfrm>
        </p:spPr>
        <p:txBody>
          <a:bodyPr anchor="t" anchorCtr="false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false"/>
          </a:p>
        </p:txBody>
      </p:sp>
      <p:sp>
        <p:nvSpPr>
          <p:cNvPr id="9" name="Zástupný symbol pro obrázek 4"/>
          <p:cNvSpPr>
            <a:spLocks noGrp="true" noChangeAspect="true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true"/>
          <a:lstStyle>
            <a:lvl1pPr marL="0" indent="0">
              <a:buFontTx/>
              <a:buNone/>
              <a:defRPr sz="600"/>
            </a:lvl1pPr>
          </a:lstStyle>
          <a:p>
            <a:r>
              <a:rPr lang="cs-CZ"/>
              <a:t>Kliknutím na ikonu přidáte obrázek.</a:t>
            </a:r>
            <a:endParaRPr lang="cs-CZ" dirty="false"/>
          </a:p>
        </p:txBody>
      </p:sp>
      <p:sp>
        <p:nvSpPr>
          <p:cNvPr id="7" name="Obdélník 6"/>
          <p:cNvSpPr/>
          <p:nvPr userDrawn="true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pic>
        <p:nvPicPr>
          <p:cNvPr id="8" name="Obrázek 7"/>
          <p:cNvPicPr>
            <a:picLocks noChangeAspect="true"/>
          </p:cNvPicPr>
          <p:nvPr userDrawn="true"/>
        </p:nvPicPr>
        <p:blipFill rotWithShape="true"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2" name="Přímá spojnice 11"/>
          <p:cNvCxnSpPr/>
          <p:nvPr userDrawn="true"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5253132"/>
      </p:ext>
    </p:extLst>
  </p:cSld>
  <p:clrMapOvr>
    <a:masterClrMapping/>
  </p:clrMapOvr>
</p:sldLayout>
</file>

<file path=ppt/slideLayouts/slideLayout7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obj" preserve="true">
  <p:cSld name="Jeden obsah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453853182"/>
      </p:ext>
    </p:extLst>
  </p:cSld>
  <p:clrMapOvr>
    <a:masterClrMapping/>
  </p:clrMapOvr>
</p:sldLayout>
</file>

<file path=ppt/slideLayouts/slideLayout8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Dva obsahy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  <p:sp>
        <p:nvSpPr>
          <p:cNvPr id="7" name="Zástupný symbol pro obsah 2"/>
          <p:cNvSpPr>
            <a:spLocks noGrp="true"/>
          </p:cNvSpPr>
          <p:nvPr>
            <p:ph idx="13"/>
          </p:nvPr>
        </p:nvSpPr>
        <p:spPr>
          <a:xfrm>
            <a:off x="4644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901346852"/>
      </p:ext>
    </p:extLst>
  </p:cSld>
  <p:clrMapOvr>
    <a:masterClrMapping/>
  </p:clrMapOvr>
</p:sldLayout>
</file>

<file path=ppt/slideLayouts/slideLayout9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Dva obsahy nad sebou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  <p:sp>
        <p:nvSpPr>
          <p:cNvPr id="8" name="Zástupný symbol pro obsah 2"/>
          <p:cNvSpPr>
            <a:spLocks noGrp="true"/>
          </p:cNvSpPr>
          <p:nvPr>
            <p:ph idx="13"/>
          </p:nvPr>
        </p:nvSpPr>
        <p:spPr>
          <a:xfrm>
            <a:off x="540000" y="4032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861415691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  <Relationship Target="../slideLayouts/slideLayout8.xml" Type="http://schemas.openxmlformats.org/officeDocument/2006/relationships/slideLayout" Id="rId8"/>
    <Relationship Target="../slideLayouts/slideLayout3.xml" Type="http://schemas.openxmlformats.org/officeDocument/2006/relationships/slideLayout" Id="rId3"/>
    <Relationship Target="../slideLayouts/slideLayout7.xml" Type="http://schemas.openxmlformats.org/officeDocument/2006/relationships/slideLayout" Id="rId7"/>
    <Relationship Target="../slideLayouts/slideLayout2.xml" Type="http://schemas.openxmlformats.org/officeDocument/2006/relationships/slideLayout" Id="rId2"/>
    <Relationship Target="../slideLayouts/slideLayout1.xml" Type="http://schemas.openxmlformats.org/officeDocument/2006/relationships/slideLayout" Id="rId1"/>
    <Relationship Target="../slideLayouts/slideLayout6.xml" Type="http://schemas.openxmlformats.org/officeDocument/2006/relationships/slideLayout" Id="rId6"/>
    <Relationship Target="../theme/theme1.xml" Type="http://schemas.openxmlformats.org/officeDocument/2006/relationships/theme" Id="rId11"/>
    <Relationship Target="../slideLayouts/slideLayout5.xml" Type="http://schemas.openxmlformats.org/officeDocument/2006/relationships/slideLayout" Id="rId5"/>
    <Relationship Target="../slideLayouts/slideLayout10.xml" Type="http://schemas.openxmlformats.org/officeDocument/2006/relationships/slideLayout" Id="rId10"/>
    <Relationship Target="../slideLayouts/slideLayout4.xml" Type="http://schemas.openxmlformats.org/officeDocument/2006/relationships/slideLayout" Id="rId4"/>
    <Relationship Target="../slideLayouts/slideLayout9.xml" Type="http://schemas.openxmlformats.org/officeDocument/2006/relationships/slideLayout" Id="rId9"/>
</Relationships>

</file>

<file path=ppt/slideMasters/slideMaster1.xml><?xml version="1.0" encoding="utf-8"?>
<p:sldMaster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délník 14"/>
          <p:cNvSpPr/>
          <p:nvPr/>
        </p:nvSpPr>
        <p:spPr>
          <a:xfrm>
            <a:off x="0" y="1080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>
              <a:solidFill>
                <a:schemeClr val="tx2"/>
              </a:solidFill>
            </a:endParaRPr>
          </a:p>
        </p:txBody>
      </p:sp>
      <p:sp>
        <p:nvSpPr>
          <p:cNvPr id="7" name="Obdélník 6"/>
          <p:cNvSpPr/>
          <p:nvPr/>
        </p:nvSpPr>
        <p:spPr>
          <a:xfrm>
            <a:off x="0" y="0"/>
            <a:ext cx="9144000" cy="108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sp>
        <p:nvSpPr>
          <p:cNvPr id="2" name="Zástupný symbol pro nadpis 1"/>
          <p:cNvSpPr>
            <a:spLocks noGrp="true"/>
          </p:cNvSpPr>
          <p:nvPr>
            <p:ph type="title"/>
          </p:nvPr>
        </p:nvSpPr>
        <p:spPr>
          <a:xfrm>
            <a:off x="360000" y="0"/>
            <a:ext cx="8424000" cy="1080000"/>
          </a:xfrm>
          <a:prstGeom prst="rect">
            <a:avLst/>
          </a:prstGeom>
        </p:spPr>
        <p:txBody>
          <a:bodyPr vert="horz" lIns="36000" tIns="0" rIns="36000" bIns="0" rtlCol="false" anchor="ctr" anchorCtr="false">
            <a:noAutofit/>
          </a:bodyPr>
          <a:lstStyle/>
          <a:p>
            <a:r>
              <a:rPr lang="cs-CZ" dirty="false"/>
              <a:t>Kliknutím lze upravit styl.</a:t>
            </a:r>
          </a:p>
        </p:txBody>
      </p:sp>
      <p:sp>
        <p:nvSpPr>
          <p:cNvPr id="3" name="Zástupný symbol pro text 2"/>
          <p:cNvSpPr>
            <a:spLocks noGrp="true"/>
          </p:cNvSpPr>
          <p:nvPr>
            <p:ph type="body" idx="1"/>
          </p:nvPr>
        </p:nvSpPr>
        <p:spPr>
          <a:xfrm>
            <a:off x="540000" y="1800000"/>
            <a:ext cx="8064000" cy="4320000"/>
          </a:xfrm>
          <a:prstGeom prst="rect">
            <a:avLst/>
          </a:prstGeom>
        </p:spPr>
        <p:txBody>
          <a:bodyPr vert="horz" lIns="0" tIns="0" rIns="0" bIns="0" rtlCol="false">
            <a:noAutofit/>
          </a:bodyPr>
          <a:lstStyle/>
          <a:p>
            <a:pPr lvl="0"/>
            <a:r>
              <a:rPr lang="cs-CZ" dirty="false"/>
              <a:t>Kliknutím lze upravit styly předlohy textu.</a:t>
            </a:r>
          </a:p>
          <a:p>
            <a:pPr lvl="1"/>
            <a:r>
              <a:rPr lang="cs-CZ" dirty="false"/>
              <a:t>Druhá úroveň</a:t>
            </a:r>
          </a:p>
          <a:p>
            <a:pPr lvl="2"/>
            <a:r>
              <a:rPr lang="cs-CZ" dirty="false"/>
              <a:t>Třetí úroveň</a:t>
            </a:r>
          </a:p>
          <a:p>
            <a:pPr lvl="3"/>
            <a:r>
              <a:rPr lang="cs-CZ" dirty="false"/>
              <a:t>Čtvrtá úroveň</a:t>
            </a:r>
          </a:p>
          <a:p>
            <a:pPr lvl="4"/>
            <a:r>
              <a:rPr lang="cs-CZ" dirty="false"/>
              <a:t>Pátá úroveň</a:t>
            </a:r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2"/>
          </p:nvPr>
        </p:nvSpPr>
        <p:spPr>
          <a:xfrm>
            <a:off x="540000" y="6516000"/>
            <a:ext cx="1116000" cy="180000"/>
          </a:xfrm>
          <a:prstGeom prst="rect">
            <a:avLst/>
          </a:prstGeom>
        </p:spPr>
        <p:txBody>
          <a:bodyPr vert="horz" lIns="0" tIns="0" rIns="0" bIns="0" rtlCol="false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3"/>
          </p:nvPr>
        </p:nvSpPr>
        <p:spPr>
          <a:xfrm>
            <a:off x="1692000" y="6516000"/>
            <a:ext cx="6912000" cy="180000"/>
          </a:xfrm>
          <a:prstGeom prst="rect">
            <a:avLst/>
          </a:prstGeom>
        </p:spPr>
        <p:txBody>
          <a:bodyPr vert="horz" lIns="0" tIns="0" rIns="0" bIns="0" rtlCol="false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4"/>
          </p:nvPr>
        </p:nvSpPr>
        <p:spPr>
          <a:xfrm>
            <a:off x="8640000" y="6516000"/>
            <a:ext cx="468000" cy="180000"/>
          </a:xfrm>
          <a:prstGeom prst="rect">
            <a:avLst/>
          </a:prstGeom>
        </p:spPr>
        <p:txBody>
          <a:bodyPr vert="horz" lIns="0" tIns="0" rIns="0" bIns="0" rtlCol="false" anchor="ctr"/>
          <a:lstStyle>
            <a:lvl1pPr algn="ctr">
              <a:defRPr sz="1050" b="true">
                <a:solidFill>
                  <a:schemeClr val="tx1"/>
                </a:solidFill>
              </a:defRPr>
            </a:lvl1pPr>
          </a:lstStyle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  <p:sp>
        <p:nvSpPr>
          <p:cNvPr id="18" name="Obdélník 17"/>
          <p:cNvSpPr/>
          <p:nvPr/>
        </p:nvSpPr>
        <p:spPr>
          <a:xfrm>
            <a:off x="0" y="6732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2577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5" r:id="rId2"/>
    <p:sldLayoutId id="2147483676" r:id="rId3"/>
    <p:sldLayoutId id="2147483677" r:id="rId4"/>
    <p:sldLayoutId id="2147483678" r:id="rId5"/>
    <p:sldLayoutId id="2147483673" r:id="rId6"/>
    <p:sldLayoutId id="2147483679" r:id="rId7"/>
    <p:sldLayoutId id="2147483680" r:id="rId8"/>
    <p:sldLayoutId id="2147483681" r:id="rId9"/>
    <p:sldLayoutId id="2147483682" r:id="rId10"/>
  </p:sldLayoutIdLst>
  <p:hf hdr="false" ftr="false" dt="false"/>
  <p:txStyles>
    <p:titleStyle>
      <a:lvl1pPr algn="l" defTabSz="914400" rtl="false" eaLnBrk="true" latinLnBrk="false" hangingPunct="true">
        <a:lnSpc>
          <a:spcPct val="100000"/>
        </a:lnSpc>
        <a:spcBef>
          <a:spcPct val="0"/>
        </a:spcBef>
        <a:buNone/>
        <a:defRPr sz="3200" b="true" kern="0" cap="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432000" indent="-432000" algn="l" defTabSz="914400" rtl="false" eaLnBrk="true" latinLnBrk="false" hangingPunct="true">
        <a:lnSpc>
          <a:spcPts val="2880"/>
        </a:lnSpc>
        <a:spcBef>
          <a:spcPts val="600"/>
        </a:spcBef>
        <a:spcAft>
          <a:spcPts val="600"/>
        </a:spcAft>
        <a:buClr>
          <a:schemeClr val="accent2"/>
        </a:buClr>
        <a:buSzPct val="100000"/>
        <a:buFont typeface="Wingdings" panose="05000000000000000000" pitchFamily="2" charset="2"/>
        <a:buChar char=""/>
        <a:defRPr sz="2400" b="false" kern="1200">
          <a:solidFill>
            <a:schemeClr val="tx1"/>
          </a:solidFill>
          <a:latin typeface="+mn-lt"/>
          <a:ea typeface="+mn-ea"/>
          <a:cs typeface="+mn-cs"/>
        </a:defRPr>
      </a:lvl1pPr>
      <a:lvl2pPr marL="666000" indent="-252000" algn="l" defTabSz="914400" rtl="false" eaLnBrk="true" latinLnBrk="false" hangingPunct="true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8000" indent="-252000" algn="l" defTabSz="914400" rtl="false" eaLnBrk="true" latinLnBrk="false" hangingPunct="true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170000" indent="-252000" algn="l" defTabSz="914400" rtl="false" eaLnBrk="true" latinLnBrk="false" hangingPunct="true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lang="cs-CZ" sz="2000" kern="1200" dirty="false" smtClean="false">
          <a:solidFill>
            <a:schemeClr val="tx1"/>
          </a:solidFill>
          <a:latin typeface="+mn-lt"/>
          <a:ea typeface="+mn-ea"/>
          <a:cs typeface="+mn-cs"/>
        </a:defRPr>
      </a:lvl4pPr>
      <a:lvl5pPr marL="1422000" indent="-252000" algn="l" defTabSz="914400" rtl="false" eaLnBrk="true" latinLnBrk="false" hangingPunct="true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   <Relationship Target="../media/image3.png" Type="http://schemas.openxmlformats.org/officeDocument/2006/relationships/image" Id="rId3"/>
    <Relationship TargetMode="External" Target="https://iskp21.mssf.cz/" Type="http://schemas.openxmlformats.org/officeDocument/2006/relationships/hyperlink" Id="rId2"/>
    <Relationship Target="../slideLayouts/slideLayout1.xml" Type="http://schemas.openxmlformats.org/officeDocument/2006/relationships/slideLayout" Id="rId1"/>
    <Relationship Target="../media/image4.png" Type="http://schemas.openxmlformats.org/officeDocument/2006/relationships/image" Id="rId4"/>
</Relationships>

</file>

<file path=ppt/slides/_rels/slide10.xml.rels><?xml version="1.0" encoding="UTF-8" standalone="yes"?>
<Relationships xmlns="http://schemas.openxmlformats.org/package/2006/relationships">
    <Relationship Target="../media/image15.png" Type="http://schemas.openxmlformats.org/officeDocument/2006/relationships/image" Id="rId3"/>
    <Relationship Target="../notesSlides/notesSlide4.xml" Type="http://schemas.openxmlformats.org/officeDocument/2006/relationships/notesSlide" Id="rId2"/>
    <Relationship Target="../slideLayouts/slideLayout2.xml" Type="http://schemas.openxmlformats.org/officeDocument/2006/relationships/slideLayout" Id="rId1"/>
    <Relationship Target="../media/image18.png" Type="http://schemas.openxmlformats.org/officeDocument/2006/relationships/image" Id="rId6"/>
    <Relationship Target="../media/image17.png" Type="http://schemas.openxmlformats.org/officeDocument/2006/relationships/image" Id="rId5"/>
    <Relationship Target="../media/image16.png" Type="http://schemas.openxmlformats.org/officeDocument/2006/relationships/image" Id="rId4"/>
</Relationships>

</file>

<file path=ppt/slides/_rels/slide11.xml.rels><?xml version="1.0" encoding="UTF-8" standalone="yes"?>
<Relationships xmlns="http://schemas.openxmlformats.org/package/2006/relationships">
    <Relationship Target="../media/image20.png" Type="http://schemas.openxmlformats.org/officeDocument/2006/relationships/image" Id="rId3"/>
    <Relationship Target="../media/image19.png" Type="http://schemas.openxmlformats.org/officeDocument/2006/relationships/image" Id="rId2"/>
    <Relationship Target="../slideLayouts/slideLayout2.xml" Type="http://schemas.openxmlformats.org/officeDocument/2006/relationships/slideLayout" Id="rId1"/>
    <Relationship Target="../media/image21.png" Type="http://schemas.openxmlformats.org/officeDocument/2006/relationships/image" Id="rId4"/>
</Relationships>

</file>

<file path=ppt/slides/_rels/slide12.xml.rels><?xml version="1.0" encoding="UTF-8" standalone="yes"?>
<Relationships xmlns="http://schemas.openxmlformats.org/package/2006/relationships">
    <Relationship Target="../media/image22.png" Type="http://schemas.openxmlformats.org/officeDocument/2006/relationships/image" Id="rId3"/>
    <Relationship Target="../media/image26.png" Type="http://schemas.openxmlformats.org/officeDocument/2006/relationships/image" Id="rId7"/>
    <Relationship Target="../slideLayouts/slideLayout2.xml" Type="http://schemas.openxmlformats.org/officeDocument/2006/relationships/slideLayout" Id="rId2"/>
    <Relationship Target="../theme/themeOverride1.xml" Type="http://schemas.openxmlformats.org/officeDocument/2006/relationships/themeOverride" Id="rId1"/>
    <Relationship Target="../media/image25.png" Type="http://schemas.openxmlformats.org/officeDocument/2006/relationships/image" Id="rId6"/>
    <Relationship Target="../media/image24.png" Type="http://schemas.openxmlformats.org/officeDocument/2006/relationships/image" Id="rId5"/>
    <Relationship Target="../media/image23.png" Type="http://schemas.openxmlformats.org/officeDocument/2006/relationships/image" Id="rId4"/>
</Relationships>

</file>

<file path=ppt/slides/_rels/slide13.xml.rels><?xml version="1.0" encoding="UTF-8" standalone="yes"?>
<Relationships xmlns="http://schemas.openxmlformats.org/package/2006/relationships">
    <Relationship Target="../media/image33.png" Type="http://schemas.openxmlformats.org/officeDocument/2006/relationships/image" Id="rId8"/>
    <Relationship Target="../media/image28.png" Type="http://schemas.openxmlformats.org/officeDocument/2006/relationships/image" Id="rId3"/>
    <Relationship Target="../media/image32.png" Type="http://schemas.openxmlformats.org/officeDocument/2006/relationships/image" Id="rId7"/>
    <Relationship Target="../media/image27.png" Type="http://schemas.openxmlformats.org/officeDocument/2006/relationships/image" Id="rId2"/>
    <Relationship Target="../slideLayouts/slideLayout8.xml" Type="http://schemas.openxmlformats.org/officeDocument/2006/relationships/slideLayout" Id="rId1"/>
    <Relationship Target="../media/image31.png" Type="http://schemas.openxmlformats.org/officeDocument/2006/relationships/image" Id="rId6"/>
    <Relationship Target="../media/image30.png" Type="http://schemas.openxmlformats.org/officeDocument/2006/relationships/image" Id="rId5"/>
    <Relationship Target="../media/image29.png" Type="http://schemas.openxmlformats.org/officeDocument/2006/relationships/image" Id="rId4"/>
</Relationships>

</file>

<file path=ppt/slides/_rels/slide14.xml.rels><?xml version="1.0" encoding="UTF-8" standalone="yes"?>
<Relationships xmlns="http://schemas.openxmlformats.org/package/2006/relationships">
    <Relationship Target="../media/image34.png" Type="http://schemas.openxmlformats.org/officeDocument/2006/relationships/image" Id="rId2"/>
    <Relationship Target="../slideLayouts/slideLayout4.xml" Type="http://schemas.openxmlformats.org/officeDocument/2006/relationships/slideLayout" Id="rId1"/>
</Relationships>

</file>

<file path=ppt/slides/_rels/slide15.xml.rels><?xml version="1.0" encoding="UTF-8" standalone="yes"?>
<Relationships xmlns="http://schemas.openxmlformats.org/package/2006/relationships">
    <Relationship Target="../media/image35.png" Type="http://schemas.openxmlformats.org/officeDocument/2006/relationships/image" Id="rId3"/>
    <Relationship Target="../notesSlides/notesSlide5.xml" Type="http://schemas.openxmlformats.org/officeDocument/2006/relationships/notesSlide" Id="rId2"/>
    <Relationship Target="../slideLayouts/slideLayout4.xml" Type="http://schemas.openxmlformats.org/officeDocument/2006/relationships/slideLayout" Id="rId1"/>
</Relationships>

</file>

<file path=ppt/slides/_rels/slide16.xml.rels><?xml version="1.0" encoding="UTF-8" standalone="yes"?>
<Relationships xmlns="http://schemas.openxmlformats.org/package/2006/relationships">
    <Relationship Target="../media/image36.png" Type="http://schemas.openxmlformats.org/officeDocument/2006/relationships/image" Id="rId2"/>
    <Relationship Target="../slideLayouts/slideLayout4.xml" Type="http://schemas.openxmlformats.org/officeDocument/2006/relationships/slideLayout" Id="rId1"/>
</Relationships>

</file>

<file path=ppt/slides/_rels/slide17.xml.rels><?xml version="1.0" encoding="UTF-8" standalone="yes"?>
<Relationships xmlns="http://schemas.openxmlformats.org/package/2006/relationships">
    <Relationship Target="../media/image37.png" Type="http://schemas.openxmlformats.org/officeDocument/2006/relationships/image" Id="rId2"/>
    <Relationship Target="../slideLayouts/slideLayout4.xml" Type="http://schemas.openxmlformats.org/officeDocument/2006/relationships/slideLayout" Id="rId1"/>
</Relationships>

</file>

<file path=ppt/slides/_rels/slide18.xml.rels><?xml version="1.0" encoding="UTF-8" standalone="yes"?>
<Relationships xmlns="http://schemas.openxmlformats.org/package/2006/relationships">
    <Relationship Target="../media/image38.png" Type="http://schemas.openxmlformats.org/officeDocument/2006/relationships/image" Id="rId3"/>
    <Relationship Target="../notesSlides/notesSlide6.xml" Type="http://schemas.openxmlformats.org/officeDocument/2006/relationships/notesSlide" Id="rId2"/>
    <Relationship Target="../slideLayouts/slideLayout4.xml" Type="http://schemas.openxmlformats.org/officeDocument/2006/relationships/slideLayout" Id="rId1"/>
</Relationships>

</file>

<file path=ppt/slides/_rels/slide19.xml.rels><?xml version="1.0" encoding="UTF-8" standalone="yes"?>
<Relationships xmlns="http://schemas.openxmlformats.org/package/2006/relationships">
    <Relationship Target="../media/image39.png" Type="http://schemas.openxmlformats.org/officeDocument/2006/relationships/image" Id="rId2"/>
    <Relationship Target="../slideLayouts/slideLayout4.xml" Type="http://schemas.openxmlformats.org/officeDocument/2006/relationships/slideLayout" Id="rId1"/>
</Relationships>

</file>

<file path=ppt/slides/_rels/slide2.xml.rels><?xml version="1.0" encoding="UTF-8" standalone="yes"?>
<Relationships xmlns="http://schemas.openxmlformats.org/package/2006/relationships">
    <Relationship Target="../media/image5.png" Type="http://schemas.openxmlformats.org/officeDocument/2006/relationships/image" Id="rId8"/>
    <Relationship Target="../diagrams/data1.xml" Type="http://schemas.openxmlformats.org/officeDocument/2006/relationships/diagramData" Id="rId3"/>
    <Relationship Target="../diagrams/drawing1.xml" Type="http://schemas.microsoft.com/office/2007/relationships/diagramDrawing" Id="rId7"/>
    <Relationship Target="../notesSlides/notesSlide1.xml" Type="http://schemas.openxmlformats.org/officeDocument/2006/relationships/notesSlide" Id="rId2"/>
    <Relationship Target="../slideLayouts/slideLayout8.xml" Type="http://schemas.openxmlformats.org/officeDocument/2006/relationships/slideLayout" Id="rId1"/>
    <Relationship Target="../diagrams/colors1.xml" Type="http://schemas.openxmlformats.org/officeDocument/2006/relationships/diagramColors" Id="rId6"/>
    <Relationship Target="../diagrams/quickStyle1.xml" Type="http://schemas.openxmlformats.org/officeDocument/2006/relationships/diagramQuickStyle" Id="rId5"/>
    <Relationship Target="../diagrams/layout1.xml" Type="http://schemas.openxmlformats.org/officeDocument/2006/relationships/diagramLayout" Id="rId4"/>
</Relationships>

</file>

<file path=ppt/slides/_rels/slide20.xml.rels><?xml version="1.0" encoding="UTF-8" standalone="yes"?>
<Relationships xmlns="http://schemas.openxmlformats.org/package/2006/relationships">
    <Relationship Target="../media/image40.png" Type="http://schemas.openxmlformats.org/officeDocument/2006/relationships/image" Id="rId2"/>
    <Relationship Target="../slideLayouts/slideLayout4.xml" Type="http://schemas.openxmlformats.org/officeDocument/2006/relationships/slideLayout" Id="rId1"/>
</Relationships>

</file>

<file path=ppt/slides/_rels/slide21.xml.rels><?xml version="1.0" encoding="UTF-8" standalone="yes"?>
<Relationships xmlns="http://schemas.openxmlformats.org/package/2006/relationships">
    <Relationship Target="../media/image41.png" Type="http://schemas.openxmlformats.org/officeDocument/2006/relationships/image" Id="rId3"/>
    <Relationship Target="../notesSlides/notesSlide7.xml" Type="http://schemas.openxmlformats.org/officeDocument/2006/relationships/notesSlide" Id="rId2"/>
    <Relationship Target="../slideLayouts/slideLayout8.xml" Type="http://schemas.openxmlformats.org/officeDocument/2006/relationships/slideLayout" Id="rId1"/>
    <Relationship Target="../media/image42.png" Type="http://schemas.openxmlformats.org/officeDocument/2006/relationships/image" Id="rId4"/>
</Relationships>

</file>

<file path=ppt/slides/_rels/slide22.xml.rels><?xml version="1.0" encoding="UTF-8" standalone="yes"?>
<Relationships xmlns="http://schemas.openxmlformats.org/package/2006/relationships">
    <Relationship Target="../media/image43.png" Type="http://schemas.openxmlformats.org/officeDocument/2006/relationships/image" Id="rId3"/>
    <Relationship Target="../notesSlides/notesSlide8.xml" Type="http://schemas.openxmlformats.org/officeDocument/2006/relationships/notesSlide" Id="rId2"/>
    <Relationship Target="../slideLayouts/slideLayout9.xml" Type="http://schemas.openxmlformats.org/officeDocument/2006/relationships/slideLayout" Id="rId1"/>
</Relationships>

</file>

<file path=ppt/slides/_rels/slide23.xml.rels><?xml version="1.0" encoding="UTF-8" standalone="yes"?>
<Relationships xmlns="http://schemas.openxmlformats.org/package/2006/relationships">
    <Relationship Target="../media/image44.png" Type="http://schemas.openxmlformats.org/officeDocument/2006/relationships/image" Id="rId2"/>
    <Relationship Target="../slideLayouts/slideLayout9.xml" Type="http://schemas.openxmlformats.org/officeDocument/2006/relationships/slideLayout" Id="rId1"/>
</Relationships>

</file>

<file path=ppt/slides/_rels/slide24.xml.rels><?xml version="1.0" encoding="UTF-8" standalone="yes"?>
<Relationships xmlns="http://schemas.openxmlformats.org/package/2006/relationships">
    <Relationship Target="../media/image45.png" Type="http://schemas.openxmlformats.org/officeDocument/2006/relationships/image" Id="rId2"/>
    <Relationship Target="../slideLayouts/slideLayout9.xml" Type="http://schemas.openxmlformats.org/officeDocument/2006/relationships/slideLayout" Id="rId1"/>
</Relationships>

</file>

<file path=ppt/slides/_rels/slide25.xml.rels><?xml version="1.0" encoding="UTF-8" standalone="yes"?>
<Relationships xmlns="http://schemas.openxmlformats.org/package/2006/relationships">
    <Relationship Target="../media/image46.png" Type="http://schemas.openxmlformats.org/officeDocument/2006/relationships/image" Id="rId2"/>
    <Relationship Target="../slideLayouts/slideLayout9.xml" Type="http://schemas.openxmlformats.org/officeDocument/2006/relationships/slideLayout" Id="rId1"/>
</Relationships>

</file>

<file path=ppt/slides/_rels/slide26.xml.rels><?xml version="1.0" encoding="UTF-8" standalone="yes"?>
<Relationships xmlns="http://schemas.openxmlformats.org/package/2006/relationships">
    <Relationship Target="../media/image47.png" Type="http://schemas.openxmlformats.org/officeDocument/2006/relationships/image" Id="rId2"/>
    <Relationship Target="../slideLayouts/slideLayout4.xml" Type="http://schemas.openxmlformats.org/officeDocument/2006/relationships/slideLayout" Id="rId1"/>
</Relationships>

</file>

<file path=ppt/slides/_rels/slide27.xml.rels><?xml version="1.0" encoding="UTF-8" standalone="yes"?>
<Relationships xmlns="http://schemas.openxmlformats.org/package/2006/relationships">
    <Relationship Target="../media/image49.png" Type="http://schemas.openxmlformats.org/officeDocument/2006/relationships/image" Id="rId3"/>
    <Relationship Target="../media/image48.png" Type="http://schemas.openxmlformats.org/officeDocument/2006/relationships/image" Id="rId2"/>
    <Relationship Target="../slideLayouts/slideLayout2.xml" Type="http://schemas.openxmlformats.org/officeDocument/2006/relationships/slideLayout" Id="rId1"/>
</Relationships>

</file>

<file path=ppt/slides/_rels/slide28.xml.rels><?xml version="1.0" encoding="UTF-8" standalone="yes"?>
<Relationships xmlns="http://schemas.openxmlformats.org/package/2006/relationships">
    <Relationship Target="../media/image50.png" Type="http://schemas.openxmlformats.org/officeDocument/2006/relationships/image" Id="rId2"/>
    <Relationship Target="../slideLayouts/slideLayout9.xml" Type="http://schemas.openxmlformats.org/officeDocument/2006/relationships/slideLayout" Id="rId1"/>
</Relationships>

</file>

<file path=ppt/slides/_rels/slide29.xml.rels><?xml version="1.0" encoding="UTF-8" standalone="yes"?>
<Relationships xmlns="http://schemas.openxmlformats.org/package/2006/relationships">
    <Relationship Target="../media/image51.png" Type="http://schemas.openxmlformats.org/officeDocument/2006/relationships/image" Id="rId2"/>
    <Relationship Target="../slideLayouts/slideLayout9.xml" Type="http://schemas.openxmlformats.org/officeDocument/2006/relationships/slideLayout" Id="rId1"/>
</Relationships>

</file>

<file path=ppt/slides/_rels/slide3.xml.rels><?xml version="1.0" encoding="UTF-8" standalone="yes"?>
<Relationships xmlns="http://schemas.openxmlformats.org/package/2006/relationships">
    <Relationship Target="../diagrams/data2.xml" Type="http://schemas.openxmlformats.org/officeDocument/2006/relationships/diagramData" Id="rId3"/>
    <Relationship Target="../diagrams/drawing2.xml" Type="http://schemas.microsoft.com/office/2007/relationships/diagramDrawing" Id="rId7"/>
    <Relationship Target="../notesSlides/notesSlide2.xml" Type="http://schemas.openxmlformats.org/officeDocument/2006/relationships/notesSlide" Id="rId2"/>
    <Relationship Target="../slideLayouts/slideLayout8.xml" Type="http://schemas.openxmlformats.org/officeDocument/2006/relationships/slideLayout" Id="rId1"/>
    <Relationship Target="../diagrams/colors2.xml" Type="http://schemas.openxmlformats.org/officeDocument/2006/relationships/diagramColors" Id="rId6"/>
    <Relationship Target="../diagrams/quickStyle2.xml" Type="http://schemas.openxmlformats.org/officeDocument/2006/relationships/diagramQuickStyle" Id="rId5"/>
    <Relationship Target="../diagrams/layout2.xml" Type="http://schemas.openxmlformats.org/officeDocument/2006/relationships/diagramLayout" Id="rId4"/>
</Relationships>

</file>

<file path=ppt/slides/_rels/slide30.xml.rels><?xml version="1.0" encoding="UTF-8" standalone="yes"?>
<Relationships xmlns="http://schemas.openxmlformats.org/package/2006/relationships">
    <Relationship Target="../media/image53.png" Type="http://schemas.openxmlformats.org/officeDocument/2006/relationships/image" Id="rId3"/>
    <Relationship Target="../media/image52.png" Type="http://schemas.openxmlformats.org/officeDocument/2006/relationships/image" Id="rId2"/>
    <Relationship Target="../slideLayouts/slideLayout2.xml" Type="http://schemas.openxmlformats.org/officeDocument/2006/relationships/slideLayout" Id="rId1"/>
</Relationships>

</file>

<file path=ppt/slides/_rels/slide31.xml.rels><?xml version="1.0" encoding="UTF-8" standalone="yes"?>
<Relationships xmlns="http://schemas.openxmlformats.org/package/2006/relationships">
    <Relationship Target="../media/image55.png" Type="http://schemas.openxmlformats.org/officeDocument/2006/relationships/image" Id="rId3"/>
    <Relationship Target="../media/image54.png" Type="http://schemas.openxmlformats.org/officeDocument/2006/relationships/image" Id="rId2"/>
    <Relationship Target="../slideLayouts/slideLayout2.xml" Type="http://schemas.openxmlformats.org/officeDocument/2006/relationships/slideLayout" Id="rId1"/>
</Relationships>

</file>

<file path=ppt/slides/_rels/slide32.xml.rels><?xml version="1.0" encoding="UTF-8" standalone="yes"?>
<Relationships xmlns="http://schemas.openxmlformats.org/package/2006/relationships">
    <Relationship Target="../media/image57.png" Type="http://schemas.openxmlformats.org/officeDocument/2006/relationships/image" Id="rId3"/>
    <Relationship Target="../media/image56.png" Type="http://schemas.openxmlformats.org/officeDocument/2006/relationships/image" Id="rId2"/>
    <Relationship Target="../slideLayouts/slideLayout4.xml" Type="http://schemas.openxmlformats.org/officeDocument/2006/relationships/slideLayout" Id="rId1"/>
    <Relationship Target="../media/image60.png" Type="http://schemas.openxmlformats.org/officeDocument/2006/relationships/image" Id="rId6"/>
    <Relationship Target="../media/image59.png" Type="http://schemas.openxmlformats.org/officeDocument/2006/relationships/image" Id="rId5"/>
    <Relationship Target="../media/image58.png" Type="http://schemas.openxmlformats.org/officeDocument/2006/relationships/image" Id="rId4"/>
</Relationships>

</file>

<file path=ppt/slides/_rels/slide33.xml.rels><?xml version="1.0" encoding="UTF-8" standalone="yes"?>
<Relationships xmlns="http://schemas.openxmlformats.org/package/2006/relationships">
    <Relationship Target="../media/image62.png" Type="http://schemas.openxmlformats.org/officeDocument/2006/relationships/image" Id="rId3"/>
    <Relationship Target="../media/image61.png" Type="http://schemas.openxmlformats.org/officeDocument/2006/relationships/image" Id="rId2"/>
    <Relationship Target="../slideLayouts/slideLayout4.xml" Type="http://schemas.openxmlformats.org/officeDocument/2006/relationships/slideLayout" Id="rId1"/>
    <Relationship Target="../media/image64.png" Type="http://schemas.openxmlformats.org/officeDocument/2006/relationships/image" Id="rId5"/>
    <Relationship Target="../media/image63.png" Type="http://schemas.openxmlformats.org/officeDocument/2006/relationships/image" Id="rId4"/>
</Relationships>

</file>

<file path=ppt/slides/_rels/slide34.xml.rels><?xml version="1.0" encoding="UTF-8" standalone="yes"?>
<Relationships xmlns="http://schemas.openxmlformats.org/package/2006/relationships">
    <Relationship Target="../media/image65.png" Type="http://schemas.openxmlformats.org/officeDocument/2006/relationships/image" Id="rId2"/>
    <Relationship Target="../slideLayouts/slideLayout4.xml" Type="http://schemas.openxmlformats.org/officeDocument/2006/relationships/slideLayout" Id="rId1"/>
</Relationships>

</file>

<file path=ppt/slides/_rels/slide35.xml.rels><?xml version="1.0" encoding="UTF-8" standalone="yes"?>
<Relationships xmlns="http://schemas.openxmlformats.org/package/2006/relationships">
    <Relationship Target="../media/image67.png" Type="http://schemas.openxmlformats.org/officeDocument/2006/relationships/image" Id="rId3"/>
    <Relationship Target="../media/image66.png" Type="http://schemas.openxmlformats.org/officeDocument/2006/relationships/image" Id="rId2"/>
    <Relationship Target="../slideLayouts/slideLayout4.xml" Type="http://schemas.openxmlformats.org/officeDocument/2006/relationships/slideLayout" Id="rId1"/>
</Relationships>

</file>

<file path=ppt/slides/_rels/slide36.xml.rels><?xml version="1.0" encoding="UTF-8" standalone="yes"?>
<Relationships xmlns="http://schemas.openxmlformats.org/package/2006/relationships">
    <Relationship Target="../media/image3.png" Type="http://schemas.openxmlformats.org/officeDocument/2006/relationships/image" Id="rId3"/>
    <Relationship TargetMode="External" Target="https://sd21.mssf.cz/" Type="http://schemas.openxmlformats.org/officeDocument/2006/relationships/hyperlink" Id="rId2"/>
    <Relationship Target="../slideLayouts/slideLayout1.xml" Type="http://schemas.openxmlformats.org/officeDocument/2006/relationships/slideLayout" Id="rId1"/>
</Relationships>

</file>

<file path=ppt/slides/_rels/slide4.xml.rels><?xml version="1.0" encoding="UTF-8" standalone="yes"?>
<Relationships xmlns="http://schemas.openxmlformats.org/package/2006/relationships">
    <Relationship TargetMode="External" Target="http://www.esfcr.cz/" Type="http://schemas.openxmlformats.org/officeDocument/2006/relationships/hyperlink" Id="rId3"/>
    <Relationship TargetMode="External" Target="https://www.esfcr.cz/dokumenty-opz-plus" Type="http://schemas.openxmlformats.org/officeDocument/2006/relationships/hyperlink" Id="rId2"/>
    <Relationship Target="../slideLayouts/slideLayout2.xml" Type="http://schemas.openxmlformats.org/officeDocument/2006/relationships/slideLayout" Id="rId1"/>
    <Relationship TargetMode="External" Target="http://www.esfcr.cz/dokumenty-opz" Type="http://schemas.openxmlformats.org/officeDocument/2006/relationships/hyperlink" Id="rId4"/>
</Relationships>

</file>

<file path=ppt/slides/_rels/slide5.xml.rels><?xml version="1.0" encoding="UTF-8" standalone="yes"?>
<Relationships xmlns="http://schemas.openxmlformats.org/package/2006/relationships">
    <Relationship TargetMode="External" Target="https://iskp21.mssf.cz/" Type="http://schemas.openxmlformats.org/officeDocument/2006/relationships/hyperlink" Id="rId3"/>
    <Relationship Target="../notesSlides/notesSlide3.xml" Type="http://schemas.openxmlformats.org/officeDocument/2006/relationships/notesSlide" Id="rId2"/>
    <Relationship Target="../slideLayouts/slideLayout2.xml" Type="http://schemas.openxmlformats.org/officeDocument/2006/relationships/slideLayout" Id="rId1"/>
    <Relationship Target="../media/image7.png" Type="http://schemas.openxmlformats.org/officeDocument/2006/relationships/image" Id="rId5"/>
    <Relationship Target="../media/image6.png" Type="http://schemas.openxmlformats.org/officeDocument/2006/relationships/image" Id="rId4"/>
</Relationships>

</file>

<file path=ppt/slides/_rels/slide6.xml.rels><?xml version="1.0" encoding="UTF-8" standalone="yes"?>
<Relationships xmlns="http://schemas.openxmlformats.org/package/2006/relationships">
    <Relationship Target="../media/image9.png" Type="http://schemas.openxmlformats.org/officeDocument/2006/relationships/image" Id="rId3"/>
    <Relationship Target="../media/image8.png" Type="http://schemas.openxmlformats.org/officeDocument/2006/relationships/image" Id="rId2"/>
    <Relationship Target="../slideLayouts/slideLayout2.xml" Type="http://schemas.openxmlformats.org/officeDocument/2006/relationships/slideLayout" Id="rId1"/>
    <Relationship Target="../media/image10.png" Type="http://schemas.openxmlformats.org/officeDocument/2006/relationships/image" Id="rId4"/>
</Relationships>

</file>

<file path=ppt/slides/_rels/slide7.xml.rels><?xml version="1.0" encoding="UTF-8" standalone="yes"?>
<Relationships xmlns="http://schemas.openxmlformats.org/package/2006/relationships">
    <Relationship Target="../media/image11.png" Type="http://schemas.openxmlformats.org/officeDocument/2006/relationships/image" Id="rId2"/>
    <Relationship Target="../slideLayouts/slideLayout2.xml" Type="http://schemas.openxmlformats.org/officeDocument/2006/relationships/slideLayout" Id="rId1"/>
</Relationships>

</file>

<file path=ppt/slides/_rels/slide8.xml.rels><?xml version="1.0" encoding="UTF-8" standalone="yes"?>
<Relationships xmlns="http://schemas.openxmlformats.org/package/2006/relationships">
    <Relationship Target="../media/image12.png" Type="http://schemas.openxmlformats.org/officeDocument/2006/relationships/image" Id="rId2"/>
    <Relationship Target="../slideLayouts/slideLayout5.xml" Type="http://schemas.openxmlformats.org/officeDocument/2006/relationships/slideLayout" Id="rId1"/>
</Relationships>

</file>

<file path=ppt/slides/_rels/slide9.xml.rels><?xml version="1.0" encoding="UTF-8" standalone="yes"?>
<Relationships xmlns="http://schemas.openxmlformats.org/package/2006/relationships">
    <Relationship Target="../media/image14.png" Type="http://schemas.openxmlformats.org/officeDocument/2006/relationships/image" Id="rId3"/>
    <Relationship Target="../media/image13.png" Type="http://schemas.openxmlformats.org/officeDocument/2006/relationships/image" Id="rId2"/>
    <Relationship Target="../slideLayouts/slideLayout5.xml" Type="http://schemas.openxmlformats.org/officeDocument/2006/relationships/slideLayout" Id="rId1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true"/>
          </p:cNvSpPr>
          <p:nvPr>
            <p:ph type="title"/>
          </p:nvPr>
        </p:nvSpPr>
        <p:spPr>
          <a:xfrm>
            <a:off x="1511298" y="2156400"/>
            <a:ext cx="7525197" cy="1848664"/>
          </a:xfrm>
        </p:spPr>
        <p:txBody>
          <a:bodyPr/>
          <a:lstStyle/>
          <a:p>
            <a:pPr>
              <a:spcBef>
                <a:spcPts val="600"/>
              </a:spcBef>
              <a:spcAft>
                <a:spcPts val="1200"/>
              </a:spcAft>
            </a:pPr>
            <a:r>
              <a:rPr lang="cs-CZ" sz="3600" u="sng" dirty="false">
                <a:solidFill>
                  <a:srgbClr val="0070C0"/>
                </a:solidFill>
              </a:rPr>
              <a:t>portál IS KP21+</a:t>
            </a:r>
            <a:br>
              <a:rPr lang="cs-CZ" sz="3600" u="sng" dirty="false">
                <a:solidFill>
                  <a:srgbClr val="0070C0"/>
                </a:solidFill>
              </a:rPr>
            </a:br>
            <a:r>
              <a:rPr lang="cs-CZ" sz="3600" u="sng" dirty="false">
                <a:solidFill>
                  <a:srgbClr val="0070C0"/>
                </a:solidFill>
              </a:rPr>
              <a:t>Prezentace pro žadatele OPZ+</a:t>
            </a:r>
            <a:endParaRPr lang="cs-CZ" dirty="false"/>
          </a:p>
        </p:txBody>
      </p:sp>
      <p:sp>
        <p:nvSpPr>
          <p:cNvPr id="6" name="Zástupný symbol pro text 5"/>
          <p:cNvSpPr>
            <a:spLocks noGrp="true"/>
          </p:cNvSpPr>
          <p:nvPr>
            <p:ph type="body" sz="quarter" idx="13"/>
          </p:nvPr>
        </p:nvSpPr>
        <p:spPr>
          <a:xfrm>
            <a:off x="1511299" y="4509120"/>
            <a:ext cx="7272000" cy="540000"/>
          </a:xfrm>
        </p:spPr>
        <p:txBody>
          <a:bodyPr/>
          <a:lstStyle/>
          <a:p>
            <a:r>
              <a:rPr lang="cs-CZ" b="true" dirty="false">
                <a:hlinkClick r:id="rId2"/>
              </a:rPr>
              <a:t>https://iskp21.mssf.cz</a:t>
            </a:r>
            <a:r>
              <a:rPr lang="cs-CZ" b="true" dirty="false"/>
              <a:t> </a:t>
            </a:r>
          </a:p>
        </p:txBody>
      </p:sp>
      <p:pic>
        <p:nvPicPr>
          <p:cNvPr id="14" name="Zástupný symbol pro obrázek 13"/>
          <p:cNvPicPr>
            <a:picLocks noGrp="true" noChangeAspect="true"/>
          </p:cNvPicPr>
          <p:nvPr>
            <p:ph type="pic" sz="quarter" idx="15"/>
          </p:nvPr>
        </p:nvPicPr>
        <p:blipFill>
          <a:blip cstate="print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000" y="2636837"/>
            <a:ext cx="540000" cy="540000"/>
          </a:xfrm>
        </p:spPr>
      </p:pic>
      <p:pic>
        <p:nvPicPr>
          <p:cNvPr id="15" name="Zástupný symbol pro obrázek 14"/>
          <p:cNvPicPr>
            <a:picLocks noGrp="true" noChangeAspect="true"/>
          </p:cNvPicPr>
          <p:nvPr>
            <p:ph type="pic" sz="quarter" idx="16"/>
          </p:nvPr>
        </p:nvPicPr>
        <p:blipFill>
          <a:blip cstate="print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733" y="4581128"/>
            <a:ext cx="540000" cy="540000"/>
          </a:xfrm>
        </p:spPr>
      </p:pic>
    </p:spTree>
    <p:extLst>
      <p:ext uri="{BB962C8B-B14F-4D97-AF65-F5344CB8AC3E}">
        <p14:creationId xmlns:p14="http://schemas.microsoft.com/office/powerpoint/2010/main" val="3374661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688A2B8-4014-422B-A769-6FAF51EAB6B9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Základní menu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B018E7FC-18C2-48DA-BED9-51316B565CB3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10</a:t>
            </a:fld>
            <a:endParaRPr lang="cs-CZ" dirty="false"/>
          </a:p>
        </p:txBody>
      </p:sp>
      <p:pic>
        <p:nvPicPr>
          <p:cNvPr id="8" name="Picture 3">
            <a:extLst>
              <a:ext uri="{FF2B5EF4-FFF2-40B4-BE49-F238E27FC236}">
                <a16:creationId xmlns:a16="http://schemas.microsoft.com/office/drawing/2014/main" id="{4DFE6778-E25E-41D6-A3B3-882BC54599D6}"/>
              </a:ext>
            </a:extLst>
          </p:cNvPr>
          <p:cNvPicPr>
            <a:picLocks noChangeAspect="true" noChangeArrowheads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5" y="2308928"/>
            <a:ext cx="5940660" cy="8282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Obdélník 9">
            <a:extLst>
              <a:ext uri="{FF2B5EF4-FFF2-40B4-BE49-F238E27FC236}">
                <a16:creationId xmlns:a16="http://schemas.microsoft.com/office/drawing/2014/main" id="{AD3CDD2F-EC13-4063-B18C-0960C2895B0D}"/>
              </a:ext>
            </a:extLst>
          </p:cNvPr>
          <p:cNvSpPr/>
          <p:nvPr/>
        </p:nvSpPr>
        <p:spPr>
          <a:xfrm>
            <a:off x="2123728" y="2405172"/>
            <a:ext cx="2808312" cy="380196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pic>
        <p:nvPicPr>
          <p:cNvPr id="13" name="Obrázek 12">
            <a:extLst>
              <a:ext uri="{FF2B5EF4-FFF2-40B4-BE49-F238E27FC236}">
                <a16:creationId xmlns:a16="http://schemas.microsoft.com/office/drawing/2014/main" id="{9958E7C3-72D1-4052-A0F9-4E1B377CEDD6}"/>
              </a:ext>
            </a:extLst>
          </p:cNvPr>
          <p:cNvPicPr>
            <a:picLocks noChangeAspect="true"/>
          </p:cNvPicPr>
          <p:nvPr/>
        </p:nvPicPr>
        <p:blipFill>
          <a:blip r:embed="rId4"/>
          <a:stretch>
            <a:fillRect/>
          </a:stretch>
        </p:blipFill>
        <p:spPr>
          <a:xfrm>
            <a:off x="107504" y="1293014"/>
            <a:ext cx="9000496" cy="417687"/>
          </a:xfrm>
          <a:prstGeom prst="rect">
            <a:avLst/>
          </a:prstGeom>
        </p:spPr>
      </p:pic>
      <p:pic>
        <p:nvPicPr>
          <p:cNvPr id="15" name="Obrázek 14">
            <a:extLst>
              <a:ext uri="{FF2B5EF4-FFF2-40B4-BE49-F238E27FC236}">
                <a16:creationId xmlns:a16="http://schemas.microsoft.com/office/drawing/2014/main" id="{6B5388EA-126A-4AA2-B669-1488CFCA84D4}"/>
              </a:ext>
            </a:extLst>
          </p:cNvPr>
          <p:cNvPicPr>
            <a:picLocks noChangeAspect="true"/>
          </p:cNvPicPr>
          <p:nvPr/>
        </p:nvPicPr>
        <p:blipFill>
          <a:blip r:embed="rId5"/>
          <a:stretch>
            <a:fillRect/>
          </a:stretch>
        </p:blipFill>
        <p:spPr>
          <a:xfrm>
            <a:off x="107504" y="1728732"/>
            <a:ext cx="8928992" cy="305379"/>
          </a:xfrm>
          <a:prstGeom prst="rect">
            <a:avLst/>
          </a:prstGeom>
        </p:spPr>
      </p:pic>
      <p:sp>
        <p:nvSpPr>
          <p:cNvPr id="19" name="Obdélník 18">
            <a:extLst>
              <a:ext uri="{FF2B5EF4-FFF2-40B4-BE49-F238E27FC236}">
                <a16:creationId xmlns:a16="http://schemas.microsoft.com/office/drawing/2014/main" id="{2661748A-31CF-4CF0-AD1B-D0B49F04CA58}"/>
              </a:ext>
            </a:extLst>
          </p:cNvPr>
          <p:cNvSpPr/>
          <p:nvPr/>
        </p:nvSpPr>
        <p:spPr>
          <a:xfrm>
            <a:off x="90731" y="1669452"/>
            <a:ext cx="736853" cy="364659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cxnSp>
        <p:nvCxnSpPr>
          <p:cNvPr id="24" name="Přímá spojnice se šipkou 23">
            <a:extLst>
              <a:ext uri="{FF2B5EF4-FFF2-40B4-BE49-F238E27FC236}">
                <a16:creationId xmlns:a16="http://schemas.microsoft.com/office/drawing/2014/main" id="{019A190C-4178-4263-816C-4226D54E5895}"/>
              </a:ext>
            </a:extLst>
          </p:cNvPr>
          <p:cNvCxnSpPr>
            <a:cxnSpLocks/>
          </p:cNvCxnSpPr>
          <p:nvPr/>
        </p:nvCxnSpPr>
        <p:spPr>
          <a:xfrm>
            <a:off x="827584" y="2014981"/>
            <a:ext cx="1296144" cy="434042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pic>
        <p:nvPicPr>
          <p:cNvPr id="28" name="Obrázek 27">
            <a:extLst>
              <a:ext uri="{FF2B5EF4-FFF2-40B4-BE49-F238E27FC236}">
                <a16:creationId xmlns:a16="http://schemas.microsoft.com/office/drawing/2014/main" id="{913D4C85-EC29-4C55-BE59-453AADE54316}"/>
              </a:ext>
            </a:extLst>
          </p:cNvPr>
          <p:cNvPicPr>
            <a:picLocks noChangeAspect="true"/>
          </p:cNvPicPr>
          <p:nvPr/>
        </p:nvPicPr>
        <p:blipFill>
          <a:blip r:embed="rId6"/>
          <a:stretch>
            <a:fillRect/>
          </a:stretch>
        </p:blipFill>
        <p:spPr>
          <a:xfrm>
            <a:off x="180731" y="3331177"/>
            <a:ext cx="8693269" cy="3184823"/>
          </a:xfrm>
          <a:prstGeom prst="rect">
            <a:avLst/>
          </a:prstGeom>
        </p:spPr>
      </p:pic>
      <p:cxnSp>
        <p:nvCxnSpPr>
          <p:cNvPr id="29" name="Přímá spojnice se šipkou 28">
            <a:extLst>
              <a:ext uri="{FF2B5EF4-FFF2-40B4-BE49-F238E27FC236}">
                <a16:creationId xmlns:a16="http://schemas.microsoft.com/office/drawing/2014/main" id="{C08D84B2-6341-4A35-A84F-733336186F78}"/>
              </a:ext>
            </a:extLst>
          </p:cNvPr>
          <p:cNvCxnSpPr>
            <a:cxnSpLocks/>
          </p:cNvCxnSpPr>
          <p:nvPr/>
        </p:nvCxnSpPr>
        <p:spPr>
          <a:xfrm flipH="true">
            <a:off x="1870980" y="2785202"/>
            <a:ext cx="864096" cy="661389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sp>
        <p:nvSpPr>
          <p:cNvPr id="30" name="TextovéPole 29">
            <a:extLst>
              <a:ext uri="{FF2B5EF4-FFF2-40B4-BE49-F238E27FC236}">
                <a16:creationId xmlns:a16="http://schemas.microsoft.com/office/drawing/2014/main" id="{2D78623B-F75F-4B53-B435-499E91B97E11}"/>
              </a:ext>
            </a:extLst>
          </p:cNvPr>
          <p:cNvSpPr txBox="true"/>
          <p:nvPr/>
        </p:nvSpPr>
        <p:spPr>
          <a:xfrm>
            <a:off x="6948264" y="1332888"/>
            <a:ext cx="736853" cy="369332"/>
          </a:xfrm>
          <a:prstGeom prst="rect">
            <a:avLst/>
          </a:prstGeom>
          <a:solidFill>
            <a:srgbClr val="FDFDFD"/>
          </a:solidFill>
          <a:ln>
            <a:noFill/>
          </a:ln>
        </p:spPr>
        <p:txBody>
          <a:bodyPr wrap="square" rtlCol="false">
            <a:spAutoFit/>
          </a:bodyPr>
          <a:lstStyle/>
          <a:p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9760513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1CA9767-B58C-4DD9-B06E-656376BDDED0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Vytvoření nové žádosti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919087BF-E61E-44C7-8778-F1974BB90F6E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11</a:t>
            </a:fld>
            <a:endParaRPr lang="cs-CZ" dirty="false"/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8361F9CE-24B6-4DEB-8CB8-90FECFBF6779}"/>
              </a:ext>
            </a:extLst>
          </p:cNvPr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154181" y="2011673"/>
            <a:ext cx="5060287" cy="3065534"/>
          </a:xfrm>
          <a:prstGeom prst="rect">
            <a:avLst/>
          </a:prstGeom>
        </p:spPr>
      </p:pic>
      <p:sp>
        <p:nvSpPr>
          <p:cNvPr id="16" name="TextovéPole 15">
            <a:extLst>
              <a:ext uri="{FF2B5EF4-FFF2-40B4-BE49-F238E27FC236}">
                <a16:creationId xmlns:a16="http://schemas.microsoft.com/office/drawing/2014/main" id="{EB2F3039-4A71-4D63-B992-174341E6B835}"/>
              </a:ext>
            </a:extLst>
          </p:cNvPr>
          <p:cNvSpPr txBox="true"/>
          <p:nvPr/>
        </p:nvSpPr>
        <p:spPr>
          <a:xfrm>
            <a:off x="5293333" y="2011673"/>
            <a:ext cx="3600400" cy="44781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indent="-288000" fontAlgn="auto">
              <a:lnSpc>
                <a:spcPct val="90000"/>
              </a:lnSpc>
              <a:spcAft>
                <a:spcPts val="600"/>
              </a:spcAft>
              <a:buClr>
                <a:schemeClr val="accent2"/>
              </a:buClr>
              <a:buSzPct val="100000"/>
              <a:buFont typeface="Wingdings 3" panose="05040102010807070707" pitchFamily="18" charset="2"/>
              <a:buChar char="-"/>
              <a:tabLst/>
              <a:defRPr/>
            </a:pPr>
            <a:r>
              <a:rPr lang="cs-CZ" sz="2000" dirty="false"/>
              <a:t>Přes modul </a:t>
            </a:r>
            <a:r>
              <a:rPr lang="cs-CZ" sz="2000" b="true" dirty="false"/>
              <a:t>Nová žádost</a:t>
            </a:r>
            <a:r>
              <a:rPr lang="cs-CZ" sz="2000" dirty="false"/>
              <a:t>.</a:t>
            </a:r>
          </a:p>
          <a:p>
            <a:pPr marR="0" lvl="0" indent="-288000" fontAlgn="auto">
              <a:lnSpc>
                <a:spcPct val="90000"/>
              </a:lnSpc>
              <a:spcAft>
                <a:spcPts val="600"/>
              </a:spcAft>
              <a:buClr>
                <a:schemeClr val="accent2"/>
              </a:buClr>
              <a:buSzPct val="100000"/>
              <a:buFont typeface="Wingdings 3" panose="05040102010807070707" pitchFamily="18" charset="2"/>
              <a:buChar char="-"/>
              <a:tabLst/>
              <a:defRPr/>
            </a:pPr>
            <a:r>
              <a:rPr lang="cs-CZ" sz="2000" dirty="false"/>
              <a:t>Seznam programů a výzev - uživatel vybere správný OP.</a:t>
            </a:r>
          </a:p>
          <a:p>
            <a:pPr marR="0" lvl="0" fontAlgn="auto">
              <a:lnSpc>
                <a:spcPct val="90000"/>
              </a:lnSpc>
              <a:spcAft>
                <a:spcPts val="600"/>
              </a:spcAft>
              <a:buClr>
                <a:schemeClr val="accent2"/>
              </a:buClr>
              <a:buSzPct val="100000"/>
              <a:tabLst/>
              <a:defRPr/>
            </a:pPr>
            <a:endParaRPr lang="cs-CZ" sz="2000" dirty="false"/>
          </a:p>
          <a:p>
            <a:pPr marR="0" lvl="0" fontAlgn="auto">
              <a:lnSpc>
                <a:spcPct val="90000"/>
              </a:lnSpc>
              <a:spcAft>
                <a:spcPts val="600"/>
              </a:spcAft>
              <a:buClr>
                <a:schemeClr val="accent2"/>
              </a:buClr>
              <a:buSzPct val="100000"/>
              <a:tabLst/>
              <a:defRPr/>
            </a:pPr>
            <a:endParaRPr lang="cs-CZ" sz="1000" dirty="false"/>
          </a:p>
          <a:p>
            <a:pPr marR="0" lvl="0" fontAlgn="auto">
              <a:lnSpc>
                <a:spcPct val="90000"/>
              </a:lnSpc>
              <a:spcAft>
                <a:spcPts val="600"/>
              </a:spcAft>
              <a:buClr>
                <a:schemeClr val="accent2"/>
              </a:buClr>
              <a:buSzPct val="100000"/>
              <a:tabLst/>
              <a:defRPr/>
            </a:pPr>
            <a:endParaRPr lang="cs-CZ" sz="1000" dirty="false"/>
          </a:p>
          <a:p>
            <a:pPr marR="0" lvl="0" fontAlgn="auto">
              <a:lnSpc>
                <a:spcPct val="90000"/>
              </a:lnSpc>
              <a:spcAft>
                <a:spcPts val="600"/>
              </a:spcAft>
              <a:buClr>
                <a:schemeClr val="accent2"/>
              </a:buClr>
              <a:buSzPct val="100000"/>
              <a:tabLst/>
              <a:defRPr/>
            </a:pPr>
            <a:endParaRPr lang="cs-CZ" sz="1000" dirty="false"/>
          </a:p>
          <a:p>
            <a:pPr marR="0" lvl="0" fontAlgn="auto">
              <a:lnSpc>
                <a:spcPct val="90000"/>
              </a:lnSpc>
              <a:spcAft>
                <a:spcPts val="600"/>
              </a:spcAft>
              <a:buClr>
                <a:schemeClr val="accent2"/>
              </a:buClr>
              <a:buSzPct val="100000"/>
              <a:tabLst/>
              <a:defRPr/>
            </a:pPr>
            <a:endParaRPr lang="cs-CZ" sz="1000" dirty="false"/>
          </a:p>
          <a:p>
            <a:pPr marR="0" lvl="0" fontAlgn="auto">
              <a:lnSpc>
                <a:spcPct val="90000"/>
              </a:lnSpc>
              <a:spcAft>
                <a:spcPts val="600"/>
              </a:spcAft>
              <a:buClr>
                <a:schemeClr val="accent2"/>
              </a:buClr>
              <a:buSzPct val="100000"/>
              <a:tabLst/>
              <a:defRPr/>
            </a:pPr>
            <a:endParaRPr lang="cs-CZ" sz="1000" dirty="false"/>
          </a:p>
          <a:p>
            <a:pPr marR="0" lvl="0" fontAlgn="auto">
              <a:lnSpc>
                <a:spcPct val="90000"/>
              </a:lnSpc>
              <a:spcAft>
                <a:spcPts val="600"/>
              </a:spcAft>
              <a:buClr>
                <a:schemeClr val="accent2"/>
              </a:buClr>
              <a:buSzPct val="100000"/>
              <a:tabLst/>
              <a:defRPr/>
            </a:pPr>
            <a:endParaRPr lang="cs-CZ" sz="1000" dirty="false"/>
          </a:p>
          <a:p>
            <a:pPr marR="0" lvl="0" fontAlgn="auto">
              <a:lnSpc>
                <a:spcPct val="90000"/>
              </a:lnSpc>
              <a:spcAft>
                <a:spcPts val="600"/>
              </a:spcAft>
              <a:buClr>
                <a:schemeClr val="accent2"/>
              </a:buClr>
              <a:buSzPct val="100000"/>
              <a:tabLst/>
              <a:defRPr/>
            </a:pPr>
            <a:endParaRPr lang="cs-CZ" sz="1000" dirty="false"/>
          </a:p>
          <a:p>
            <a:pPr marR="0" lvl="0" fontAlgn="auto">
              <a:lnSpc>
                <a:spcPct val="90000"/>
              </a:lnSpc>
              <a:spcAft>
                <a:spcPts val="600"/>
              </a:spcAft>
              <a:buClr>
                <a:schemeClr val="accent2"/>
              </a:buClr>
              <a:buSzPct val="100000"/>
              <a:tabLst/>
              <a:defRPr/>
            </a:pPr>
            <a:endParaRPr lang="cs-CZ" sz="1000" dirty="false"/>
          </a:p>
          <a:p>
            <a:pPr marR="0" lvl="0" fontAlgn="auto">
              <a:lnSpc>
                <a:spcPct val="90000"/>
              </a:lnSpc>
              <a:spcAft>
                <a:spcPts val="600"/>
              </a:spcAft>
              <a:buClr>
                <a:schemeClr val="accent2"/>
              </a:buClr>
              <a:buSzPct val="100000"/>
              <a:tabLst/>
              <a:defRPr/>
            </a:pPr>
            <a:endParaRPr lang="cs-CZ" sz="1000" dirty="false"/>
          </a:p>
          <a:p>
            <a:pPr marR="0" lvl="0" indent="-288000" fontAlgn="auto">
              <a:lnSpc>
                <a:spcPct val="90000"/>
              </a:lnSpc>
              <a:spcAft>
                <a:spcPts val="600"/>
              </a:spcAft>
              <a:buClr>
                <a:schemeClr val="accent2"/>
              </a:buClr>
              <a:buSzPct val="100000"/>
              <a:buFont typeface="Wingdings 3" panose="05040102010807070707" pitchFamily="18" charset="2"/>
              <a:buChar char="-"/>
              <a:tabLst/>
              <a:defRPr/>
            </a:pPr>
            <a:r>
              <a:rPr lang="cs-CZ" sz="2000" dirty="false"/>
              <a:t>Uživatel vybere správnou výzvu a klikne na modrý odkaz </a:t>
            </a:r>
            <a:r>
              <a:rPr lang="cs-CZ" sz="2000" u="sng" dirty="false"/>
              <a:t>individuální projekt</a:t>
            </a:r>
            <a:r>
              <a:rPr lang="cs-CZ" sz="2000" dirty="false"/>
              <a:t>, příp. </a:t>
            </a:r>
            <a:r>
              <a:rPr lang="cs-CZ" sz="2000" u="sng" dirty="false"/>
              <a:t>zjednodušený projekt</a:t>
            </a:r>
            <a:r>
              <a:rPr lang="cs-CZ" sz="2000" dirty="false"/>
              <a:t>.</a:t>
            </a:r>
          </a:p>
        </p:txBody>
      </p:sp>
      <p:sp>
        <p:nvSpPr>
          <p:cNvPr id="19" name="TextovéPole 18">
            <a:extLst>
              <a:ext uri="{FF2B5EF4-FFF2-40B4-BE49-F238E27FC236}">
                <a16:creationId xmlns:a16="http://schemas.microsoft.com/office/drawing/2014/main" id="{A0C2DB95-F6A3-4BCB-A057-F013BFF46415}"/>
              </a:ext>
            </a:extLst>
          </p:cNvPr>
          <p:cNvSpPr txBox="true"/>
          <p:nvPr/>
        </p:nvSpPr>
        <p:spPr>
          <a:xfrm>
            <a:off x="467544" y="2907188"/>
            <a:ext cx="2232248" cy="201352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txBody>
          <a:bodyPr wrap="square" rtlCol="false">
            <a:spAutoFit/>
          </a:bodyPr>
          <a:lstStyle/>
          <a:p>
            <a:endParaRPr lang="cs-CZ" dirty="false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3A20930F-BE7F-4933-8BFB-E441647562DA}"/>
              </a:ext>
            </a:extLst>
          </p:cNvPr>
          <p:cNvPicPr>
            <a:picLocks noChangeAspect="true"/>
          </p:cNvPicPr>
          <p:nvPr/>
        </p:nvPicPr>
        <p:blipFill>
          <a:blip r:embed="rId3"/>
          <a:stretch>
            <a:fillRect/>
          </a:stretch>
        </p:blipFill>
        <p:spPr>
          <a:xfrm>
            <a:off x="118677" y="1274248"/>
            <a:ext cx="8845811" cy="262487"/>
          </a:xfrm>
          <a:prstGeom prst="rect">
            <a:avLst/>
          </a:prstGeom>
        </p:spPr>
      </p:pic>
      <p:sp>
        <p:nvSpPr>
          <p:cNvPr id="13" name="Obdélník 12">
            <a:extLst>
              <a:ext uri="{FF2B5EF4-FFF2-40B4-BE49-F238E27FC236}">
                <a16:creationId xmlns:a16="http://schemas.microsoft.com/office/drawing/2014/main" id="{5472FA04-4BB4-45BB-BD86-6083FE994029}"/>
              </a:ext>
            </a:extLst>
          </p:cNvPr>
          <p:cNvSpPr/>
          <p:nvPr/>
        </p:nvSpPr>
        <p:spPr>
          <a:xfrm>
            <a:off x="1475656" y="1270112"/>
            <a:ext cx="886334" cy="262487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cxnSp>
        <p:nvCxnSpPr>
          <p:cNvPr id="10" name="Přímá spojnice se šipkou 9">
            <a:extLst>
              <a:ext uri="{FF2B5EF4-FFF2-40B4-BE49-F238E27FC236}">
                <a16:creationId xmlns:a16="http://schemas.microsoft.com/office/drawing/2014/main" id="{45E4B7AA-E8F4-42D0-AFB9-1FA221B0A56B}"/>
              </a:ext>
            </a:extLst>
          </p:cNvPr>
          <p:cNvCxnSpPr>
            <a:stCxn id="13" idx="2"/>
          </p:cNvCxnSpPr>
          <p:nvPr/>
        </p:nvCxnSpPr>
        <p:spPr>
          <a:xfrm flipH="true">
            <a:off x="1475656" y="1532599"/>
            <a:ext cx="443167" cy="1374589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Obrázek 11">
            <a:extLst>
              <a:ext uri="{FF2B5EF4-FFF2-40B4-BE49-F238E27FC236}">
                <a16:creationId xmlns:a16="http://schemas.microsoft.com/office/drawing/2014/main" id="{1CEEF4C0-6FE8-4420-9DDB-D2D62ED03DB9}"/>
              </a:ext>
            </a:extLst>
          </p:cNvPr>
          <p:cNvPicPr>
            <a:picLocks noChangeAspect="true"/>
          </p:cNvPicPr>
          <p:nvPr/>
        </p:nvPicPr>
        <p:blipFill>
          <a:blip r:embed="rId4"/>
          <a:stretch>
            <a:fillRect/>
          </a:stretch>
        </p:blipFill>
        <p:spPr>
          <a:xfrm>
            <a:off x="5327632" y="3082159"/>
            <a:ext cx="3312368" cy="2093666"/>
          </a:xfrm>
          <a:prstGeom prst="rect">
            <a:avLst/>
          </a:prstGeom>
        </p:spPr>
      </p:pic>
      <p:sp>
        <p:nvSpPr>
          <p:cNvPr id="20" name="TextovéPole 19">
            <a:extLst>
              <a:ext uri="{FF2B5EF4-FFF2-40B4-BE49-F238E27FC236}">
                <a16:creationId xmlns:a16="http://schemas.microsoft.com/office/drawing/2014/main" id="{B7E6415F-09C5-4A6F-B540-A0457F311F7C}"/>
              </a:ext>
            </a:extLst>
          </p:cNvPr>
          <p:cNvSpPr txBox="true"/>
          <p:nvPr/>
        </p:nvSpPr>
        <p:spPr>
          <a:xfrm>
            <a:off x="5327632" y="3090784"/>
            <a:ext cx="2070691" cy="256018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txBody>
          <a:bodyPr wrap="square" rtlCol="false">
            <a:spAutoFit/>
          </a:bodyPr>
          <a:lstStyle/>
          <a:p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10003450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1D92E8F-B6E5-425F-B9A6-D0CCFA6C9FC5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Pravidla pro vyplňování žádosti o podporu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DEBE664-6382-4E08-ABAD-6F2078CF7E0A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179512" y="1484904"/>
            <a:ext cx="8784976" cy="2304256"/>
          </a:xfrm>
        </p:spPr>
        <p:txBody>
          <a:bodyPr/>
          <a:lstStyle/>
          <a:p>
            <a:pPr marL="0" indent="-288000">
              <a:lnSpc>
                <a:spcPct val="90000"/>
              </a:lnSpc>
              <a:buFont typeface="Wingdings 3" panose="05040102010807070707" pitchFamily="18" charset="2"/>
              <a:buChar char="-"/>
              <a:defRPr/>
            </a:pPr>
            <a:r>
              <a:rPr lang="cs-CZ" sz="2000" dirty="false"/>
              <a:t>Uživatel </a:t>
            </a:r>
            <a:r>
              <a:rPr lang="cs-CZ" sz="2000" b="true" dirty="false">
                <a:solidFill>
                  <a:srgbClr val="FF0000"/>
                </a:solidFill>
              </a:rPr>
              <a:t>vyplňuje obrazovky/záložky postupně </a:t>
            </a:r>
            <a:r>
              <a:rPr lang="cs-CZ" sz="2000" dirty="false"/>
              <a:t>(!!!) podle navigačního menu v levé části obrazovky. </a:t>
            </a:r>
          </a:p>
          <a:p>
            <a:pPr marL="0" indent="-288000">
              <a:lnSpc>
                <a:spcPct val="90000"/>
              </a:lnSpc>
              <a:buFont typeface="Wingdings 3" panose="05040102010807070707" pitchFamily="18" charset="2"/>
              <a:buChar char="-"/>
              <a:defRPr/>
            </a:pPr>
            <a:r>
              <a:rPr lang="cs-CZ" sz="2000" dirty="false"/>
              <a:t>Jednou vepsaná data se propisují do dalších záložek, či umožní zaktivnění některých neaktivních záložek.</a:t>
            </a:r>
          </a:p>
          <a:p>
            <a:pPr marL="0" indent="-288000">
              <a:lnSpc>
                <a:spcPct val="90000"/>
              </a:lnSpc>
              <a:buFont typeface="Wingdings 3" panose="05040102010807070707" pitchFamily="18" charset="2"/>
              <a:buChar char="-"/>
              <a:defRPr/>
            </a:pPr>
            <a:r>
              <a:rPr lang="cs-CZ" sz="2000" dirty="false"/>
              <a:t>Každou vyplněnou záložku, či delší textové pole před jeho opuštěním uložte!!! V opačném případě může dojít ke ztrátě neuložených dat.</a:t>
            </a:r>
          </a:p>
          <a:p>
            <a:pPr marL="0" indent="0">
              <a:lnSpc>
                <a:spcPct val="90000"/>
              </a:lnSpc>
              <a:buNone/>
              <a:defRPr/>
            </a:pPr>
            <a:endParaRPr lang="cs-CZ" sz="1000" dirty="false">
              <a:highlight>
                <a:srgbClr val="00FF00"/>
              </a:highlight>
            </a:endParaRPr>
          </a:p>
          <a:p>
            <a:pPr marL="0" indent="-288000">
              <a:lnSpc>
                <a:spcPct val="90000"/>
              </a:lnSpc>
              <a:buFont typeface="Wingdings 3" panose="05040102010807070707" pitchFamily="18" charset="2"/>
              <a:buChar char="-"/>
              <a:defRPr/>
            </a:pPr>
            <a:r>
              <a:rPr lang="cs-CZ" sz="2000" u="sng" dirty="false"/>
              <a:t>Typy polí dle povinnosti</a:t>
            </a:r>
            <a:r>
              <a:rPr lang="cs-CZ" sz="2000" dirty="false"/>
              <a:t>:</a:t>
            </a:r>
          </a:p>
          <a:p>
            <a:pPr marL="504000" lvl="3" indent="-288000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 3" panose="05040102010807070707" pitchFamily="18" charset="2"/>
              <a:buChar char="-"/>
              <a:defRPr/>
            </a:pPr>
            <a:r>
              <a:rPr lang="cs-CZ" dirty="false"/>
              <a:t>žlutě podbarvená pole = povinná   </a:t>
            </a:r>
          </a:p>
          <a:p>
            <a:pPr marL="504000" lvl="3" indent="-288000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 3" panose="05040102010807070707" pitchFamily="18" charset="2"/>
              <a:buChar char="-"/>
              <a:defRPr/>
            </a:pPr>
            <a:r>
              <a:rPr lang="cs-CZ" dirty="false"/>
              <a:t>šedě podbarvená pole = nepovinná</a:t>
            </a:r>
          </a:p>
          <a:p>
            <a:pPr marL="504000" lvl="3" indent="-288000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 3" panose="05040102010807070707" pitchFamily="18" charset="2"/>
              <a:buChar char="-"/>
              <a:defRPr/>
            </a:pPr>
            <a:r>
              <a:rPr lang="cs-CZ" dirty="false"/>
              <a:t>bíle podbarvená pole = vyplňuje automaticky systém</a:t>
            </a:r>
          </a:p>
          <a:p>
            <a:pPr algn="just"/>
            <a:endParaRPr lang="cs-CZ" dirty="false">
              <a:highlight>
                <a:srgbClr val="00FF00"/>
              </a:highlight>
            </a:endParaRP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4B6EA15A-8554-4546-A3CE-581CCA3425B6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12</a:t>
            </a:fld>
            <a:endParaRPr lang="cs-CZ" dirty="false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1927EAF8-C7FB-4F46-A88C-37E1435C830A}"/>
              </a:ext>
            </a:extLst>
          </p:cNvPr>
          <p:cNvPicPr>
            <a:picLocks noChangeAspect="true"/>
          </p:cNvPicPr>
          <p:nvPr/>
        </p:nvPicPr>
        <p:blipFill>
          <a:blip r:embed="rId3"/>
          <a:stretch>
            <a:fillRect/>
          </a:stretch>
        </p:blipFill>
        <p:spPr>
          <a:xfrm>
            <a:off x="3844290" y="3773626"/>
            <a:ext cx="5120198" cy="411318"/>
          </a:xfrm>
          <a:prstGeom prst="rect">
            <a:avLst/>
          </a:prstGeom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3A035061-2A54-45CB-BF4B-DC8F3FD959E8}"/>
              </a:ext>
            </a:extLst>
          </p:cNvPr>
          <p:cNvPicPr>
            <a:picLocks noChangeAspect="true"/>
          </p:cNvPicPr>
          <p:nvPr/>
        </p:nvPicPr>
        <p:blipFill>
          <a:blip r:embed="rId4"/>
          <a:stretch>
            <a:fillRect/>
          </a:stretch>
        </p:blipFill>
        <p:spPr>
          <a:xfrm>
            <a:off x="4437257" y="4254031"/>
            <a:ext cx="2001227" cy="411319"/>
          </a:xfrm>
          <a:prstGeom prst="rect">
            <a:avLst/>
          </a:prstGeom>
        </p:spPr>
      </p:pic>
      <p:pic>
        <p:nvPicPr>
          <p:cNvPr id="10" name="Obrázek 9">
            <a:extLst>
              <a:ext uri="{FF2B5EF4-FFF2-40B4-BE49-F238E27FC236}">
                <a16:creationId xmlns:a16="http://schemas.microsoft.com/office/drawing/2014/main" id="{9C125EB6-24A7-4907-B9B7-AAC68868CA4E}"/>
              </a:ext>
            </a:extLst>
          </p:cNvPr>
          <p:cNvPicPr>
            <a:picLocks noChangeAspect="true"/>
          </p:cNvPicPr>
          <p:nvPr/>
        </p:nvPicPr>
        <p:blipFill>
          <a:blip r:embed="rId5"/>
          <a:stretch>
            <a:fillRect/>
          </a:stretch>
        </p:blipFill>
        <p:spPr>
          <a:xfrm>
            <a:off x="7472261" y="5135772"/>
            <a:ext cx="1492227" cy="411319"/>
          </a:xfrm>
          <a:prstGeom prst="rect">
            <a:avLst/>
          </a:prstGeom>
        </p:spPr>
      </p:pic>
      <p:pic>
        <p:nvPicPr>
          <p:cNvPr id="12" name="Obrázek 11">
            <a:extLst>
              <a:ext uri="{FF2B5EF4-FFF2-40B4-BE49-F238E27FC236}">
                <a16:creationId xmlns:a16="http://schemas.microsoft.com/office/drawing/2014/main" id="{DBD0354D-97B3-465F-BC03-FB263550DF6A}"/>
              </a:ext>
            </a:extLst>
          </p:cNvPr>
          <p:cNvPicPr>
            <a:picLocks noChangeAspect="true"/>
          </p:cNvPicPr>
          <p:nvPr/>
        </p:nvPicPr>
        <p:blipFill>
          <a:blip r:embed="rId6"/>
          <a:stretch>
            <a:fillRect/>
          </a:stretch>
        </p:blipFill>
        <p:spPr>
          <a:xfrm>
            <a:off x="4960979" y="4727414"/>
            <a:ext cx="2779373" cy="432717"/>
          </a:xfrm>
          <a:prstGeom prst="rect">
            <a:avLst/>
          </a:prstGeom>
        </p:spPr>
      </p:pic>
      <p:pic>
        <p:nvPicPr>
          <p:cNvPr id="14" name="Obrázek 13">
            <a:extLst>
              <a:ext uri="{FF2B5EF4-FFF2-40B4-BE49-F238E27FC236}">
                <a16:creationId xmlns:a16="http://schemas.microsoft.com/office/drawing/2014/main" id="{60CF8676-8B16-4749-A3CD-684050F9ADC5}"/>
              </a:ext>
            </a:extLst>
          </p:cNvPr>
          <p:cNvPicPr>
            <a:picLocks noChangeAspect="true"/>
          </p:cNvPicPr>
          <p:nvPr/>
        </p:nvPicPr>
        <p:blipFill>
          <a:blip r:embed="rId7"/>
          <a:stretch>
            <a:fillRect/>
          </a:stretch>
        </p:blipFill>
        <p:spPr>
          <a:xfrm>
            <a:off x="3347864" y="5517906"/>
            <a:ext cx="3419475" cy="1057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126487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Datová oblast žádosti o podporu</a:t>
            </a:r>
          </a:p>
        </p:txBody>
      </p:sp>
      <p:sp>
        <p:nvSpPr>
          <p:cNvPr id="5" name="Zástupný symbol pro číslo snímku 4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13</a:t>
            </a:fld>
            <a:endParaRPr lang="cs-CZ" dirty="false"/>
          </a:p>
        </p:txBody>
      </p:sp>
      <p:sp>
        <p:nvSpPr>
          <p:cNvPr id="7" name="Zástupný symbol pro obsah 6"/>
          <p:cNvSpPr>
            <a:spLocks noGrp="true"/>
          </p:cNvSpPr>
          <p:nvPr>
            <p:ph idx="13"/>
          </p:nvPr>
        </p:nvSpPr>
        <p:spPr>
          <a:xfrm>
            <a:off x="1691680" y="1241716"/>
            <a:ext cx="7344312" cy="5616284"/>
          </a:xfrm>
        </p:spPr>
        <p:txBody>
          <a:bodyPr/>
          <a:lstStyle/>
          <a:p>
            <a:pPr marL="0" indent="-288000">
              <a:lnSpc>
                <a:spcPct val="90000"/>
              </a:lnSpc>
              <a:buFont typeface="Wingdings 3" panose="05040102010807070707" pitchFamily="18" charset="2"/>
              <a:buChar char="-"/>
              <a:defRPr/>
            </a:pPr>
            <a:r>
              <a:rPr lang="cs-CZ" sz="2000" dirty="false"/>
              <a:t>Seznam jednotlivých obrazovek žádosti o podporu se může měnit dle typu projektu (individuální </a:t>
            </a:r>
            <a:r>
              <a:rPr lang="cs-CZ" sz="2000" dirty="false" err="true"/>
              <a:t>vers</a:t>
            </a:r>
            <a:r>
              <a:rPr lang="cs-CZ" sz="2000" dirty="false"/>
              <a:t>. zjednodušený).</a:t>
            </a:r>
          </a:p>
          <a:p>
            <a:pPr marL="0" indent="-288000">
              <a:lnSpc>
                <a:spcPct val="90000"/>
              </a:lnSpc>
              <a:buFont typeface="Wingdings 3" panose="05040102010807070707" pitchFamily="18" charset="2"/>
              <a:buChar char="-"/>
              <a:defRPr/>
            </a:pPr>
            <a:r>
              <a:rPr lang="cs-CZ" sz="2000" dirty="false"/>
              <a:t>Pomocí šipek (zobáčků) možno seznam obrazovek rozbalovat či zabalovat.</a:t>
            </a:r>
          </a:p>
          <a:p>
            <a:pPr marL="0" indent="-288000">
              <a:lnSpc>
                <a:spcPct val="90000"/>
              </a:lnSpc>
              <a:buFont typeface="Wingdings 3" panose="05040102010807070707" pitchFamily="18" charset="2"/>
              <a:buChar char="-"/>
              <a:defRPr/>
            </a:pPr>
            <a:r>
              <a:rPr lang="cs-CZ" sz="2000" dirty="false"/>
              <a:t>Šedé obrazovky nejsou přístupné, pokud není vyplněná obrazovka, která má vazbu na jejich zaktivnění.</a:t>
            </a:r>
          </a:p>
          <a:p>
            <a:pPr marL="0" lvl="1" indent="-288000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 3" panose="05040102010807070707" pitchFamily="18" charset="2"/>
              <a:buChar char="-"/>
              <a:defRPr/>
            </a:pPr>
            <a:r>
              <a:rPr lang="cs-CZ" dirty="false"/>
              <a:t>Zpřístupní se podle dat vyplňovaných během žádosti nebo nejsou podle zadaných dat povinná. </a:t>
            </a:r>
          </a:p>
          <a:p>
            <a:pPr marL="0" indent="-288000">
              <a:lnSpc>
                <a:spcPct val="90000"/>
              </a:lnSpc>
              <a:buFont typeface="Wingdings 3" panose="05040102010807070707" pitchFamily="18" charset="2"/>
              <a:buChar char="-"/>
              <a:defRPr/>
            </a:pPr>
            <a:r>
              <a:rPr lang="cs-CZ" sz="2000" u="sng" dirty="false"/>
              <a:t>Typy polí</a:t>
            </a:r>
            <a:r>
              <a:rPr lang="cs-CZ" sz="2000" dirty="false"/>
              <a:t>:</a:t>
            </a:r>
          </a:p>
          <a:p>
            <a:pPr marL="504000" lvl="3" indent="-288000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 3" panose="05040102010807070707" pitchFamily="18" charset="2"/>
              <a:buChar char="-"/>
              <a:defRPr/>
            </a:pPr>
            <a:r>
              <a:rPr lang="cs-CZ" dirty="false"/>
              <a:t>textová </a:t>
            </a:r>
          </a:p>
          <a:p>
            <a:pPr marL="504000" lvl="3" indent="-288000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 3" panose="05040102010807070707" pitchFamily="18" charset="2"/>
              <a:buChar char="-"/>
              <a:defRPr/>
            </a:pPr>
            <a:r>
              <a:rPr lang="cs-CZ" dirty="false"/>
              <a:t>kalendář </a:t>
            </a:r>
          </a:p>
          <a:p>
            <a:pPr marL="504000" lvl="3" indent="-288000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 3" panose="05040102010807070707" pitchFamily="18" charset="2"/>
              <a:buChar char="-"/>
              <a:defRPr/>
            </a:pPr>
            <a:r>
              <a:rPr lang="cs-CZ" dirty="false"/>
              <a:t>výběr z rozbalovacího seznamu </a:t>
            </a:r>
          </a:p>
          <a:p>
            <a:pPr marL="504000" lvl="3" indent="-288000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 3" panose="05040102010807070707" pitchFamily="18" charset="2"/>
              <a:buChar char="-"/>
              <a:defRPr/>
            </a:pPr>
            <a:r>
              <a:rPr lang="cs-CZ" dirty="false"/>
              <a:t>pole s možností vložit soubor a podepsat</a:t>
            </a:r>
          </a:p>
          <a:p>
            <a:pPr marL="504000" lvl="3" indent="-288000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 3" panose="05040102010807070707" pitchFamily="18" charset="2"/>
              <a:buChar char="-"/>
              <a:defRPr/>
            </a:pPr>
            <a:r>
              <a:rPr lang="cs-CZ" dirty="false"/>
              <a:t>checkbox </a:t>
            </a:r>
          </a:p>
        </p:txBody>
      </p:sp>
      <p:pic>
        <p:nvPicPr>
          <p:cNvPr id="15" name="Obrázek 14">
            <a:extLst>
              <a:ext uri="{FF2B5EF4-FFF2-40B4-BE49-F238E27FC236}">
                <a16:creationId xmlns:a16="http://schemas.microsoft.com/office/drawing/2014/main" id="{DBEF1A87-0A99-49F2-8915-CB3487C57D98}"/>
              </a:ext>
            </a:extLst>
          </p:cNvPr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3327470" y="6160830"/>
            <a:ext cx="1944216" cy="529038"/>
          </a:xfrm>
          <a:prstGeom prst="rect">
            <a:avLst/>
          </a:prstGeom>
        </p:spPr>
      </p:pic>
      <p:pic>
        <p:nvPicPr>
          <p:cNvPr id="17" name="Obrázek 16">
            <a:extLst>
              <a:ext uri="{FF2B5EF4-FFF2-40B4-BE49-F238E27FC236}">
                <a16:creationId xmlns:a16="http://schemas.microsoft.com/office/drawing/2014/main" id="{0C274A14-F155-47B8-A818-A2C07A233D85}"/>
              </a:ext>
            </a:extLst>
          </p:cNvPr>
          <p:cNvPicPr>
            <a:picLocks noChangeAspect="true"/>
          </p:cNvPicPr>
          <p:nvPr/>
        </p:nvPicPr>
        <p:blipFill>
          <a:blip r:embed="rId3"/>
          <a:stretch>
            <a:fillRect/>
          </a:stretch>
        </p:blipFill>
        <p:spPr>
          <a:xfrm>
            <a:off x="5343694" y="6027201"/>
            <a:ext cx="3764306" cy="398148"/>
          </a:xfrm>
          <a:prstGeom prst="rect">
            <a:avLst/>
          </a:prstGeom>
        </p:spPr>
      </p:pic>
      <p:pic>
        <p:nvPicPr>
          <p:cNvPr id="19" name="Obrázek 18">
            <a:extLst>
              <a:ext uri="{FF2B5EF4-FFF2-40B4-BE49-F238E27FC236}">
                <a16:creationId xmlns:a16="http://schemas.microsoft.com/office/drawing/2014/main" id="{94F1A086-7981-4155-B1F2-D3E30C4F7B45}"/>
              </a:ext>
            </a:extLst>
          </p:cNvPr>
          <p:cNvPicPr>
            <a:picLocks noChangeAspect="true"/>
          </p:cNvPicPr>
          <p:nvPr/>
        </p:nvPicPr>
        <p:blipFill>
          <a:blip r:embed="rId4"/>
          <a:stretch>
            <a:fillRect/>
          </a:stretch>
        </p:blipFill>
        <p:spPr>
          <a:xfrm>
            <a:off x="3203848" y="4199815"/>
            <a:ext cx="5292080" cy="496808"/>
          </a:xfrm>
          <a:prstGeom prst="rect">
            <a:avLst/>
          </a:prstGeom>
        </p:spPr>
      </p:pic>
      <p:pic>
        <p:nvPicPr>
          <p:cNvPr id="21" name="Obrázek 20">
            <a:extLst>
              <a:ext uri="{FF2B5EF4-FFF2-40B4-BE49-F238E27FC236}">
                <a16:creationId xmlns:a16="http://schemas.microsoft.com/office/drawing/2014/main" id="{117B097A-F3AB-4949-B211-7C1AF7B85452}"/>
              </a:ext>
            </a:extLst>
          </p:cNvPr>
          <p:cNvPicPr>
            <a:picLocks noChangeAspect="true"/>
          </p:cNvPicPr>
          <p:nvPr/>
        </p:nvPicPr>
        <p:blipFill>
          <a:blip r:embed="rId5"/>
          <a:stretch>
            <a:fillRect/>
          </a:stretch>
        </p:blipFill>
        <p:spPr>
          <a:xfrm>
            <a:off x="3419872" y="4723005"/>
            <a:ext cx="1080120" cy="588735"/>
          </a:xfrm>
          <a:prstGeom prst="rect">
            <a:avLst/>
          </a:prstGeom>
        </p:spPr>
      </p:pic>
      <p:pic>
        <p:nvPicPr>
          <p:cNvPr id="23" name="Obrázek 22">
            <a:extLst>
              <a:ext uri="{FF2B5EF4-FFF2-40B4-BE49-F238E27FC236}">
                <a16:creationId xmlns:a16="http://schemas.microsoft.com/office/drawing/2014/main" id="{F69250E5-CA55-444E-A0DF-900EF76E55CC}"/>
              </a:ext>
            </a:extLst>
          </p:cNvPr>
          <p:cNvPicPr>
            <a:picLocks noChangeAspect="true"/>
          </p:cNvPicPr>
          <p:nvPr/>
        </p:nvPicPr>
        <p:blipFill>
          <a:blip r:embed="rId6"/>
          <a:stretch>
            <a:fillRect/>
          </a:stretch>
        </p:blipFill>
        <p:spPr>
          <a:xfrm>
            <a:off x="6005162" y="5239527"/>
            <a:ext cx="1032846" cy="340302"/>
          </a:xfrm>
          <a:prstGeom prst="rect">
            <a:avLst/>
          </a:prstGeom>
        </p:spPr>
      </p:pic>
      <p:pic>
        <p:nvPicPr>
          <p:cNvPr id="25" name="Obrázek 24">
            <a:extLst>
              <a:ext uri="{FF2B5EF4-FFF2-40B4-BE49-F238E27FC236}">
                <a16:creationId xmlns:a16="http://schemas.microsoft.com/office/drawing/2014/main" id="{625B5599-4532-4A7F-884D-2E88582EF0BD}"/>
              </a:ext>
            </a:extLst>
          </p:cNvPr>
          <p:cNvPicPr>
            <a:picLocks noChangeAspect="true"/>
          </p:cNvPicPr>
          <p:nvPr/>
        </p:nvPicPr>
        <p:blipFill>
          <a:blip r:embed="rId7"/>
          <a:stretch>
            <a:fillRect/>
          </a:stretch>
        </p:blipFill>
        <p:spPr>
          <a:xfrm>
            <a:off x="7200091" y="5209047"/>
            <a:ext cx="1154405" cy="368863"/>
          </a:xfrm>
          <a:prstGeom prst="rect">
            <a:avLst/>
          </a:prstGeom>
        </p:spPr>
      </p:pic>
      <p:pic>
        <p:nvPicPr>
          <p:cNvPr id="27" name="Obrázek 26">
            <a:extLst>
              <a:ext uri="{FF2B5EF4-FFF2-40B4-BE49-F238E27FC236}">
                <a16:creationId xmlns:a16="http://schemas.microsoft.com/office/drawing/2014/main" id="{EDFC04FC-5E25-4ADA-B836-7BC585F324FC}"/>
              </a:ext>
            </a:extLst>
          </p:cNvPr>
          <p:cNvPicPr>
            <a:picLocks noChangeAspect="true"/>
          </p:cNvPicPr>
          <p:nvPr/>
        </p:nvPicPr>
        <p:blipFill>
          <a:blip r:embed="rId8"/>
          <a:stretch>
            <a:fillRect/>
          </a:stretch>
        </p:blipFill>
        <p:spPr>
          <a:xfrm>
            <a:off x="108008" y="1241716"/>
            <a:ext cx="1507742" cy="5387854"/>
          </a:xfrm>
          <a:prstGeom prst="rect">
            <a:avLst/>
          </a:prstGeom>
        </p:spPr>
      </p:pic>
      <p:sp>
        <p:nvSpPr>
          <p:cNvPr id="28" name="Obdélník 27">
            <a:extLst>
              <a:ext uri="{FF2B5EF4-FFF2-40B4-BE49-F238E27FC236}">
                <a16:creationId xmlns:a16="http://schemas.microsoft.com/office/drawing/2014/main" id="{CE6AE781-60FE-456B-BDD7-9A01D1A7E0E3}"/>
              </a:ext>
            </a:extLst>
          </p:cNvPr>
          <p:cNvSpPr/>
          <p:nvPr/>
        </p:nvSpPr>
        <p:spPr>
          <a:xfrm>
            <a:off x="1370841" y="1241716"/>
            <a:ext cx="197957" cy="216024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>
              <a:ln w="19050">
                <a:solidFill>
                  <a:srgbClr val="FF0000"/>
                </a:solidFill>
              </a:ln>
              <a:noFill/>
            </a:endParaRPr>
          </a:p>
        </p:txBody>
      </p:sp>
      <p:sp>
        <p:nvSpPr>
          <p:cNvPr id="29" name="Obdélník 28">
            <a:extLst>
              <a:ext uri="{FF2B5EF4-FFF2-40B4-BE49-F238E27FC236}">
                <a16:creationId xmlns:a16="http://schemas.microsoft.com/office/drawing/2014/main" id="{B7398AEB-CE6A-495F-9984-3E00EAE3725F}"/>
              </a:ext>
            </a:extLst>
          </p:cNvPr>
          <p:cNvSpPr/>
          <p:nvPr/>
        </p:nvSpPr>
        <p:spPr>
          <a:xfrm>
            <a:off x="1370841" y="2537286"/>
            <a:ext cx="197957" cy="216024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>
              <a:ln w="19050">
                <a:solidFill>
                  <a:srgbClr val="FF0000"/>
                </a:solidFill>
              </a:ln>
              <a:noFill/>
            </a:endParaRPr>
          </a:p>
        </p:txBody>
      </p:sp>
      <p:sp>
        <p:nvSpPr>
          <p:cNvPr id="30" name="Obdélník 29">
            <a:extLst>
              <a:ext uri="{FF2B5EF4-FFF2-40B4-BE49-F238E27FC236}">
                <a16:creationId xmlns:a16="http://schemas.microsoft.com/office/drawing/2014/main" id="{45DB747D-FE5E-4F11-AD5B-68997FC31F45}"/>
              </a:ext>
            </a:extLst>
          </p:cNvPr>
          <p:cNvSpPr/>
          <p:nvPr/>
        </p:nvSpPr>
        <p:spPr>
          <a:xfrm>
            <a:off x="1354819" y="4723005"/>
            <a:ext cx="197957" cy="216024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>
              <a:ln w="19050">
                <a:solidFill>
                  <a:srgbClr val="FF0000"/>
                </a:solidFill>
              </a:ln>
              <a:noFill/>
            </a:endParaRPr>
          </a:p>
        </p:txBody>
      </p:sp>
      <p:sp>
        <p:nvSpPr>
          <p:cNvPr id="31" name="Obdélník 30">
            <a:extLst>
              <a:ext uri="{FF2B5EF4-FFF2-40B4-BE49-F238E27FC236}">
                <a16:creationId xmlns:a16="http://schemas.microsoft.com/office/drawing/2014/main" id="{8E58F8D4-BFC2-4823-910A-616B68B7ED3D}"/>
              </a:ext>
            </a:extLst>
          </p:cNvPr>
          <p:cNvSpPr/>
          <p:nvPr/>
        </p:nvSpPr>
        <p:spPr>
          <a:xfrm>
            <a:off x="1370841" y="3617406"/>
            <a:ext cx="197957" cy="216024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>
              <a:ln w="19050">
                <a:solidFill>
                  <a:srgbClr val="FF0000"/>
                </a:solidFill>
              </a:ln>
              <a:noFill/>
            </a:endParaRPr>
          </a:p>
        </p:txBody>
      </p:sp>
    </p:spTree>
    <p:extLst>
      <p:ext uri="{BB962C8B-B14F-4D97-AF65-F5344CB8AC3E}">
        <p14:creationId xmlns:p14="http://schemas.microsoft.com/office/powerpoint/2010/main" val="259330549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Příklady vyplňovaných obrazovek – ZÁKLADNÍ Údaje</a:t>
            </a:r>
          </a:p>
        </p:txBody>
      </p:sp>
      <p:sp>
        <p:nvSpPr>
          <p:cNvPr id="6" name="Zástupný symbol pro obsah 5"/>
          <p:cNvSpPr>
            <a:spLocks noGrp="true"/>
          </p:cNvSpPr>
          <p:nvPr>
            <p:ph idx="10"/>
          </p:nvPr>
        </p:nvSpPr>
        <p:spPr>
          <a:xfrm>
            <a:off x="312521" y="5603807"/>
            <a:ext cx="8579960" cy="1033707"/>
          </a:xfrm>
        </p:spPr>
        <p:txBody>
          <a:bodyPr/>
          <a:lstStyle/>
          <a:p>
            <a:pPr marL="0" indent="-288000">
              <a:lnSpc>
                <a:spcPct val="90000"/>
              </a:lnSpc>
              <a:buFont typeface="Wingdings 3" panose="05040102010807070707" pitchFamily="18" charset="2"/>
              <a:buChar char="-"/>
              <a:defRPr/>
            </a:pPr>
            <a:r>
              <a:rPr lang="cs-CZ" sz="2000" dirty="false"/>
              <a:t>Nutné vyplnit žlutá pole a obrazovku uložit.</a:t>
            </a:r>
          </a:p>
          <a:p>
            <a:pPr marL="0" indent="-288000">
              <a:lnSpc>
                <a:spcPct val="90000"/>
              </a:lnSpc>
              <a:buFont typeface="Wingdings 3" panose="05040102010807070707" pitchFamily="18" charset="2"/>
              <a:buChar char="-"/>
              <a:defRPr/>
            </a:pPr>
            <a:r>
              <a:rPr lang="cs-CZ" sz="2000" dirty="false"/>
              <a:t>Důležitý údaj k identifikaci žádosti o podporu při komunikaci s technickou podporou - IDENTIFIKACE ŽÁDOSTI (HASH)!!!</a:t>
            </a:r>
          </a:p>
          <a:p>
            <a:pPr marL="0" indent="-288000">
              <a:lnSpc>
                <a:spcPct val="90000"/>
              </a:lnSpc>
              <a:buFont typeface="Wingdings 3" panose="05040102010807070707" pitchFamily="18" charset="2"/>
              <a:buChar char="-"/>
              <a:defRPr/>
            </a:pPr>
            <a:endParaRPr lang="cs-CZ" sz="200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14</a:t>
            </a:fld>
            <a:endParaRPr lang="cs-CZ" dirty="false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3183A26C-0C31-43A2-976C-3957E97CAB4F}"/>
              </a:ext>
            </a:extLst>
          </p:cNvPr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312520" y="1254192"/>
            <a:ext cx="7668383" cy="4160552"/>
          </a:xfrm>
          <a:prstGeom prst="rect">
            <a:avLst/>
          </a:prstGeom>
        </p:spPr>
      </p:pic>
      <p:sp>
        <p:nvSpPr>
          <p:cNvPr id="9" name="Obdélník 8">
            <a:extLst>
              <a:ext uri="{FF2B5EF4-FFF2-40B4-BE49-F238E27FC236}">
                <a16:creationId xmlns:a16="http://schemas.microsoft.com/office/drawing/2014/main" id="{DF69C42E-0D66-4983-AD54-9E6AA12313B8}"/>
              </a:ext>
            </a:extLst>
          </p:cNvPr>
          <p:cNvSpPr/>
          <p:nvPr/>
        </p:nvSpPr>
        <p:spPr>
          <a:xfrm>
            <a:off x="5004048" y="2348880"/>
            <a:ext cx="1368152" cy="360040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sp>
        <p:nvSpPr>
          <p:cNvPr id="11" name="Obdélník 10">
            <a:extLst>
              <a:ext uri="{FF2B5EF4-FFF2-40B4-BE49-F238E27FC236}">
                <a16:creationId xmlns:a16="http://schemas.microsoft.com/office/drawing/2014/main" id="{A09B68C1-9DA1-4CC7-B3D5-BFB7657C5834}"/>
              </a:ext>
            </a:extLst>
          </p:cNvPr>
          <p:cNvSpPr/>
          <p:nvPr/>
        </p:nvSpPr>
        <p:spPr>
          <a:xfrm>
            <a:off x="3077588" y="4969216"/>
            <a:ext cx="1152128" cy="360040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0426566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projekt</a:t>
            </a:r>
          </a:p>
        </p:txBody>
      </p:sp>
      <p:sp>
        <p:nvSpPr>
          <p:cNvPr id="5" name="Zástupný symbol pro číslo snímku 4"/>
          <p:cNvSpPr>
            <a:spLocks noGrp="true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15</a:t>
            </a:fld>
            <a:endParaRPr lang="cs-CZ" dirty="false"/>
          </a:p>
        </p:txBody>
      </p:sp>
      <p:sp>
        <p:nvSpPr>
          <p:cNvPr id="16" name="Zástupný symbol pro obsah 5"/>
          <p:cNvSpPr>
            <a:spLocks noGrp="true"/>
          </p:cNvSpPr>
          <p:nvPr>
            <p:ph idx="10"/>
          </p:nvPr>
        </p:nvSpPr>
        <p:spPr>
          <a:xfrm>
            <a:off x="7182044" y="1296627"/>
            <a:ext cx="1841482" cy="5067200"/>
          </a:xfrm>
        </p:spPr>
        <p:txBody>
          <a:bodyPr/>
          <a:lstStyle/>
          <a:p>
            <a:pPr marL="0" indent="-288000">
              <a:lnSpc>
                <a:spcPct val="90000"/>
              </a:lnSpc>
              <a:buFont typeface="Wingdings 3" panose="05040102010807070707" pitchFamily="18" charset="2"/>
              <a:buChar char="-"/>
              <a:defRPr/>
            </a:pPr>
            <a:r>
              <a:rPr lang="cs-CZ" sz="2000" dirty="false"/>
              <a:t>Žádost založenou v nesprávné výzvě, není možné zkopírovat do výzvy jiné. </a:t>
            </a:r>
          </a:p>
          <a:p>
            <a:pPr marL="0" indent="-288000">
              <a:lnSpc>
                <a:spcPct val="90000"/>
              </a:lnSpc>
              <a:buFont typeface="Wingdings 3" panose="05040102010807070707" pitchFamily="18" charset="2"/>
              <a:buChar char="-"/>
              <a:defRPr/>
            </a:pPr>
            <a:r>
              <a:rPr lang="cs-CZ" sz="2000" dirty="false">
                <a:solidFill>
                  <a:srgbClr val="FF0000"/>
                </a:solidFill>
              </a:rPr>
              <a:t>Důležitý údaj k ověření správnosti výběru výzvy!!!</a:t>
            </a:r>
          </a:p>
          <a:p>
            <a:pPr marL="0" indent="-288000">
              <a:lnSpc>
                <a:spcPct val="90000"/>
              </a:lnSpc>
              <a:buFont typeface="Wingdings 3" panose="05040102010807070707" pitchFamily="18" charset="2"/>
              <a:buChar char="-"/>
              <a:defRPr/>
            </a:pPr>
            <a:r>
              <a:rPr lang="cs-CZ" sz="2000" dirty="false"/>
              <a:t>Kopii žádosti (přes tlačítko Kopírovat) lze vytvářet pouze v rámci jedné výzvy.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cs-CZ" sz="2000" dirty="false"/>
          </a:p>
        </p:txBody>
      </p:sp>
      <p:pic>
        <p:nvPicPr>
          <p:cNvPr id="11" name="Obrázek 10">
            <a:extLst>
              <a:ext uri="{FF2B5EF4-FFF2-40B4-BE49-F238E27FC236}">
                <a16:creationId xmlns:a16="http://schemas.microsoft.com/office/drawing/2014/main" id="{8C6A29B4-507F-4228-AB50-74ED2502D8B1}"/>
              </a:ext>
            </a:extLst>
          </p:cNvPr>
          <p:cNvPicPr>
            <a:picLocks noChangeAspect="true"/>
          </p:cNvPicPr>
          <p:nvPr/>
        </p:nvPicPr>
        <p:blipFill>
          <a:blip r:embed="rId3"/>
          <a:stretch>
            <a:fillRect/>
          </a:stretch>
        </p:blipFill>
        <p:spPr>
          <a:xfrm>
            <a:off x="120474" y="1272794"/>
            <a:ext cx="6988604" cy="5091033"/>
          </a:xfrm>
          <a:prstGeom prst="rect">
            <a:avLst/>
          </a:prstGeom>
        </p:spPr>
      </p:pic>
      <p:sp>
        <p:nvSpPr>
          <p:cNvPr id="13" name="TextovéPole 12">
            <a:extLst>
              <a:ext uri="{FF2B5EF4-FFF2-40B4-BE49-F238E27FC236}">
                <a16:creationId xmlns:a16="http://schemas.microsoft.com/office/drawing/2014/main" id="{BB230A66-6D85-4F15-BFA5-C7B928111EEF}"/>
              </a:ext>
            </a:extLst>
          </p:cNvPr>
          <p:cNvSpPr txBox="true"/>
          <p:nvPr/>
        </p:nvSpPr>
        <p:spPr>
          <a:xfrm>
            <a:off x="154985" y="5585206"/>
            <a:ext cx="1368500" cy="369332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txBody>
          <a:bodyPr wrap="square" rtlCol="false">
            <a:spAutoFit/>
          </a:bodyPr>
          <a:lstStyle/>
          <a:p>
            <a:endParaRPr lang="cs-CZ" dirty="false"/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9533A96F-6FC8-46DC-823D-6A9260A799F9}"/>
              </a:ext>
            </a:extLst>
          </p:cNvPr>
          <p:cNvSpPr txBox="true"/>
          <p:nvPr/>
        </p:nvSpPr>
        <p:spPr>
          <a:xfrm>
            <a:off x="4220838" y="1515156"/>
            <a:ext cx="720080" cy="256674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txBody>
          <a:bodyPr wrap="square" rtlCol="false">
            <a:spAutoFit/>
          </a:bodyPr>
          <a:lstStyle/>
          <a:p>
            <a:endParaRPr lang="cs-CZ" dirty="false"/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A35F9912-41D0-49C1-8355-FD52921D4CD6}"/>
              </a:ext>
            </a:extLst>
          </p:cNvPr>
          <p:cNvSpPr txBox="true"/>
          <p:nvPr/>
        </p:nvSpPr>
        <p:spPr>
          <a:xfrm>
            <a:off x="154985" y="2204864"/>
            <a:ext cx="1368500" cy="369332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txBody>
          <a:bodyPr wrap="square" rtlCol="false">
            <a:spAutoFit/>
          </a:bodyPr>
          <a:lstStyle/>
          <a:p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67465319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specifické cíle</a:t>
            </a:r>
          </a:p>
        </p:txBody>
      </p:sp>
      <p:sp>
        <p:nvSpPr>
          <p:cNvPr id="4" name="Zástupný symbol pro obsah 3"/>
          <p:cNvSpPr>
            <a:spLocks noGrp="true"/>
          </p:cNvSpPr>
          <p:nvPr>
            <p:ph idx="10"/>
          </p:nvPr>
        </p:nvSpPr>
        <p:spPr>
          <a:xfrm>
            <a:off x="6796357" y="1340768"/>
            <a:ext cx="2168132" cy="5196427"/>
          </a:xfrm>
        </p:spPr>
        <p:txBody>
          <a:bodyPr/>
          <a:lstStyle/>
          <a:p>
            <a:pPr marL="0" indent="-288000">
              <a:lnSpc>
                <a:spcPct val="90000"/>
              </a:lnSpc>
              <a:buFont typeface="Wingdings 3" panose="05040102010807070707" pitchFamily="18" charset="2"/>
              <a:buChar char="-"/>
              <a:defRPr/>
            </a:pPr>
            <a:r>
              <a:rPr lang="cs-CZ" sz="2000" dirty="false"/>
              <a:t>Obrazovka je vyplněna automaticky dle nastavení výzvy, data nelze editovat.</a:t>
            </a:r>
          </a:p>
          <a:p>
            <a:pPr marL="0" indent="-288000">
              <a:lnSpc>
                <a:spcPct val="90000"/>
              </a:lnSpc>
              <a:buFont typeface="Wingdings 3" panose="05040102010807070707" pitchFamily="18" charset="2"/>
              <a:buChar char="-"/>
              <a:defRPr/>
            </a:pPr>
            <a:r>
              <a:rPr lang="cs-CZ" sz="2000" dirty="false"/>
              <a:t>Aby došlo k aktivaci obrazovky Indikátory, je potřeba na tuto obrazovku kliknou.</a:t>
            </a:r>
          </a:p>
          <a:p>
            <a:pPr marL="0" indent="-288000">
              <a:lnSpc>
                <a:spcPct val="90000"/>
              </a:lnSpc>
              <a:buFont typeface="Wingdings 3" panose="05040102010807070707" pitchFamily="18" charset="2"/>
              <a:buChar char="-"/>
              <a:defRPr/>
            </a:pPr>
            <a:r>
              <a:rPr lang="cs-CZ" sz="2000" dirty="false"/>
              <a:t>Automatický rozpad na méně a více rozvinuté regiony (% nastavené dle příslušné výzvy).</a:t>
            </a:r>
          </a:p>
        </p:txBody>
      </p:sp>
      <p:sp>
        <p:nvSpPr>
          <p:cNvPr id="5" name="Zástupný symbol pro číslo snímku 4"/>
          <p:cNvSpPr>
            <a:spLocks noGrp="true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16</a:t>
            </a:fld>
            <a:endParaRPr lang="cs-CZ" dirty="false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7709F0DE-B1B3-4545-BA42-5805010523DE}"/>
              </a:ext>
            </a:extLst>
          </p:cNvPr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51775" y="1340768"/>
            <a:ext cx="6619977" cy="4999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251351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Cílová skupina</a:t>
            </a:r>
          </a:p>
        </p:txBody>
      </p:sp>
      <p:sp>
        <p:nvSpPr>
          <p:cNvPr id="4" name="Zástupný symbol pro obsah 3"/>
          <p:cNvSpPr>
            <a:spLocks noGrp="true"/>
          </p:cNvSpPr>
          <p:nvPr>
            <p:ph idx="10"/>
          </p:nvPr>
        </p:nvSpPr>
        <p:spPr>
          <a:xfrm>
            <a:off x="251520" y="4869160"/>
            <a:ext cx="8675427" cy="1646840"/>
          </a:xfrm>
        </p:spPr>
        <p:txBody>
          <a:bodyPr/>
          <a:lstStyle/>
          <a:p>
            <a:pPr marL="0" indent="-288000">
              <a:lnSpc>
                <a:spcPct val="90000"/>
              </a:lnSpc>
              <a:buFont typeface="Wingdings 3" panose="05040102010807070707" pitchFamily="18" charset="2"/>
              <a:buChar char="-"/>
              <a:defRPr/>
            </a:pPr>
            <a:r>
              <a:rPr lang="cs-CZ" sz="2000" dirty="false"/>
              <a:t>Cílová skupina aktuální pro danou výzvu se nabízí ze seznamu nebo ve výběru přes tlačítko Nový záznam. </a:t>
            </a:r>
          </a:p>
          <a:p>
            <a:pPr marL="0" indent="-288000">
              <a:lnSpc>
                <a:spcPct val="90000"/>
              </a:lnSpc>
              <a:buFont typeface="Wingdings 3" panose="05040102010807070707" pitchFamily="18" charset="2"/>
              <a:buChar char="-"/>
              <a:defRPr/>
            </a:pPr>
            <a:r>
              <a:rPr lang="cs-CZ" sz="2000" dirty="false"/>
              <a:t>Je nutné ke každé cílové skupině vyplnit i její Popis a vždy záznam uložit.</a:t>
            </a:r>
          </a:p>
          <a:p>
            <a:pPr marL="0" indent="0">
              <a:lnSpc>
                <a:spcPts val="2500"/>
              </a:lnSpc>
              <a:buNone/>
            </a:pPr>
            <a:endParaRPr lang="cs-CZ" sz="2100" dirty="false"/>
          </a:p>
        </p:txBody>
      </p:sp>
      <p:sp>
        <p:nvSpPr>
          <p:cNvPr id="5" name="Zástupný symbol pro číslo snímku 4"/>
          <p:cNvSpPr>
            <a:spLocks noGrp="true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17</a:t>
            </a:fld>
            <a:endParaRPr lang="cs-CZ" dirty="false"/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5D6CE438-4694-43CE-94F4-6AF174FB7043}"/>
              </a:ext>
            </a:extLst>
          </p:cNvPr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217051" y="1214672"/>
            <a:ext cx="8709898" cy="3384376"/>
          </a:xfrm>
          <a:prstGeom prst="rect">
            <a:avLst/>
          </a:prstGeom>
        </p:spPr>
      </p:pic>
      <p:sp>
        <p:nvSpPr>
          <p:cNvPr id="9" name="TextovéPole 8">
            <a:extLst>
              <a:ext uri="{FF2B5EF4-FFF2-40B4-BE49-F238E27FC236}">
                <a16:creationId xmlns:a16="http://schemas.microsoft.com/office/drawing/2014/main" id="{58CA86BD-00DC-4ED3-AB43-D4BED4521399}"/>
              </a:ext>
            </a:extLst>
          </p:cNvPr>
          <p:cNvSpPr txBox="true"/>
          <p:nvPr/>
        </p:nvSpPr>
        <p:spPr>
          <a:xfrm>
            <a:off x="8460431" y="3059668"/>
            <a:ext cx="466517" cy="369332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txBody>
          <a:bodyPr wrap="square" rtlCol="false">
            <a:spAutoFit/>
          </a:bodyPr>
          <a:lstStyle/>
          <a:p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97028509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Indikátory</a:t>
            </a:r>
          </a:p>
        </p:txBody>
      </p:sp>
      <p:sp>
        <p:nvSpPr>
          <p:cNvPr id="4" name="Zástupný symbol pro obsah 3"/>
          <p:cNvSpPr>
            <a:spLocks noGrp="true"/>
          </p:cNvSpPr>
          <p:nvPr>
            <p:ph idx="10"/>
          </p:nvPr>
        </p:nvSpPr>
        <p:spPr>
          <a:xfrm>
            <a:off x="6084168" y="1268760"/>
            <a:ext cx="3023832" cy="5398874"/>
          </a:xfrm>
        </p:spPr>
        <p:txBody>
          <a:bodyPr/>
          <a:lstStyle/>
          <a:p>
            <a:pPr marL="0" indent="-288000">
              <a:lnSpc>
                <a:spcPct val="90000"/>
              </a:lnSpc>
              <a:buFont typeface="Wingdings 3" panose="05040102010807070707" pitchFamily="18" charset="2"/>
              <a:buChar char="-"/>
              <a:defRPr/>
            </a:pPr>
            <a:r>
              <a:rPr lang="cs-CZ" sz="2000" dirty="false"/>
              <a:t>Indikátory aktuální pro danou výzvu se nabízí ze seznamu nebo ve výběru přes tlačítko Nový záznam.</a:t>
            </a:r>
          </a:p>
          <a:p>
            <a:pPr marL="0" indent="-288000">
              <a:lnSpc>
                <a:spcPct val="90000"/>
              </a:lnSpc>
              <a:buFont typeface="Wingdings 3" panose="05040102010807070707" pitchFamily="18" charset="2"/>
              <a:buChar char="-"/>
              <a:defRPr/>
            </a:pPr>
            <a:r>
              <a:rPr lang="cs-CZ" sz="2000" u="sng" dirty="false"/>
              <a:t>Povinná pole</a:t>
            </a:r>
            <a:r>
              <a:rPr lang="cs-CZ" sz="2000" dirty="false"/>
              <a:t>:</a:t>
            </a:r>
          </a:p>
          <a:p>
            <a:pPr marL="504000" lvl="3" indent="-288000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 3" panose="05040102010807070707" pitchFamily="18" charset="2"/>
              <a:buChar char="-"/>
              <a:defRPr/>
            </a:pPr>
            <a:r>
              <a:rPr lang="cs-CZ" dirty="false"/>
              <a:t>Cílová hodnota</a:t>
            </a:r>
          </a:p>
          <a:p>
            <a:pPr marL="504000" lvl="3" indent="-288000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 3" panose="05040102010807070707" pitchFamily="18" charset="2"/>
              <a:buChar char="-"/>
              <a:defRPr/>
            </a:pPr>
            <a:r>
              <a:rPr lang="cs-CZ" dirty="false"/>
              <a:t>Datum cílové hodnoty</a:t>
            </a:r>
          </a:p>
          <a:p>
            <a:pPr marL="504000" lvl="3" indent="-288000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 3" panose="05040102010807070707" pitchFamily="18" charset="2"/>
              <a:buChar char="-"/>
              <a:defRPr/>
            </a:pPr>
            <a:r>
              <a:rPr lang="cs-CZ" dirty="false"/>
              <a:t>Popis hodnoty </a:t>
            </a:r>
          </a:p>
          <a:p>
            <a:pPr marL="504000" lvl="3" indent="-288000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 3" panose="05040102010807070707" pitchFamily="18" charset="2"/>
              <a:buChar char="-"/>
              <a:defRPr/>
            </a:pPr>
            <a:r>
              <a:rPr lang="cs-CZ" dirty="false"/>
              <a:t>případně Výchozí hodnota a její datum</a:t>
            </a:r>
          </a:p>
          <a:p>
            <a:pPr marL="0" indent="-288000">
              <a:lnSpc>
                <a:spcPct val="90000"/>
              </a:lnSpc>
              <a:buFont typeface="Wingdings 3" panose="05040102010807070707" pitchFamily="18" charset="2"/>
              <a:buChar char="-"/>
              <a:defRPr/>
            </a:pPr>
            <a:r>
              <a:rPr lang="cs-CZ" sz="2000" dirty="false"/>
              <a:t>U indikátorů je nutné vyplnit pole Popis hodnoty.</a:t>
            </a:r>
          </a:p>
          <a:p>
            <a:pPr marL="0" indent="-288000">
              <a:lnSpc>
                <a:spcPct val="90000"/>
              </a:lnSpc>
              <a:buFont typeface="Wingdings 3" panose="05040102010807070707" pitchFamily="18" charset="2"/>
              <a:buChar char="-"/>
              <a:defRPr/>
            </a:pPr>
            <a:r>
              <a:rPr lang="cs-CZ" sz="2000" dirty="false"/>
              <a:t>Každý řádek (indikátor) je nutné po vyplnění uložit.</a:t>
            </a:r>
          </a:p>
          <a:p>
            <a:pPr marL="0" indent="0">
              <a:lnSpc>
                <a:spcPts val="2500"/>
              </a:lnSpc>
              <a:buNone/>
            </a:pPr>
            <a:endParaRPr lang="cs-CZ" sz="2100" dirty="false"/>
          </a:p>
        </p:txBody>
      </p:sp>
      <p:sp>
        <p:nvSpPr>
          <p:cNvPr id="5" name="Zástupný symbol pro číslo snímku 4"/>
          <p:cNvSpPr>
            <a:spLocks noGrp="true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18</a:t>
            </a:fld>
            <a:endParaRPr lang="cs-CZ" dirty="false"/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632CE993-8184-480A-B0E7-828749DA09C8}"/>
              </a:ext>
            </a:extLst>
          </p:cNvPr>
          <p:cNvPicPr>
            <a:picLocks noChangeAspect="true"/>
          </p:cNvPicPr>
          <p:nvPr/>
        </p:nvPicPr>
        <p:blipFill>
          <a:blip r:embed="rId3"/>
          <a:stretch>
            <a:fillRect/>
          </a:stretch>
        </p:blipFill>
        <p:spPr>
          <a:xfrm>
            <a:off x="179512" y="1286800"/>
            <a:ext cx="5801895" cy="5380834"/>
          </a:xfrm>
          <a:prstGeom prst="rect">
            <a:avLst/>
          </a:prstGeom>
        </p:spPr>
      </p:pic>
      <p:sp>
        <p:nvSpPr>
          <p:cNvPr id="9" name="TextovéPole 8">
            <a:extLst>
              <a:ext uri="{FF2B5EF4-FFF2-40B4-BE49-F238E27FC236}">
                <a16:creationId xmlns:a16="http://schemas.microsoft.com/office/drawing/2014/main" id="{B2F1A233-B432-4B40-B15C-29FC87E01DCA}"/>
              </a:ext>
            </a:extLst>
          </p:cNvPr>
          <p:cNvSpPr txBox="true"/>
          <p:nvPr/>
        </p:nvSpPr>
        <p:spPr>
          <a:xfrm>
            <a:off x="1115616" y="3788177"/>
            <a:ext cx="2736304" cy="288895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txBody>
          <a:bodyPr wrap="square" rtlCol="false">
            <a:spAutoFit/>
          </a:bodyPr>
          <a:lstStyle/>
          <a:p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59843734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Subjekty projektu</a:t>
            </a:r>
          </a:p>
        </p:txBody>
      </p:sp>
      <p:sp>
        <p:nvSpPr>
          <p:cNvPr id="6" name="Zástupný symbol pro obsah 5"/>
          <p:cNvSpPr>
            <a:spLocks noGrp="true"/>
          </p:cNvSpPr>
          <p:nvPr>
            <p:ph idx="10"/>
          </p:nvPr>
        </p:nvSpPr>
        <p:spPr>
          <a:xfrm>
            <a:off x="6300192" y="1230782"/>
            <a:ext cx="2807808" cy="5465218"/>
          </a:xfrm>
        </p:spPr>
        <p:txBody>
          <a:bodyPr/>
          <a:lstStyle/>
          <a:p>
            <a:pPr marL="54900" indent="-288000">
              <a:lnSpc>
                <a:spcPct val="90000"/>
              </a:lnSpc>
              <a:buFont typeface="Wingdings 3" panose="05040102010807070707" pitchFamily="18" charset="2"/>
              <a:buChar char="-"/>
              <a:defRPr/>
            </a:pPr>
            <a:r>
              <a:rPr lang="cs-CZ" sz="2000" dirty="false"/>
              <a:t>Vybrat Typ subjektu – </a:t>
            </a:r>
            <a:r>
              <a:rPr lang="cs-CZ" sz="2000" b="true" dirty="false"/>
              <a:t>Žadatel/příjemce</a:t>
            </a:r>
            <a:r>
              <a:rPr lang="cs-CZ" sz="2000" dirty="false"/>
              <a:t>.</a:t>
            </a:r>
          </a:p>
          <a:p>
            <a:pPr marL="54900" indent="-288000">
              <a:lnSpc>
                <a:spcPct val="90000"/>
              </a:lnSpc>
              <a:buFont typeface="Wingdings 3" panose="05040102010807070707" pitchFamily="18" charset="2"/>
              <a:buChar char="-"/>
              <a:defRPr/>
            </a:pPr>
            <a:r>
              <a:rPr lang="cs-CZ" sz="2000" dirty="false"/>
              <a:t>Doplnit IČ a validovat. Po úspěšné validaci jsou data doplněna z ROS. </a:t>
            </a:r>
          </a:p>
          <a:p>
            <a:pPr marL="54900" indent="-288000">
              <a:lnSpc>
                <a:spcPct val="90000"/>
              </a:lnSpc>
              <a:buFont typeface="Wingdings 3" panose="05040102010807070707" pitchFamily="18" charset="2"/>
              <a:buChar char="-"/>
              <a:defRPr/>
            </a:pPr>
            <a:r>
              <a:rPr lang="cs-CZ" sz="2000" dirty="false"/>
              <a:t>Doplnit další data, která se validací nenaplnila, vyberte Typ plátce DPH a zatrhněte příslušné checkboxy.  </a:t>
            </a:r>
          </a:p>
          <a:p>
            <a:pPr marL="54900" indent="-288000">
              <a:lnSpc>
                <a:spcPct val="90000"/>
              </a:lnSpc>
              <a:buFont typeface="Wingdings 3" panose="05040102010807070707" pitchFamily="18" charset="2"/>
              <a:buChar char="-"/>
              <a:defRPr/>
            </a:pPr>
            <a:r>
              <a:rPr lang="cs-CZ" sz="2000" dirty="false"/>
              <a:t>Datová schránka je v rámci OPZ+ povinná. Doplní se automaticky z ROS (po validaci IČ), pokud ne, nutno doplnit ručně.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19</a:t>
            </a:fld>
            <a:endParaRPr lang="cs-CZ" dirty="false"/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53C906A5-2E22-4EFA-9EB2-2F09F92E83C1}"/>
              </a:ext>
            </a:extLst>
          </p:cNvPr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73967" y="1268760"/>
            <a:ext cx="6139606" cy="5280920"/>
          </a:xfrm>
          <a:prstGeom prst="rect">
            <a:avLst/>
          </a:prstGeom>
        </p:spPr>
      </p:pic>
      <p:sp>
        <p:nvSpPr>
          <p:cNvPr id="13" name="TextovéPole 12">
            <a:extLst>
              <a:ext uri="{FF2B5EF4-FFF2-40B4-BE49-F238E27FC236}">
                <a16:creationId xmlns:a16="http://schemas.microsoft.com/office/drawing/2014/main" id="{5EE36FCF-D577-445C-9490-6E3DD37FF3E8}"/>
              </a:ext>
            </a:extLst>
          </p:cNvPr>
          <p:cNvSpPr txBox="true"/>
          <p:nvPr/>
        </p:nvSpPr>
        <p:spPr>
          <a:xfrm>
            <a:off x="109462" y="2570552"/>
            <a:ext cx="1510209" cy="369332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txBody>
          <a:bodyPr wrap="square" rtlCol="false">
            <a:spAutoFit/>
          </a:bodyPr>
          <a:lstStyle/>
          <a:p>
            <a:endParaRPr lang="cs-CZ" dirty="false"/>
          </a:p>
        </p:txBody>
      </p:sp>
      <p:sp>
        <p:nvSpPr>
          <p:cNvPr id="16" name="TextovéPole 15">
            <a:extLst>
              <a:ext uri="{FF2B5EF4-FFF2-40B4-BE49-F238E27FC236}">
                <a16:creationId xmlns:a16="http://schemas.microsoft.com/office/drawing/2014/main" id="{EF7B8B49-5931-4163-A3E5-E7C3C7AEA109}"/>
              </a:ext>
            </a:extLst>
          </p:cNvPr>
          <p:cNvSpPr txBox="true"/>
          <p:nvPr/>
        </p:nvSpPr>
        <p:spPr>
          <a:xfrm>
            <a:off x="251520" y="3703142"/>
            <a:ext cx="2592288" cy="369332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txBody>
          <a:bodyPr wrap="square" rtlCol="false">
            <a:spAutoFit/>
          </a:bodyPr>
          <a:lstStyle/>
          <a:p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6401642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true"/>
          </p:cNvSpPr>
          <p:nvPr>
            <p:ph type="title"/>
          </p:nvPr>
        </p:nvSpPr>
        <p:spPr/>
        <p:txBody>
          <a:bodyPr vert="horz" lIns="36000" tIns="0" rIns="36000" bIns="0" rtlCol="false" anchor="ctr" anchorCtr="false">
            <a:normAutofit/>
          </a:bodyPr>
          <a:lstStyle/>
          <a:p>
            <a:r>
              <a:rPr lang="cs-CZ" b="true" kern="0" cap="all" baseline="0" dirty="false">
                <a:latin typeface="+mj-lt"/>
                <a:ea typeface="+mj-ea"/>
                <a:cs typeface="+mj-cs"/>
              </a:rPr>
              <a:t>Parametry a </a:t>
            </a:r>
            <a:r>
              <a:rPr lang="cs-CZ" b="true" kern="0" cap="all" baseline="0" dirty="false" err="true">
                <a:latin typeface="+mj-lt"/>
                <a:ea typeface="+mj-ea"/>
                <a:cs typeface="+mj-cs"/>
              </a:rPr>
              <a:t>FAq</a:t>
            </a:r>
            <a:endParaRPr lang="cs-CZ" b="true" kern="0" cap="all" baseline="0" dirty="false">
              <a:latin typeface="+mj-lt"/>
              <a:ea typeface="+mj-ea"/>
              <a:cs typeface="+mj-cs"/>
            </a:endParaRPr>
          </a:p>
        </p:txBody>
      </p:sp>
      <p:sp>
        <p:nvSpPr>
          <p:cNvPr id="15" name="Slide Number Placeholder 3">
            <a:extLst>
              <a:ext uri="{FF2B5EF4-FFF2-40B4-BE49-F238E27FC236}">
                <a16:creationId xmlns:a16="http://schemas.microsoft.com/office/drawing/2014/main" id="{AE91F5C4-FDD0-10FC-614C-CE7E33208DBE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fld id="{479BF083-4774-43B1-9AB0-5CC1AC5DD8EE}" type="slidenum">
              <a:rPr lang="cs-CZ" smtClean="false"/>
              <a:pPr>
                <a:spcAft>
                  <a:spcPts val="600"/>
                </a:spcAft>
              </a:pPr>
              <a:t>2</a:t>
            </a:fld>
            <a:endParaRPr lang="cs-CZ"/>
          </a:p>
        </p:txBody>
      </p:sp>
      <p:sp>
        <p:nvSpPr>
          <p:cNvPr id="4" name="TextovéPole 3"/>
          <p:cNvSpPr txBox="true"/>
          <p:nvPr/>
        </p:nvSpPr>
        <p:spPr>
          <a:xfrm>
            <a:off x="213002" y="1340768"/>
            <a:ext cx="4286998" cy="5355232"/>
          </a:xfrm>
          <a:prstGeom prst="rect">
            <a:avLst/>
          </a:prstGeom>
        </p:spPr>
        <p:txBody>
          <a:bodyPr vert="horz" lIns="0" tIns="0" rIns="0" bIns="0" rtlCol="false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  <a:buClr>
                <a:schemeClr val="accent2"/>
              </a:buClr>
              <a:buFont typeface="Wingdings 3" panose="05040102010807070707" pitchFamily="18" charset="2"/>
            </a:pPr>
            <a:r>
              <a:rPr lang="cs-CZ" sz="2000" b="true" dirty="false"/>
              <a:t>Parametry PC pro IS KP21+:</a:t>
            </a:r>
          </a:p>
          <a:p>
            <a:pPr>
              <a:lnSpc>
                <a:spcPct val="90000"/>
              </a:lnSpc>
              <a:spcAft>
                <a:spcPts val="600"/>
              </a:spcAft>
              <a:buClr>
                <a:schemeClr val="accent2"/>
              </a:buClr>
              <a:buFont typeface="Wingdings 3" panose="05040102010807070707" pitchFamily="18" charset="2"/>
            </a:pPr>
            <a:r>
              <a:rPr lang="cs-CZ" sz="2000" dirty="false"/>
              <a:t>OS: MS Windows, MAC macOS od verze 10.5.7 na platformě Intel</a:t>
            </a:r>
          </a:p>
          <a:p>
            <a:pPr>
              <a:lnSpc>
                <a:spcPct val="90000"/>
              </a:lnSpc>
              <a:spcAft>
                <a:spcPts val="600"/>
              </a:spcAft>
              <a:buClr>
                <a:schemeClr val="accent2"/>
              </a:buClr>
              <a:buFont typeface="Wingdings 3" panose="05040102010807070707" pitchFamily="18" charset="2"/>
            </a:pPr>
            <a:r>
              <a:rPr lang="cs-CZ" sz="2000" dirty="false"/>
              <a:t>Prohlížeč: Nejnovější verze </a:t>
            </a:r>
            <a:r>
              <a:rPr lang="cs-CZ" sz="2000" dirty="false" err="true"/>
              <a:t>Edge</a:t>
            </a:r>
            <a:r>
              <a:rPr lang="cs-CZ" sz="2000" dirty="false"/>
              <a:t>, Google Chrome a Mozilla Firefox</a:t>
            </a:r>
          </a:p>
          <a:p>
            <a:pPr>
              <a:lnSpc>
                <a:spcPct val="90000"/>
              </a:lnSpc>
              <a:spcAft>
                <a:spcPts val="600"/>
              </a:spcAft>
              <a:buClr>
                <a:schemeClr val="accent2"/>
              </a:buClr>
              <a:buFont typeface="Wingdings 3" panose="05040102010807070707" pitchFamily="18" charset="2"/>
            </a:pPr>
            <a:endParaRPr lang="cs-CZ" sz="1000" dirty="false"/>
          </a:p>
          <a:p>
            <a:pPr>
              <a:lnSpc>
                <a:spcPct val="90000"/>
              </a:lnSpc>
              <a:spcAft>
                <a:spcPts val="600"/>
              </a:spcAft>
              <a:buClr>
                <a:schemeClr val="accent2"/>
              </a:buClr>
              <a:buFont typeface="Wingdings 3" panose="05040102010807070707" pitchFamily="18" charset="2"/>
            </a:pPr>
            <a:r>
              <a:rPr lang="cs-CZ" sz="2000" dirty="false"/>
              <a:t>Další požadavky:</a:t>
            </a:r>
          </a:p>
          <a:p>
            <a:pPr marL="285750" indent="-285750">
              <a:lnSpc>
                <a:spcPct val="90000"/>
              </a:lnSpc>
              <a:spcAft>
                <a:spcPts val="600"/>
              </a:spcAft>
              <a:buClr>
                <a:schemeClr val="accent2"/>
              </a:buClr>
              <a:buFont typeface="Wingdings 3" panose="05040102010807070707" pitchFamily="18" charset="2"/>
              <a:buChar char="-"/>
            </a:pPr>
            <a:r>
              <a:rPr lang="cs-CZ" sz="2000" dirty="false">
                <a:effectLst/>
              </a:rPr>
              <a:t>pro podepsání hodnocení je nutné mít nainstalované komponenty </a:t>
            </a:r>
            <a:r>
              <a:rPr lang="cs-CZ" sz="2000" dirty="false" err="true">
                <a:effectLst/>
              </a:rPr>
              <a:t>Crypto</a:t>
            </a:r>
            <a:r>
              <a:rPr lang="cs-CZ" sz="2000" dirty="false">
                <a:effectLst/>
              </a:rPr>
              <a:t> </a:t>
            </a:r>
            <a:r>
              <a:rPr lang="cs-CZ" sz="2000" dirty="false" err="true">
                <a:effectLst/>
              </a:rPr>
              <a:t>Native</a:t>
            </a:r>
            <a:r>
              <a:rPr lang="cs-CZ" sz="2000" dirty="false">
                <a:effectLst/>
              </a:rPr>
              <a:t> </a:t>
            </a:r>
            <a:r>
              <a:rPr lang="cs-CZ" sz="2000" dirty="false" err="true">
                <a:effectLst/>
              </a:rPr>
              <a:t>App</a:t>
            </a:r>
            <a:r>
              <a:rPr lang="cs-CZ" sz="2000" dirty="false">
                <a:effectLst/>
              </a:rPr>
              <a:t> a </a:t>
            </a:r>
            <a:r>
              <a:rPr lang="cs-CZ" sz="2000" dirty="false" err="true">
                <a:effectLst/>
              </a:rPr>
              <a:t>Crypto</a:t>
            </a:r>
            <a:r>
              <a:rPr lang="cs-CZ" sz="2000" dirty="false">
                <a:effectLst/>
              </a:rPr>
              <a:t> Web </a:t>
            </a:r>
            <a:r>
              <a:rPr lang="cs-CZ" sz="2000" dirty="false" err="true">
                <a:effectLst/>
              </a:rPr>
              <a:t>Extension</a:t>
            </a:r>
            <a:endParaRPr lang="cs-CZ" sz="2000" dirty="false">
              <a:effectLst/>
            </a:endParaRPr>
          </a:p>
          <a:p>
            <a:pPr marL="285750" indent="-285750">
              <a:lnSpc>
                <a:spcPct val="90000"/>
              </a:lnSpc>
              <a:spcAft>
                <a:spcPts val="600"/>
              </a:spcAft>
              <a:buClr>
                <a:schemeClr val="accent2"/>
              </a:buClr>
              <a:buFont typeface="Wingdings 3" panose="05040102010807070707" pitchFamily="18" charset="2"/>
              <a:buChar char="-"/>
            </a:pPr>
            <a:r>
              <a:rPr lang="cs-CZ" sz="2000" dirty="false"/>
              <a:t>rozlišení monitoru min. 1366 x 768 bodů</a:t>
            </a:r>
          </a:p>
          <a:p>
            <a:pPr>
              <a:lnSpc>
                <a:spcPct val="90000"/>
              </a:lnSpc>
              <a:spcAft>
                <a:spcPts val="600"/>
              </a:spcAft>
              <a:buClr>
                <a:schemeClr val="accent2"/>
              </a:buClr>
            </a:pPr>
            <a:endParaRPr lang="cs-CZ" sz="1000" dirty="false"/>
          </a:p>
          <a:p>
            <a:pPr>
              <a:lnSpc>
                <a:spcPct val="90000"/>
              </a:lnSpc>
              <a:spcAft>
                <a:spcPts val="600"/>
              </a:spcAft>
              <a:buClr>
                <a:schemeClr val="accent2"/>
              </a:buClr>
            </a:pPr>
            <a:r>
              <a:rPr lang="cs-CZ" sz="2000" dirty="false"/>
              <a:t>Vše potřebné naleznete přímo na IS KP21+ </a:t>
            </a:r>
            <a:r>
              <a:rPr lang="cs-CZ" sz="2000" dirty="false">
                <a:sym typeface="Wingdings" panose="05000000000000000000" pitchFamily="2" charset="2"/>
              </a:rPr>
              <a:t> odkaz </a:t>
            </a:r>
            <a:r>
              <a:rPr lang="cs-CZ" sz="2000" b="true" dirty="false">
                <a:sym typeface="Wingdings" panose="05000000000000000000" pitchFamily="2" charset="2"/>
              </a:rPr>
              <a:t>FAQ</a:t>
            </a:r>
            <a:r>
              <a:rPr lang="cs-CZ" sz="2000" dirty="false">
                <a:sym typeface="Wingdings" panose="05000000000000000000" pitchFamily="2" charset="2"/>
              </a:rPr>
              <a:t>.</a:t>
            </a:r>
            <a:endParaRPr lang="cs-CZ" sz="2000" dirty="false"/>
          </a:p>
          <a:p>
            <a:pPr>
              <a:lnSpc>
                <a:spcPct val="90000"/>
              </a:lnSpc>
              <a:spcAft>
                <a:spcPts val="600"/>
              </a:spcAft>
              <a:buClr>
                <a:schemeClr val="accent2"/>
              </a:buClr>
            </a:pPr>
            <a:endParaRPr lang="cs-CZ" sz="500" dirty="false"/>
          </a:p>
          <a:p>
            <a:pPr>
              <a:lnSpc>
                <a:spcPct val="90000"/>
              </a:lnSpc>
              <a:spcAft>
                <a:spcPts val="600"/>
              </a:spcAft>
              <a:buClr>
                <a:schemeClr val="accent2"/>
              </a:buClr>
            </a:pPr>
            <a:endParaRPr lang="cs-CZ" sz="2000" dirty="false"/>
          </a:p>
        </p:txBody>
      </p:sp>
      <p:graphicFrame>
        <p:nvGraphicFramePr>
          <p:cNvPr id="11" name="TextovéPole 8">
            <a:extLst>
              <a:ext uri="{FF2B5EF4-FFF2-40B4-BE49-F238E27FC236}">
                <a16:creationId xmlns:a16="http://schemas.microsoft.com/office/drawing/2014/main" id="{77A2C7CE-5B16-1EB0-7464-6712399E7AB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5741274"/>
              </p:ext>
            </p:extLst>
          </p:nvPr>
        </p:nvGraphicFramePr>
        <p:xfrm>
          <a:off x="4690905" y="1556792"/>
          <a:ext cx="3960000" cy="4563208"/>
        </p:xfrm>
        <a:graphic>
          <a:graphicData uri="http://schemas.openxmlformats.org/drawingml/2006/diagram">
            <dgm:relIds r:dm="rId3" r:lo="rId4" r:qs="rId5" r:cs="rId6"/>
          </a:graphicData>
        </a:graphic>
      </p:graphicFrame>
      <p:pic>
        <p:nvPicPr>
          <p:cNvPr id="3" name="Obrázek 2">
            <a:extLst>
              <a:ext uri="{FF2B5EF4-FFF2-40B4-BE49-F238E27FC236}">
                <a16:creationId xmlns:a16="http://schemas.microsoft.com/office/drawing/2014/main" id="{3CF15B3E-53C1-4E9A-87F7-3EC9FEC5AB99}"/>
              </a:ext>
            </a:extLst>
          </p:cNvPr>
          <p:cNvPicPr>
            <a:picLocks noChangeAspect="true"/>
          </p:cNvPicPr>
          <p:nvPr/>
        </p:nvPicPr>
        <p:blipFill>
          <a:blip r:embed="rId8"/>
          <a:stretch>
            <a:fillRect/>
          </a:stretch>
        </p:blipFill>
        <p:spPr>
          <a:xfrm>
            <a:off x="4410812" y="3704995"/>
            <a:ext cx="4520186" cy="2439913"/>
          </a:xfrm>
          <a:prstGeom prst="rect">
            <a:avLst/>
          </a:prstGeom>
        </p:spPr>
      </p:pic>
      <p:sp>
        <p:nvSpPr>
          <p:cNvPr id="8" name="Obdélník 7">
            <a:extLst>
              <a:ext uri="{FF2B5EF4-FFF2-40B4-BE49-F238E27FC236}">
                <a16:creationId xmlns:a16="http://schemas.microsoft.com/office/drawing/2014/main" id="{F87031CB-A5F8-45DD-AF7C-910C4CEFF811}"/>
              </a:ext>
            </a:extLst>
          </p:cNvPr>
          <p:cNvSpPr/>
          <p:nvPr/>
        </p:nvSpPr>
        <p:spPr>
          <a:xfrm>
            <a:off x="4630203" y="5013176"/>
            <a:ext cx="661878" cy="21602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sp>
        <p:nvSpPr>
          <p:cNvPr id="9" name="Obdélník 8">
            <a:extLst>
              <a:ext uri="{FF2B5EF4-FFF2-40B4-BE49-F238E27FC236}">
                <a16:creationId xmlns:a16="http://schemas.microsoft.com/office/drawing/2014/main" id="{AADDA9F1-61E6-43E3-AE5D-B20DB14A1D82}"/>
              </a:ext>
            </a:extLst>
          </p:cNvPr>
          <p:cNvSpPr/>
          <p:nvPr/>
        </p:nvSpPr>
        <p:spPr>
          <a:xfrm>
            <a:off x="6876256" y="4869160"/>
            <a:ext cx="1907744" cy="108012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cxnSp>
        <p:nvCxnSpPr>
          <p:cNvPr id="7" name="Přímá spojnice se šipkou 6">
            <a:extLst>
              <a:ext uri="{FF2B5EF4-FFF2-40B4-BE49-F238E27FC236}">
                <a16:creationId xmlns:a16="http://schemas.microsoft.com/office/drawing/2014/main" id="{309D5965-A145-4A0B-9F5F-AFEFDC586A30}"/>
              </a:ext>
            </a:extLst>
          </p:cNvPr>
          <p:cNvCxnSpPr/>
          <p:nvPr/>
        </p:nvCxnSpPr>
        <p:spPr>
          <a:xfrm>
            <a:off x="5292081" y="5085184"/>
            <a:ext cx="1440159" cy="216024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8330185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osoby subjektu</a:t>
            </a:r>
          </a:p>
        </p:txBody>
      </p:sp>
      <p:sp>
        <p:nvSpPr>
          <p:cNvPr id="4" name="Zástupný symbol pro obsah 3"/>
          <p:cNvSpPr>
            <a:spLocks noGrp="true"/>
          </p:cNvSpPr>
          <p:nvPr>
            <p:ph idx="10"/>
          </p:nvPr>
        </p:nvSpPr>
        <p:spPr>
          <a:xfrm>
            <a:off x="276402" y="5756040"/>
            <a:ext cx="8486816" cy="752157"/>
          </a:xfrm>
        </p:spPr>
        <p:txBody>
          <a:bodyPr/>
          <a:lstStyle/>
          <a:p>
            <a:pPr marL="54900" indent="-288000">
              <a:lnSpc>
                <a:spcPct val="90000"/>
              </a:lnSpc>
              <a:buFont typeface="Wingdings 3" panose="05040102010807070707" pitchFamily="18" charset="2"/>
              <a:buChar char="-"/>
              <a:defRPr/>
            </a:pPr>
            <a:r>
              <a:rPr lang="cs-CZ" sz="2000" dirty="false"/>
              <a:t>Nutno vložit hlavní kontaktní osobu a minimálně jednoho statutárního zástupce (rozlišit zaškrtnutím checkboxu).</a:t>
            </a:r>
          </a:p>
          <a:p>
            <a:pPr marL="54900" indent="-288000">
              <a:lnSpc>
                <a:spcPct val="90000"/>
              </a:lnSpc>
              <a:buFont typeface="Wingdings 3" panose="05040102010807070707" pitchFamily="18" charset="2"/>
              <a:buChar char="-"/>
              <a:defRPr/>
            </a:pPr>
            <a:r>
              <a:rPr lang="cs-CZ" sz="2000" dirty="false"/>
              <a:t>Každá další osoba je vložena pomocí Nový záznam.</a:t>
            </a:r>
          </a:p>
        </p:txBody>
      </p:sp>
      <p:sp>
        <p:nvSpPr>
          <p:cNvPr id="5" name="Zástupný symbol pro číslo snímku 4"/>
          <p:cNvSpPr>
            <a:spLocks noGrp="true"/>
          </p:cNvSpPr>
          <p:nvPr>
            <p:ph type="sldNum" sz="quarter" idx="13"/>
          </p:nvPr>
        </p:nvSpPr>
        <p:spPr>
          <a:xfrm>
            <a:off x="8100392" y="6453336"/>
            <a:ext cx="468000" cy="180000"/>
          </a:xfrm>
        </p:spPr>
        <p:txBody>
          <a:bodyPr/>
          <a:lstStyle/>
          <a:p>
            <a:r>
              <a:rPr lang="cs-CZ" dirty="false"/>
              <a:t>22</a:t>
            </a: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A2025426-1C3B-4E34-AA4A-EA8591B05C37}"/>
              </a:ext>
            </a:extLst>
          </p:cNvPr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276402" y="1166510"/>
            <a:ext cx="7020272" cy="4503020"/>
          </a:xfrm>
          <a:prstGeom prst="rect">
            <a:avLst/>
          </a:prstGeom>
        </p:spPr>
      </p:pic>
      <p:sp>
        <p:nvSpPr>
          <p:cNvPr id="11" name="TextovéPole 10">
            <a:extLst>
              <a:ext uri="{FF2B5EF4-FFF2-40B4-BE49-F238E27FC236}">
                <a16:creationId xmlns:a16="http://schemas.microsoft.com/office/drawing/2014/main" id="{F3CD546C-B638-420E-BE91-394576138793}"/>
              </a:ext>
            </a:extLst>
          </p:cNvPr>
          <p:cNvSpPr txBox="true"/>
          <p:nvPr/>
        </p:nvSpPr>
        <p:spPr>
          <a:xfrm>
            <a:off x="299086" y="4941168"/>
            <a:ext cx="4128898" cy="369332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txBody>
          <a:bodyPr wrap="square" rtlCol="false">
            <a:spAutoFit/>
          </a:bodyPr>
          <a:lstStyle/>
          <a:p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60829045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Obrázek 10">
            <a:extLst>
              <a:ext uri="{FF2B5EF4-FFF2-40B4-BE49-F238E27FC236}">
                <a16:creationId xmlns:a16="http://schemas.microsoft.com/office/drawing/2014/main" id="{D3E86676-4CAD-4EDC-B0C6-9C67157FB5CA}"/>
              </a:ext>
            </a:extLst>
          </p:cNvPr>
          <p:cNvPicPr>
            <a:picLocks noChangeAspect="true"/>
          </p:cNvPicPr>
          <p:nvPr/>
        </p:nvPicPr>
        <p:blipFill>
          <a:blip r:embed="rId3"/>
          <a:stretch>
            <a:fillRect/>
          </a:stretch>
        </p:blipFill>
        <p:spPr>
          <a:xfrm>
            <a:off x="244152" y="1250758"/>
            <a:ext cx="4067944" cy="4402514"/>
          </a:xfrm>
          <a:prstGeom prst="rect">
            <a:avLst/>
          </a:prstGeom>
        </p:spPr>
      </p:pic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Rozpočet projektu</a:t>
            </a:r>
          </a:p>
        </p:txBody>
      </p:sp>
      <p:sp>
        <p:nvSpPr>
          <p:cNvPr id="5" name="Zástupný symbol pro číslo snímku 4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21</a:t>
            </a:fld>
            <a:endParaRPr lang="cs-CZ" dirty="false"/>
          </a:p>
        </p:txBody>
      </p:sp>
      <p:sp>
        <p:nvSpPr>
          <p:cNvPr id="7" name="Zástupný symbol pro obsah 6"/>
          <p:cNvSpPr>
            <a:spLocks noGrp="true"/>
          </p:cNvSpPr>
          <p:nvPr>
            <p:ph idx="13"/>
          </p:nvPr>
        </p:nvSpPr>
        <p:spPr>
          <a:xfrm>
            <a:off x="4827962" y="1250758"/>
            <a:ext cx="4315913" cy="3186354"/>
          </a:xfrm>
        </p:spPr>
        <p:txBody>
          <a:bodyPr/>
          <a:lstStyle/>
          <a:p>
            <a:pPr marL="54900" indent="-288000">
              <a:lnSpc>
                <a:spcPct val="90000"/>
              </a:lnSpc>
              <a:buFont typeface="Wingdings 3" panose="05040102010807070707" pitchFamily="18" charset="2"/>
              <a:buChar char="-"/>
              <a:defRPr/>
            </a:pPr>
            <a:r>
              <a:rPr lang="cs-CZ" sz="2000" dirty="false"/>
              <a:t>Editace po jednotlivých řádcích.</a:t>
            </a:r>
          </a:p>
          <a:p>
            <a:pPr marL="54900" indent="-288000">
              <a:lnSpc>
                <a:spcPct val="90000"/>
              </a:lnSpc>
              <a:buFont typeface="Wingdings 3" panose="05040102010807070707" pitchFamily="18" charset="2"/>
              <a:buChar char="-"/>
              <a:defRPr/>
            </a:pPr>
            <a:r>
              <a:rPr lang="cs-CZ" sz="2000" b="true" dirty="false"/>
              <a:t>Editovat vše </a:t>
            </a:r>
            <a:r>
              <a:rPr lang="cs-CZ" sz="2000" dirty="false"/>
              <a:t>(tlačítko pod rozpočtem) umožňuje přímé vpisování nákladů do rozpočtu. Po vyplnění celého rozpočtu stačí zmáčknout Uložit vše.</a:t>
            </a:r>
          </a:p>
          <a:p>
            <a:pPr marL="54900" indent="-288000">
              <a:lnSpc>
                <a:spcPct val="90000"/>
              </a:lnSpc>
              <a:buFont typeface="Wingdings 3" panose="05040102010807070707" pitchFamily="18" charset="2"/>
              <a:buChar char="-"/>
              <a:defRPr/>
            </a:pPr>
            <a:r>
              <a:rPr lang="cs-CZ" sz="2000" dirty="false"/>
              <a:t>Možno exportovat do excelu přes tlačítko Export standartní.</a:t>
            </a:r>
          </a:p>
          <a:p>
            <a:pPr marL="54900" indent="-288000">
              <a:lnSpc>
                <a:spcPct val="90000"/>
              </a:lnSpc>
              <a:buFont typeface="Wingdings 3" panose="05040102010807070707" pitchFamily="18" charset="2"/>
              <a:buChar char="-"/>
              <a:defRPr/>
            </a:pPr>
            <a:r>
              <a:rPr lang="cs-CZ" sz="2000" dirty="false"/>
              <a:t>Aktivní řádek možno editovat přímo pod rozpočtem.</a:t>
            </a:r>
          </a:p>
          <a:p>
            <a:pPr marL="0" indent="0">
              <a:lnSpc>
                <a:spcPct val="90000"/>
              </a:lnSpc>
              <a:buNone/>
              <a:defRPr/>
            </a:pPr>
            <a:endParaRPr lang="cs-CZ" sz="2000" dirty="false"/>
          </a:p>
          <a:p>
            <a:pPr marL="54900" indent="-288000">
              <a:lnSpc>
                <a:spcPct val="90000"/>
              </a:lnSpc>
              <a:buFont typeface="Wingdings 3" panose="05040102010807070707" pitchFamily="18" charset="2"/>
              <a:buChar char="-"/>
              <a:defRPr/>
            </a:pPr>
            <a:endParaRPr lang="cs-CZ" sz="2000" dirty="false"/>
          </a:p>
        </p:txBody>
      </p:sp>
      <p:sp>
        <p:nvSpPr>
          <p:cNvPr id="10" name="Obdélník 9">
            <a:extLst>
              <a:ext uri="{FF2B5EF4-FFF2-40B4-BE49-F238E27FC236}">
                <a16:creationId xmlns:a16="http://schemas.microsoft.com/office/drawing/2014/main" id="{0A66C9F9-0D9F-424B-A748-3BFAE2AED5A5}"/>
              </a:ext>
            </a:extLst>
          </p:cNvPr>
          <p:cNvSpPr/>
          <p:nvPr/>
        </p:nvSpPr>
        <p:spPr>
          <a:xfrm>
            <a:off x="1763688" y="5446989"/>
            <a:ext cx="1584176" cy="21602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A3EC7EB2-5F43-4B48-92D2-57A36C81A7E4}"/>
              </a:ext>
            </a:extLst>
          </p:cNvPr>
          <p:cNvPicPr>
            <a:picLocks noChangeAspect="true"/>
          </p:cNvPicPr>
          <p:nvPr/>
        </p:nvPicPr>
        <p:blipFill>
          <a:blip r:embed="rId4"/>
          <a:stretch>
            <a:fillRect/>
          </a:stretch>
        </p:blipFill>
        <p:spPr>
          <a:xfrm>
            <a:off x="4827962" y="4465827"/>
            <a:ext cx="4219040" cy="1394236"/>
          </a:xfrm>
          <a:prstGeom prst="rect">
            <a:avLst/>
          </a:prstGeom>
        </p:spPr>
      </p:pic>
      <p:sp>
        <p:nvSpPr>
          <p:cNvPr id="13" name="TextovéPole 12">
            <a:extLst>
              <a:ext uri="{FF2B5EF4-FFF2-40B4-BE49-F238E27FC236}">
                <a16:creationId xmlns:a16="http://schemas.microsoft.com/office/drawing/2014/main" id="{48B679D6-2DD7-44B5-A19E-0E7DF6D9B9BA}"/>
              </a:ext>
            </a:extLst>
          </p:cNvPr>
          <p:cNvSpPr txBox="true"/>
          <p:nvPr/>
        </p:nvSpPr>
        <p:spPr>
          <a:xfrm>
            <a:off x="1950" y="5888778"/>
            <a:ext cx="9045052" cy="5909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4900" indent="-288000">
              <a:lnSpc>
                <a:spcPct val="90000"/>
              </a:lnSpc>
              <a:buFont typeface="Wingdings 3" panose="05040102010807070707" pitchFamily="18" charset="2"/>
              <a:buChar char="-"/>
              <a:defRPr/>
            </a:pPr>
            <a:r>
              <a:rPr lang="cs-CZ" sz="1800" dirty="false"/>
              <a:t>U položek označených zelenou fajfkou, je možno vytvářet podpoložky – přes tlačítko </a:t>
            </a:r>
            <a:r>
              <a:rPr lang="cs-CZ" dirty="false"/>
              <a:t>    </a:t>
            </a:r>
          </a:p>
          <a:p>
            <a:pPr>
              <a:lnSpc>
                <a:spcPct val="90000"/>
              </a:lnSpc>
              <a:defRPr/>
            </a:pPr>
            <a:r>
              <a:rPr lang="cs-CZ" dirty="false"/>
              <a:t>     </a:t>
            </a:r>
            <a:r>
              <a:rPr lang="cs-CZ" sz="1800" dirty="false"/>
              <a:t>Nový záznam. </a:t>
            </a:r>
          </a:p>
        </p:txBody>
      </p:sp>
      <p:sp>
        <p:nvSpPr>
          <p:cNvPr id="15" name="TextovéPole 14">
            <a:extLst>
              <a:ext uri="{FF2B5EF4-FFF2-40B4-BE49-F238E27FC236}">
                <a16:creationId xmlns:a16="http://schemas.microsoft.com/office/drawing/2014/main" id="{EDD8F54D-5256-4533-A6D4-A3F10E3E2F2C}"/>
              </a:ext>
            </a:extLst>
          </p:cNvPr>
          <p:cNvSpPr txBox="true"/>
          <p:nvPr/>
        </p:nvSpPr>
        <p:spPr>
          <a:xfrm>
            <a:off x="-5924" y="6407025"/>
            <a:ext cx="8640000" cy="3416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4900" indent="-288000">
              <a:lnSpc>
                <a:spcPct val="90000"/>
              </a:lnSpc>
              <a:buFont typeface="Wingdings 3" panose="05040102010807070707" pitchFamily="18" charset="2"/>
              <a:buChar char="-"/>
              <a:defRPr/>
            </a:pPr>
            <a:r>
              <a:rPr lang="cs-CZ" sz="1800" dirty="false"/>
              <a:t>Každou vyplněnou/založenou položku rozpočtu je potřeba ULOŽIT!!!</a:t>
            </a:r>
          </a:p>
        </p:txBody>
      </p:sp>
      <p:sp>
        <p:nvSpPr>
          <p:cNvPr id="16" name="Obdélník 15">
            <a:extLst>
              <a:ext uri="{FF2B5EF4-FFF2-40B4-BE49-F238E27FC236}">
                <a16:creationId xmlns:a16="http://schemas.microsoft.com/office/drawing/2014/main" id="{DC7F2348-CA8E-4DBF-B52A-7E5125CBE3D5}"/>
              </a:ext>
            </a:extLst>
          </p:cNvPr>
          <p:cNvSpPr/>
          <p:nvPr/>
        </p:nvSpPr>
        <p:spPr>
          <a:xfrm>
            <a:off x="8235530" y="4851403"/>
            <a:ext cx="367932" cy="36004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6222800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ázek 5">
            <a:extLst>
              <a:ext uri="{FF2B5EF4-FFF2-40B4-BE49-F238E27FC236}">
                <a16:creationId xmlns:a16="http://schemas.microsoft.com/office/drawing/2014/main" id="{5FAD93A3-C618-4F7F-AFCF-D2678B77F157}"/>
              </a:ext>
            </a:extLst>
          </p:cNvPr>
          <p:cNvPicPr>
            <a:picLocks noChangeAspect="true"/>
          </p:cNvPicPr>
          <p:nvPr/>
        </p:nvPicPr>
        <p:blipFill>
          <a:blip r:embed="rId3"/>
          <a:stretch>
            <a:fillRect/>
          </a:stretch>
        </p:blipFill>
        <p:spPr>
          <a:xfrm>
            <a:off x="899592" y="1276646"/>
            <a:ext cx="6822021" cy="3992078"/>
          </a:xfrm>
          <a:prstGeom prst="rect">
            <a:avLst/>
          </a:prstGeom>
        </p:spPr>
      </p:pic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Přehled zdrojů financování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22</a:t>
            </a:fld>
            <a:endParaRPr lang="cs-CZ" dirty="false"/>
          </a:p>
        </p:txBody>
      </p:sp>
      <p:sp>
        <p:nvSpPr>
          <p:cNvPr id="5" name="Zástupný symbol pro obsah 4"/>
          <p:cNvSpPr>
            <a:spLocks noGrp="true"/>
          </p:cNvSpPr>
          <p:nvPr>
            <p:ph idx="13"/>
          </p:nvPr>
        </p:nvSpPr>
        <p:spPr>
          <a:xfrm>
            <a:off x="179511" y="5465370"/>
            <a:ext cx="8603503" cy="1203989"/>
          </a:xfrm>
        </p:spPr>
        <p:txBody>
          <a:bodyPr/>
          <a:lstStyle/>
          <a:p>
            <a:pPr marL="54900" indent="-288000">
              <a:lnSpc>
                <a:spcPct val="90000"/>
              </a:lnSpc>
              <a:buFont typeface="Wingdings 3" panose="05040102010807070707" pitchFamily="18" charset="2"/>
              <a:buChar char="-"/>
              <a:defRPr/>
            </a:pPr>
            <a:r>
              <a:rPr lang="cs-CZ" sz="2000" dirty="false"/>
              <a:t>Rozpad zdrojů financování pomocí tlačítka </a:t>
            </a:r>
            <a:r>
              <a:rPr lang="cs-CZ" sz="2000" b="true" dirty="false"/>
              <a:t>Rozpad financí</a:t>
            </a:r>
            <a:r>
              <a:rPr lang="cs-CZ" sz="2000" dirty="false"/>
              <a:t>.</a:t>
            </a:r>
          </a:p>
          <a:p>
            <a:pPr marL="54900" indent="-288000">
              <a:lnSpc>
                <a:spcPct val="90000"/>
              </a:lnSpc>
              <a:buFont typeface="Wingdings 3" panose="05040102010807070707" pitchFamily="18" charset="2"/>
              <a:buChar char="-"/>
              <a:defRPr/>
            </a:pPr>
            <a:r>
              <a:rPr lang="cs-CZ" sz="2000" dirty="false"/>
              <a:t>Po každé změně rozpočtu nutno provést rozpad financí znovu a záznam uložit.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cs-CZ" sz="2000" dirty="false"/>
          </a:p>
        </p:txBody>
      </p:sp>
      <p:sp>
        <p:nvSpPr>
          <p:cNvPr id="8" name="Obdélník 7">
            <a:extLst>
              <a:ext uri="{FF2B5EF4-FFF2-40B4-BE49-F238E27FC236}">
                <a16:creationId xmlns:a16="http://schemas.microsoft.com/office/drawing/2014/main" id="{CFEB786A-6F0D-48D3-B525-43ADA2929344}"/>
              </a:ext>
            </a:extLst>
          </p:cNvPr>
          <p:cNvSpPr/>
          <p:nvPr/>
        </p:nvSpPr>
        <p:spPr>
          <a:xfrm>
            <a:off x="3850946" y="5044072"/>
            <a:ext cx="1296144" cy="224652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sp>
        <p:nvSpPr>
          <p:cNvPr id="9" name="Obdélník 8">
            <a:extLst>
              <a:ext uri="{FF2B5EF4-FFF2-40B4-BE49-F238E27FC236}">
                <a16:creationId xmlns:a16="http://schemas.microsoft.com/office/drawing/2014/main" id="{B1F6CEAF-129A-48F1-BBEB-E8040FF731BD}"/>
              </a:ext>
            </a:extLst>
          </p:cNvPr>
          <p:cNvSpPr/>
          <p:nvPr/>
        </p:nvSpPr>
        <p:spPr>
          <a:xfrm>
            <a:off x="1763688" y="3717032"/>
            <a:ext cx="2808312" cy="441950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0844430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Finanční plán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23</a:t>
            </a:fld>
            <a:endParaRPr lang="cs-CZ" dirty="false"/>
          </a:p>
        </p:txBody>
      </p:sp>
      <p:sp>
        <p:nvSpPr>
          <p:cNvPr id="5" name="Zástupný symbol pro obsah 4"/>
          <p:cNvSpPr>
            <a:spLocks noGrp="true"/>
          </p:cNvSpPr>
          <p:nvPr>
            <p:ph idx="13"/>
          </p:nvPr>
        </p:nvSpPr>
        <p:spPr>
          <a:xfrm>
            <a:off x="6012756" y="1476882"/>
            <a:ext cx="2951732" cy="4968552"/>
          </a:xfrm>
        </p:spPr>
        <p:txBody>
          <a:bodyPr/>
          <a:lstStyle/>
          <a:p>
            <a:pPr marL="54900" indent="-288000">
              <a:lnSpc>
                <a:spcPct val="90000"/>
              </a:lnSpc>
              <a:buFont typeface="Wingdings 3" panose="05040102010807070707" pitchFamily="18" charset="2"/>
              <a:buChar char="-"/>
              <a:defRPr/>
            </a:pPr>
            <a:r>
              <a:rPr lang="cs-CZ" sz="2000" dirty="false"/>
              <a:t>Možno vygenerovat finanční plán podle nastavení výzvy.</a:t>
            </a:r>
          </a:p>
          <a:p>
            <a:pPr marL="54900" indent="-288000">
              <a:lnSpc>
                <a:spcPct val="90000"/>
              </a:lnSpc>
              <a:buFont typeface="Wingdings 3" panose="05040102010807070707" pitchFamily="18" charset="2"/>
              <a:buChar char="-"/>
              <a:defRPr/>
            </a:pPr>
            <a:r>
              <a:rPr lang="cs-CZ" sz="2000" dirty="false"/>
              <a:t>Možno vytvářet ručně pomocí vyplňování žlutých polí a tlačítka Nový záznam.</a:t>
            </a:r>
          </a:p>
          <a:p>
            <a:pPr marL="54900" indent="-288000">
              <a:lnSpc>
                <a:spcPct val="90000"/>
              </a:lnSpc>
              <a:buFont typeface="Wingdings 3" panose="05040102010807070707" pitchFamily="18" charset="2"/>
              <a:buChar char="-"/>
              <a:defRPr/>
            </a:pPr>
            <a:r>
              <a:rPr lang="cs-CZ" sz="2000" dirty="false"/>
              <a:t>Kontrola shody částek finančního plánu a rozpočtu.</a:t>
            </a:r>
          </a:p>
          <a:p>
            <a:pPr marL="54900" indent="-288000">
              <a:lnSpc>
                <a:spcPct val="90000"/>
              </a:lnSpc>
              <a:buFont typeface="Wingdings 3" panose="05040102010807070707" pitchFamily="18" charset="2"/>
              <a:buChar char="-"/>
              <a:defRPr/>
            </a:pPr>
            <a:r>
              <a:rPr lang="cs-CZ" sz="2000" dirty="false"/>
              <a:t>V případě změny rozpočtu a provedení rozpadu financování je možné kdykoliv provést </a:t>
            </a:r>
            <a:r>
              <a:rPr lang="cs-CZ" sz="2000" dirty="false" err="true"/>
              <a:t>pregenerování</a:t>
            </a:r>
            <a:r>
              <a:rPr lang="cs-CZ" sz="2000" dirty="false"/>
              <a:t> finančního plánu.</a:t>
            </a:r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8A09CA22-AA50-4716-82BE-6904FB2EB1E5}"/>
              </a:ext>
            </a:extLst>
          </p:cNvPr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179512" y="1340768"/>
            <a:ext cx="5760640" cy="5104666"/>
          </a:xfrm>
          <a:prstGeom prst="rect">
            <a:avLst/>
          </a:prstGeom>
        </p:spPr>
      </p:pic>
      <p:sp>
        <p:nvSpPr>
          <p:cNvPr id="10" name="Obdélník 9">
            <a:extLst>
              <a:ext uri="{FF2B5EF4-FFF2-40B4-BE49-F238E27FC236}">
                <a16:creationId xmlns:a16="http://schemas.microsoft.com/office/drawing/2014/main" id="{469F607D-3283-4201-A9E8-797287001AC2}"/>
              </a:ext>
            </a:extLst>
          </p:cNvPr>
          <p:cNvSpPr/>
          <p:nvPr/>
        </p:nvSpPr>
        <p:spPr>
          <a:xfrm>
            <a:off x="3077588" y="6093296"/>
            <a:ext cx="1440160" cy="288032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99935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dokumenty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24</a:t>
            </a:fld>
            <a:endParaRPr lang="cs-CZ" dirty="false"/>
          </a:p>
        </p:txBody>
      </p:sp>
      <p:sp>
        <p:nvSpPr>
          <p:cNvPr id="5" name="Zástupný symbol pro obsah 4"/>
          <p:cNvSpPr>
            <a:spLocks noGrp="true"/>
          </p:cNvSpPr>
          <p:nvPr>
            <p:ph idx="13"/>
          </p:nvPr>
        </p:nvSpPr>
        <p:spPr>
          <a:xfrm>
            <a:off x="6588224" y="1340768"/>
            <a:ext cx="2555776" cy="5355231"/>
          </a:xfrm>
        </p:spPr>
        <p:txBody>
          <a:bodyPr/>
          <a:lstStyle/>
          <a:p>
            <a:pPr marL="54900" indent="-288000">
              <a:lnSpc>
                <a:spcPct val="90000"/>
              </a:lnSpc>
              <a:buFont typeface="Wingdings 3" panose="05040102010807070707" pitchFamily="18" charset="2"/>
              <a:buChar char="-"/>
              <a:defRPr/>
            </a:pPr>
            <a:r>
              <a:rPr lang="cs-CZ" sz="2000" dirty="false"/>
              <a:t>Požadované dokumenty jsou uvedeny v textu výzvy.</a:t>
            </a:r>
          </a:p>
          <a:p>
            <a:pPr marL="54900" indent="-288000">
              <a:lnSpc>
                <a:spcPct val="90000"/>
              </a:lnSpc>
              <a:buFont typeface="Wingdings 3" panose="05040102010807070707" pitchFamily="18" charset="2"/>
              <a:buChar char="-"/>
              <a:defRPr/>
            </a:pPr>
            <a:r>
              <a:rPr lang="cs-CZ" sz="2000" dirty="false"/>
              <a:t>Předdefinovaný vzor/formulář přílohy stáhnete přes tlačítko </a:t>
            </a:r>
            <a:r>
              <a:rPr lang="cs-CZ" sz="2000" b="true" dirty="false"/>
              <a:t>Stáhnout dokumenty</a:t>
            </a:r>
            <a:r>
              <a:rPr lang="cs-CZ" sz="2000" dirty="false"/>
              <a:t> (pouze v případě, že je vzor stanovený výzvou).</a:t>
            </a:r>
          </a:p>
          <a:p>
            <a:pPr marL="54900" indent="-288000">
              <a:lnSpc>
                <a:spcPct val="90000"/>
              </a:lnSpc>
              <a:buFont typeface="Wingdings 3" panose="05040102010807070707" pitchFamily="18" charset="2"/>
              <a:buChar char="-"/>
              <a:defRPr/>
            </a:pPr>
            <a:r>
              <a:rPr lang="cs-CZ" sz="2000" dirty="false"/>
              <a:t>Tlačítkem Připojit fyzický soubor připojíte a záznam uložte.</a:t>
            </a:r>
          </a:p>
          <a:p>
            <a:pPr marL="54900" indent="-288000">
              <a:lnSpc>
                <a:spcPct val="90000"/>
              </a:lnSpc>
              <a:buFont typeface="Wingdings 3" panose="05040102010807070707" pitchFamily="18" charset="2"/>
              <a:buChar char="-"/>
              <a:defRPr/>
            </a:pPr>
            <a:r>
              <a:rPr lang="cs-CZ" sz="2000" dirty="false"/>
              <a:t>Lze uvést i odkaz na umístění dokumentu. </a:t>
            </a:r>
          </a:p>
        </p:txBody>
      </p:sp>
      <p:sp>
        <p:nvSpPr>
          <p:cNvPr id="13" name="Obdélník 12"/>
          <p:cNvSpPr/>
          <p:nvPr/>
        </p:nvSpPr>
        <p:spPr>
          <a:xfrm>
            <a:off x="664318" y="5176442"/>
            <a:ext cx="1584176" cy="2880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CFAF512E-F87F-470D-9CFA-F37222902176}"/>
              </a:ext>
            </a:extLst>
          </p:cNvPr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107504" y="1268760"/>
            <a:ext cx="6372200" cy="4573691"/>
          </a:xfrm>
          <a:prstGeom prst="rect">
            <a:avLst/>
          </a:prstGeom>
        </p:spPr>
      </p:pic>
      <p:sp>
        <p:nvSpPr>
          <p:cNvPr id="14" name="Obdélník 13">
            <a:extLst>
              <a:ext uri="{FF2B5EF4-FFF2-40B4-BE49-F238E27FC236}">
                <a16:creationId xmlns:a16="http://schemas.microsoft.com/office/drawing/2014/main" id="{290AC6DB-D704-41AA-94B2-721F7878D6E4}"/>
              </a:ext>
            </a:extLst>
          </p:cNvPr>
          <p:cNvSpPr/>
          <p:nvPr/>
        </p:nvSpPr>
        <p:spPr>
          <a:xfrm>
            <a:off x="179512" y="5235296"/>
            <a:ext cx="3024336" cy="353944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sp>
        <p:nvSpPr>
          <p:cNvPr id="15" name="Obdélník 14">
            <a:extLst>
              <a:ext uri="{FF2B5EF4-FFF2-40B4-BE49-F238E27FC236}">
                <a16:creationId xmlns:a16="http://schemas.microsoft.com/office/drawing/2014/main" id="{B35916CE-5D36-444A-B92E-1249135EF8CF}"/>
              </a:ext>
            </a:extLst>
          </p:cNvPr>
          <p:cNvSpPr/>
          <p:nvPr/>
        </p:nvSpPr>
        <p:spPr>
          <a:xfrm>
            <a:off x="827584" y="3806796"/>
            <a:ext cx="4248472" cy="288032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7649615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čestná prohlášení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25</a:t>
            </a:fld>
            <a:endParaRPr lang="cs-CZ" dirty="false"/>
          </a:p>
        </p:txBody>
      </p:sp>
      <p:sp>
        <p:nvSpPr>
          <p:cNvPr id="5" name="Zástupný symbol pro obsah 4"/>
          <p:cNvSpPr>
            <a:spLocks noGrp="true"/>
          </p:cNvSpPr>
          <p:nvPr>
            <p:ph idx="13"/>
          </p:nvPr>
        </p:nvSpPr>
        <p:spPr>
          <a:xfrm>
            <a:off x="313659" y="6031703"/>
            <a:ext cx="8460472" cy="551108"/>
          </a:xfrm>
        </p:spPr>
        <p:txBody>
          <a:bodyPr/>
          <a:lstStyle/>
          <a:p>
            <a:pPr marL="54900" indent="-288000">
              <a:lnSpc>
                <a:spcPct val="90000"/>
              </a:lnSpc>
              <a:buFont typeface="Wingdings 3" panose="05040102010807070707" pitchFamily="18" charset="2"/>
              <a:buChar char="-"/>
              <a:defRPr/>
            </a:pPr>
            <a:r>
              <a:rPr lang="cs-CZ" sz="2000" dirty="false"/>
              <a:t>Nutné zaškrtnout checkbox u všech požadovaných čestných prohlášení a každý řádek ČP uložit.</a:t>
            </a: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FF2E299E-FF67-4C48-8ECE-BA78DF1E9C9C}"/>
              </a:ext>
            </a:extLst>
          </p:cNvPr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360000" y="1196752"/>
            <a:ext cx="8064896" cy="4732740"/>
          </a:xfrm>
          <a:prstGeom prst="rect">
            <a:avLst/>
          </a:prstGeom>
        </p:spPr>
      </p:pic>
      <p:sp>
        <p:nvSpPr>
          <p:cNvPr id="10" name="Obdélník 9">
            <a:extLst>
              <a:ext uri="{FF2B5EF4-FFF2-40B4-BE49-F238E27FC236}">
                <a16:creationId xmlns:a16="http://schemas.microsoft.com/office/drawing/2014/main" id="{F507FBE3-B94D-4FEF-9746-F69C4B068407}"/>
              </a:ext>
            </a:extLst>
          </p:cNvPr>
          <p:cNvSpPr/>
          <p:nvPr/>
        </p:nvSpPr>
        <p:spPr>
          <a:xfrm>
            <a:off x="6516216" y="5575548"/>
            <a:ext cx="1908680" cy="353944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2774348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Operace s žádostí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256859" y="1988840"/>
            <a:ext cx="8712968" cy="5152790"/>
          </a:xfrm>
        </p:spPr>
        <p:txBody>
          <a:bodyPr/>
          <a:lstStyle/>
          <a:p>
            <a:pPr marL="54900" lvl="3" indent="-288000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 3" panose="05040102010807070707" pitchFamily="18" charset="2"/>
              <a:buChar char="-"/>
              <a:defRPr/>
            </a:pPr>
            <a:r>
              <a:rPr lang="cs-CZ" sz="1900" b="true" dirty="false"/>
              <a:t>Přístup k projektu </a:t>
            </a:r>
            <a:r>
              <a:rPr lang="cs-CZ" sz="1900" dirty="false"/>
              <a:t>– tlačítko, pomocí kterého lze přidělit/odebrat role v rámci dané žádosti konkrétním uživatelům registrovaným v ISKP21+.  </a:t>
            </a:r>
          </a:p>
          <a:p>
            <a:pPr marL="54900" lvl="3" indent="-288000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 3" panose="05040102010807070707" pitchFamily="18" charset="2"/>
              <a:buChar char="-"/>
              <a:defRPr/>
            </a:pPr>
            <a:r>
              <a:rPr lang="cs-CZ" sz="1900" b="true" dirty="false"/>
              <a:t>Plné moc</a:t>
            </a:r>
            <a:r>
              <a:rPr lang="cs-CZ" sz="1900" dirty="false"/>
              <a:t>i – systém umožňuje určité osobě (zmocnitele) pověřit podepsáním vybraných úloh nějakého jiného uživatele registrovaného v IS KP21+ (tj. zmocněnce). V IS KP21+ lze vytvořit i Substituční plnou moc. </a:t>
            </a:r>
          </a:p>
          <a:p>
            <a:pPr marL="54900" lvl="3" indent="-288000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 3" panose="05040102010807070707" pitchFamily="18" charset="2"/>
              <a:buChar char="-"/>
              <a:defRPr/>
            </a:pPr>
            <a:r>
              <a:rPr lang="cs-CZ" sz="1900" b="true" dirty="false"/>
              <a:t>Kontrola</a:t>
            </a:r>
            <a:r>
              <a:rPr lang="cs-CZ" sz="1900" dirty="false"/>
              <a:t> – slouží k ověření, zda jsou vyplněny všechny požadované údaje. Systém automaticky ověří, jednak zda jsou všechna povinná data vyplněna a dále ověří zadaná data ve vztahu k nastavení výzvy.</a:t>
            </a:r>
          </a:p>
          <a:p>
            <a:pPr marL="54900" lvl="3" indent="-288000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 3" panose="05040102010807070707" pitchFamily="18" charset="2"/>
              <a:buChar char="-"/>
              <a:defRPr/>
            </a:pPr>
            <a:r>
              <a:rPr lang="cs-CZ" sz="1900" b="true" dirty="false"/>
              <a:t>Finalizace</a:t>
            </a:r>
            <a:r>
              <a:rPr lang="cs-CZ" sz="1900" dirty="false"/>
              <a:t> – zmáčknutím tlačítka se projekt uzamkne pro další editaci a je připraven k podpisu s využitím kvalifikovaného elektronického podpisu.</a:t>
            </a:r>
          </a:p>
          <a:p>
            <a:pPr marL="54900" lvl="3" indent="-288000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 3" panose="05040102010807070707" pitchFamily="18" charset="2"/>
              <a:buChar char="-"/>
              <a:defRPr/>
            </a:pPr>
            <a:r>
              <a:rPr lang="cs-CZ" sz="1900" b="true" dirty="false"/>
              <a:t>Vymazat žádost </a:t>
            </a:r>
            <a:r>
              <a:rPr lang="cs-CZ" sz="1900" dirty="false"/>
              <a:t>– tlačítko slouží k odstranění rozpracované žádosti. Po podání již není možné projekt v IS KP21+ vymazat.</a:t>
            </a:r>
          </a:p>
          <a:p>
            <a:pPr marL="54900" lvl="3" indent="-288000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 3" panose="05040102010807070707" pitchFamily="18" charset="2"/>
              <a:buChar char="-"/>
              <a:defRPr/>
            </a:pPr>
            <a:r>
              <a:rPr lang="cs-CZ" sz="1900" b="true" dirty="false"/>
              <a:t>Kopírovat</a:t>
            </a:r>
            <a:r>
              <a:rPr lang="cs-CZ" sz="1900" dirty="false"/>
              <a:t> - tlačítkem lze vytvořit kopii původní žádosti nebo projektu.</a:t>
            </a:r>
          </a:p>
          <a:p>
            <a:pPr marL="54900" lvl="3" indent="-288000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 3" panose="05040102010807070707" pitchFamily="18" charset="2"/>
              <a:buChar char="-"/>
              <a:defRPr/>
            </a:pPr>
            <a:r>
              <a:rPr lang="cs-CZ" sz="1900" b="true" dirty="false"/>
              <a:t>Tisk</a:t>
            </a:r>
            <a:r>
              <a:rPr lang="cs-CZ" sz="1900" dirty="false"/>
              <a:t> - je vygenerován tiskový opis žádosti o podporu ve formátu .</a:t>
            </a:r>
            <a:r>
              <a:rPr lang="cs-CZ" sz="1900" dirty="false" err="true"/>
              <a:t>pdf</a:t>
            </a:r>
            <a:r>
              <a:rPr lang="cs-CZ" sz="1900" dirty="false"/>
              <a:t>.</a:t>
            </a:r>
          </a:p>
          <a:p>
            <a:pPr lvl="1"/>
            <a:endParaRPr lang="cs-CZ" dirty="false"/>
          </a:p>
        </p:txBody>
      </p:sp>
      <p:sp>
        <p:nvSpPr>
          <p:cNvPr id="5" name="Zástupný symbol pro číslo snímku 4"/>
          <p:cNvSpPr>
            <a:spLocks noGrp="true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26</a:t>
            </a:fld>
            <a:endParaRPr lang="cs-CZ" dirty="false"/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231DF0B8-57FA-4E07-97AE-EA00C6879B1A}"/>
              </a:ext>
            </a:extLst>
          </p:cNvPr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264746" y="1412776"/>
            <a:ext cx="7734300" cy="409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869388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Přístup k projektu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270276" y="3140969"/>
            <a:ext cx="8622204" cy="3717032"/>
          </a:xfrm>
        </p:spPr>
        <p:txBody>
          <a:bodyPr/>
          <a:lstStyle/>
          <a:p>
            <a:pPr marL="54900" lvl="3" indent="-288000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 3" panose="05040102010807070707" pitchFamily="18" charset="2"/>
              <a:buChar char="-"/>
              <a:defRPr/>
            </a:pPr>
            <a:r>
              <a:rPr lang="cs-CZ" sz="1900" dirty="false"/>
              <a:t>Uživatel, který žádost založil se automaticky stává Správcem přístupů.</a:t>
            </a:r>
          </a:p>
          <a:p>
            <a:pPr marL="54900" lvl="3" indent="-288000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 3" panose="05040102010807070707" pitchFamily="18" charset="2"/>
              <a:buChar char="-"/>
              <a:defRPr/>
            </a:pPr>
            <a:r>
              <a:rPr lang="cs-CZ" sz="1900" dirty="false"/>
              <a:t>Nastavit práv uživatelů – Editor, Signatář, Čtenář, Zmocněnec, Správce přístupů, Zástupce správce přístupů a Signatář bez registrace v IS KP21+.</a:t>
            </a:r>
          </a:p>
          <a:p>
            <a:pPr marL="54900" lvl="3" indent="-288000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 3" panose="05040102010807070707" pitchFamily="18" charset="2"/>
              <a:buChar char="-"/>
              <a:defRPr/>
            </a:pPr>
            <a:r>
              <a:rPr lang="cs-CZ" sz="1900" dirty="false"/>
              <a:t>Přidělení přístupu novému uživateli pomocí tlačítka Nový záznam.</a:t>
            </a:r>
          </a:p>
          <a:p>
            <a:pPr marL="54900" lvl="3" indent="-288000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 3" panose="05040102010807070707" pitchFamily="18" charset="2"/>
              <a:buChar char="-"/>
              <a:defRPr/>
            </a:pPr>
            <a:r>
              <a:rPr lang="cs-CZ" sz="1900" dirty="false"/>
              <a:t>Změna práv stávajících uživatelů – </a:t>
            </a:r>
            <a:r>
              <a:rPr lang="cs-CZ" sz="1900" b="true" dirty="false"/>
              <a:t>Změnit nastavení přístupu.</a:t>
            </a:r>
          </a:p>
          <a:p>
            <a:pPr marL="54900" lvl="3" indent="-288000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 3" panose="05040102010807070707" pitchFamily="18" charset="2"/>
              <a:buChar char="-"/>
              <a:defRPr/>
            </a:pPr>
            <a:endParaRPr lang="cs-CZ" dirty="false"/>
          </a:p>
          <a:p>
            <a:pPr marL="54900" lvl="3" indent="-288000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 3" panose="05040102010807070707" pitchFamily="18" charset="2"/>
              <a:buChar char="-"/>
              <a:defRPr/>
            </a:pPr>
            <a:endParaRPr lang="cs-CZ" dirty="false"/>
          </a:p>
          <a:p>
            <a:pPr marL="414000" lvl="1" indent="0">
              <a:buNone/>
            </a:pPr>
            <a:endParaRPr lang="cs-CZ" dirty="false"/>
          </a:p>
          <a:p>
            <a:pPr marL="414000" lvl="1" indent="0">
              <a:buNone/>
            </a:pPr>
            <a:endParaRPr lang="cs-CZ" dirty="false"/>
          </a:p>
          <a:p>
            <a:pPr lvl="1"/>
            <a:endParaRPr lang="cs-CZ" dirty="false"/>
          </a:p>
        </p:txBody>
      </p:sp>
      <p:sp>
        <p:nvSpPr>
          <p:cNvPr id="5" name="Zástupný symbol pro číslo snímku 4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27</a:t>
            </a:fld>
            <a:endParaRPr lang="cs-CZ" dirty="false"/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74F8AEFA-C10C-4F33-A7D0-E04E9B7FCA46}"/>
              </a:ext>
            </a:extLst>
          </p:cNvPr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270276" y="1248962"/>
            <a:ext cx="8352928" cy="1781958"/>
          </a:xfrm>
          <a:prstGeom prst="rect">
            <a:avLst/>
          </a:prstGeom>
        </p:spPr>
      </p:pic>
      <p:sp>
        <p:nvSpPr>
          <p:cNvPr id="9" name="Obdélník 8">
            <a:extLst>
              <a:ext uri="{FF2B5EF4-FFF2-40B4-BE49-F238E27FC236}">
                <a16:creationId xmlns:a16="http://schemas.microsoft.com/office/drawing/2014/main" id="{60321602-F4EF-4383-A53C-EFB64AC6AA2A}"/>
              </a:ext>
            </a:extLst>
          </p:cNvPr>
          <p:cNvSpPr/>
          <p:nvPr/>
        </p:nvSpPr>
        <p:spPr>
          <a:xfrm>
            <a:off x="1979712" y="1988840"/>
            <a:ext cx="648072" cy="102321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pic>
        <p:nvPicPr>
          <p:cNvPr id="10" name="Obrázek 9">
            <a:extLst>
              <a:ext uri="{FF2B5EF4-FFF2-40B4-BE49-F238E27FC236}">
                <a16:creationId xmlns:a16="http://schemas.microsoft.com/office/drawing/2014/main" id="{171686C0-C813-46EC-99E6-B0BA70090837}"/>
              </a:ext>
            </a:extLst>
          </p:cNvPr>
          <p:cNvPicPr>
            <a:picLocks noChangeAspect="true"/>
          </p:cNvPicPr>
          <p:nvPr/>
        </p:nvPicPr>
        <p:blipFill>
          <a:blip r:embed="rId3"/>
          <a:stretch>
            <a:fillRect/>
          </a:stretch>
        </p:blipFill>
        <p:spPr>
          <a:xfrm>
            <a:off x="827584" y="4972548"/>
            <a:ext cx="6439272" cy="1723452"/>
          </a:xfrm>
          <a:prstGeom prst="rect">
            <a:avLst/>
          </a:prstGeom>
        </p:spPr>
      </p:pic>
      <p:sp>
        <p:nvSpPr>
          <p:cNvPr id="12" name="Obdélník 11">
            <a:extLst>
              <a:ext uri="{FF2B5EF4-FFF2-40B4-BE49-F238E27FC236}">
                <a16:creationId xmlns:a16="http://schemas.microsoft.com/office/drawing/2014/main" id="{9F6CAA8D-D284-48FA-86B2-01E760977960}"/>
              </a:ext>
            </a:extLst>
          </p:cNvPr>
          <p:cNvSpPr/>
          <p:nvPr/>
        </p:nvSpPr>
        <p:spPr>
          <a:xfrm>
            <a:off x="798970" y="4955035"/>
            <a:ext cx="1078173" cy="27416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sp>
        <p:nvSpPr>
          <p:cNvPr id="13" name="Obdélník 12">
            <a:extLst>
              <a:ext uri="{FF2B5EF4-FFF2-40B4-BE49-F238E27FC236}">
                <a16:creationId xmlns:a16="http://schemas.microsoft.com/office/drawing/2014/main" id="{E561EB10-6A16-4647-A0C5-3205D00F4E5F}"/>
              </a:ext>
            </a:extLst>
          </p:cNvPr>
          <p:cNvSpPr/>
          <p:nvPr/>
        </p:nvSpPr>
        <p:spPr>
          <a:xfrm>
            <a:off x="5724128" y="6165304"/>
            <a:ext cx="1542728" cy="2880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1698781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Přístup k projektu - Úlohy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4685785" y="1601756"/>
            <a:ext cx="4347399" cy="4392488"/>
          </a:xfrm>
        </p:spPr>
        <p:txBody>
          <a:bodyPr/>
          <a:lstStyle/>
          <a:p>
            <a:pPr marL="54900" lvl="3" indent="-288000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 3" panose="05040102010807070707" pitchFamily="18" charset="2"/>
              <a:buChar char="-"/>
              <a:defRPr/>
            </a:pPr>
            <a:r>
              <a:rPr lang="cs-CZ" dirty="false"/>
              <a:t>Pokud má aplikace IS KP21+ umožnit signatáři podepsat </a:t>
            </a:r>
            <a:r>
              <a:rPr lang="cs-CZ" dirty="false" err="true"/>
              <a:t>finalizovanou</a:t>
            </a:r>
            <a:r>
              <a:rPr lang="cs-CZ" dirty="false"/>
              <a:t> žádost, musí mu být přidělena </a:t>
            </a:r>
            <a:r>
              <a:rPr lang="cs-CZ" b="true" dirty="false"/>
              <a:t>Úloha</a:t>
            </a:r>
            <a:r>
              <a:rPr lang="cs-CZ" dirty="false"/>
              <a:t> k podpisu. </a:t>
            </a:r>
          </a:p>
          <a:p>
            <a:pPr marL="54900" lvl="3" indent="-288000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 3" panose="05040102010807070707" pitchFamily="18" charset="2"/>
              <a:buChar char="-"/>
              <a:defRPr/>
            </a:pPr>
            <a:r>
              <a:rPr lang="cs-CZ" dirty="false"/>
              <a:t>Seznam úloh se automaticky vygeneruje po zatržení a uložení role Signatář. </a:t>
            </a:r>
          </a:p>
          <a:p>
            <a:pPr marL="54900" lvl="3" indent="-288000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 3" panose="05040102010807070707" pitchFamily="18" charset="2"/>
              <a:buChar char="-"/>
              <a:defRPr/>
            </a:pPr>
            <a:r>
              <a:rPr lang="cs-CZ" dirty="false"/>
              <a:t>Pokud má být seznam úloh omezen, stačí jej pomocí tlačítka Smazat odstranit.</a:t>
            </a:r>
          </a:p>
          <a:p>
            <a:pPr marL="54900" lvl="3" indent="-288000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 3" panose="05040102010807070707" pitchFamily="18" charset="2"/>
              <a:buChar char="-"/>
              <a:defRPr/>
            </a:pPr>
            <a:r>
              <a:rPr lang="cs-CZ" dirty="false"/>
              <a:t>Úlohu lze přidat pomocí tlačítka Nový záznam, vybrat a uložit.</a:t>
            </a:r>
          </a:p>
          <a:p>
            <a:pPr marL="54900" lvl="3" indent="-288000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 3" panose="05040102010807070707" pitchFamily="18" charset="2"/>
              <a:buChar char="-"/>
              <a:defRPr/>
            </a:pPr>
            <a:endParaRPr lang="cs-CZ" dirty="false"/>
          </a:p>
          <a:p>
            <a:pPr marL="54900" lvl="3" indent="-288000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 3" panose="05040102010807070707" pitchFamily="18" charset="2"/>
              <a:buChar char="-"/>
              <a:defRPr/>
            </a:pPr>
            <a:endParaRPr lang="cs-CZ" sz="190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28</a:t>
            </a:fld>
            <a:endParaRPr lang="cs-CZ" dirty="false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3D08ED1A-4918-42FF-BB44-5075CFCF4178}"/>
              </a:ext>
            </a:extLst>
          </p:cNvPr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224601" y="1259599"/>
            <a:ext cx="4347399" cy="5256401"/>
          </a:xfrm>
          <a:prstGeom prst="rect">
            <a:avLst/>
          </a:prstGeom>
        </p:spPr>
      </p:pic>
      <p:sp>
        <p:nvSpPr>
          <p:cNvPr id="12" name="Obdélník 11">
            <a:extLst>
              <a:ext uri="{FF2B5EF4-FFF2-40B4-BE49-F238E27FC236}">
                <a16:creationId xmlns:a16="http://schemas.microsoft.com/office/drawing/2014/main" id="{37E65DCD-46DB-4398-A623-15D812544BAE}"/>
              </a:ext>
            </a:extLst>
          </p:cNvPr>
          <p:cNvSpPr/>
          <p:nvPr/>
        </p:nvSpPr>
        <p:spPr>
          <a:xfrm>
            <a:off x="224600" y="2087158"/>
            <a:ext cx="2619207" cy="198991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sp>
        <p:nvSpPr>
          <p:cNvPr id="13" name="Obdélník 12">
            <a:extLst>
              <a:ext uri="{FF2B5EF4-FFF2-40B4-BE49-F238E27FC236}">
                <a16:creationId xmlns:a16="http://schemas.microsoft.com/office/drawing/2014/main" id="{9AFD815D-E3B9-4AB5-9215-E05A69E52FAB}"/>
              </a:ext>
            </a:extLst>
          </p:cNvPr>
          <p:cNvSpPr/>
          <p:nvPr/>
        </p:nvSpPr>
        <p:spPr>
          <a:xfrm>
            <a:off x="281800" y="5076306"/>
            <a:ext cx="1292497" cy="2880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097817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Plné moci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7127776" y="1268761"/>
            <a:ext cx="2016224" cy="4881122"/>
          </a:xfrm>
        </p:spPr>
        <p:txBody>
          <a:bodyPr/>
          <a:lstStyle/>
          <a:p>
            <a:pPr marL="54900" lvl="3" indent="-288000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 3" panose="05040102010807070707" pitchFamily="18" charset="2"/>
              <a:buChar char="-"/>
              <a:defRPr/>
            </a:pPr>
            <a:r>
              <a:rPr lang="cs-CZ" dirty="false"/>
              <a:t>Aplikace umožňuje určité osobě (zmocniteli) pověřit podepsáním vybraných úloh nějakého jiného uživatele registrovaného v IS KP21+ (tj. zmocněnce).</a:t>
            </a:r>
          </a:p>
          <a:p>
            <a:pPr marL="54900" lvl="3" indent="-288000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 3" panose="05040102010807070707" pitchFamily="18" charset="2"/>
              <a:buChar char="-"/>
              <a:defRPr/>
            </a:pPr>
            <a:r>
              <a:rPr lang="cs-CZ" dirty="false"/>
              <a:t>Záznam může založit pouze uživatel s rolí správce přístupů a zástupce správce přístupů. 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29</a:t>
            </a:fld>
            <a:endParaRPr lang="cs-CZ" dirty="false"/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5C56F0C5-D440-4D85-9179-0510A0FB40F7}"/>
              </a:ext>
            </a:extLst>
          </p:cNvPr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125760" y="1217632"/>
            <a:ext cx="6948264" cy="4881122"/>
          </a:xfrm>
          <a:prstGeom prst="rect">
            <a:avLst/>
          </a:prstGeom>
        </p:spPr>
      </p:pic>
      <p:sp>
        <p:nvSpPr>
          <p:cNvPr id="10" name="Obdélník 9">
            <a:extLst>
              <a:ext uri="{FF2B5EF4-FFF2-40B4-BE49-F238E27FC236}">
                <a16:creationId xmlns:a16="http://schemas.microsoft.com/office/drawing/2014/main" id="{94031F9E-3955-4F1B-9FDD-B78B534DC206}"/>
              </a:ext>
            </a:extLst>
          </p:cNvPr>
          <p:cNvSpPr/>
          <p:nvPr/>
        </p:nvSpPr>
        <p:spPr>
          <a:xfrm>
            <a:off x="179512" y="4179949"/>
            <a:ext cx="6840760" cy="1969934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sp>
        <p:nvSpPr>
          <p:cNvPr id="15" name="Obdélník 14">
            <a:extLst>
              <a:ext uri="{FF2B5EF4-FFF2-40B4-BE49-F238E27FC236}">
                <a16:creationId xmlns:a16="http://schemas.microsoft.com/office/drawing/2014/main" id="{1FCC3798-3C67-4A35-A2F0-21FAF5BD517C}"/>
              </a:ext>
            </a:extLst>
          </p:cNvPr>
          <p:cNvSpPr/>
          <p:nvPr/>
        </p:nvSpPr>
        <p:spPr>
          <a:xfrm>
            <a:off x="223459" y="5589239"/>
            <a:ext cx="1900269" cy="244933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sp>
        <p:nvSpPr>
          <p:cNvPr id="16" name="TextovéPole 15">
            <a:extLst>
              <a:ext uri="{FF2B5EF4-FFF2-40B4-BE49-F238E27FC236}">
                <a16:creationId xmlns:a16="http://schemas.microsoft.com/office/drawing/2014/main" id="{9AEF23EA-0ACA-4F3D-B0EB-315972725270}"/>
              </a:ext>
            </a:extLst>
          </p:cNvPr>
          <p:cNvSpPr txBox="true"/>
          <p:nvPr/>
        </p:nvSpPr>
        <p:spPr>
          <a:xfrm>
            <a:off x="36000" y="6338644"/>
            <a:ext cx="87978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4900" lvl="3" indent="-288000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 3" panose="05040102010807070707" pitchFamily="18" charset="2"/>
              <a:buChar char="-"/>
              <a:defRPr/>
            </a:pPr>
            <a:r>
              <a:rPr lang="cs-CZ" sz="2000" dirty="false"/>
              <a:t>Lze vytvořit i Substituční plnou moc, nutno zatrhnout příslušný checkbox. </a:t>
            </a:r>
          </a:p>
        </p:txBody>
      </p:sp>
    </p:spTree>
    <p:extLst>
      <p:ext uri="{BB962C8B-B14F-4D97-AF65-F5344CB8AC3E}">
        <p14:creationId xmlns:p14="http://schemas.microsoft.com/office/powerpoint/2010/main" val="21581482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true"/>
          </p:cNvSpPr>
          <p:nvPr>
            <p:ph type="title"/>
          </p:nvPr>
        </p:nvSpPr>
        <p:spPr/>
        <p:txBody>
          <a:bodyPr vert="horz" lIns="36000" tIns="0" rIns="36000" bIns="0" rtlCol="false" anchor="ctr" anchorCtr="false">
            <a:normAutofit/>
          </a:bodyPr>
          <a:lstStyle/>
          <a:p>
            <a:r>
              <a:rPr lang="cs-CZ" b="true" kern="0" cap="all" baseline="0" dirty="false">
                <a:latin typeface="+mj-lt"/>
                <a:ea typeface="+mj-ea"/>
                <a:cs typeface="+mj-cs"/>
              </a:rPr>
              <a:t>TECHNICKÁ podpora OPZ+</a:t>
            </a:r>
          </a:p>
        </p:txBody>
      </p:sp>
      <p:sp>
        <p:nvSpPr>
          <p:cNvPr id="15" name="Slide Number Placeholder 3">
            <a:extLst>
              <a:ext uri="{FF2B5EF4-FFF2-40B4-BE49-F238E27FC236}">
                <a16:creationId xmlns:a16="http://schemas.microsoft.com/office/drawing/2014/main" id="{AE91F5C4-FDD0-10FC-614C-CE7E33208DBE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fld id="{479BF083-4774-43B1-9AB0-5CC1AC5DD8EE}" type="slidenum">
              <a:rPr lang="cs-CZ" smtClean="false"/>
              <a:pPr>
                <a:spcAft>
                  <a:spcPts val="600"/>
                </a:spcAft>
              </a:pPr>
              <a:t>3</a:t>
            </a:fld>
            <a:endParaRPr lang="cs-CZ"/>
          </a:p>
        </p:txBody>
      </p:sp>
      <p:sp>
        <p:nvSpPr>
          <p:cNvPr id="4" name="TextovéPole 3"/>
          <p:cNvSpPr txBox="true"/>
          <p:nvPr/>
        </p:nvSpPr>
        <p:spPr>
          <a:xfrm>
            <a:off x="179512" y="1412776"/>
            <a:ext cx="4392488" cy="4968552"/>
          </a:xfrm>
          <a:prstGeom prst="rect">
            <a:avLst/>
          </a:prstGeom>
        </p:spPr>
        <p:txBody>
          <a:bodyPr vert="horz" lIns="0" tIns="0" rIns="0" bIns="0" rtlCol="false">
            <a:normAutofit lnSpcReduction="10000"/>
          </a:bodyPr>
          <a:lstStyle/>
          <a:p>
            <a:pPr marL="285750" lvl="1" indent="-285750">
              <a:lnSpc>
                <a:spcPct val="90000"/>
              </a:lnSpc>
              <a:spcAft>
                <a:spcPts val="600"/>
              </a:spcAft>
              <a:buClr>
                <a:schemeClr val="accent2"/>
              </a:buClr>
              <a:buFont typeface="Wingdings 3" panose="05040102010807070707" pitchFamily="18" charset="2"/>
              <a:buChar char="-"/>
            </a:pPr>
            <a:r>
              <a:rPr lang="cs-CZ" sz="2000" dirty="false"/>
              <a:t>Primární technická podpora je poskytována pro všechny operační programy přes </a:t>
            </a:r>
            <a:r>
              <a:rPr lang="cs-CZ" sz="2000" b="true" dirty="false"/>
              <a:t>ServiceDesk 2021+ </a:t>
            </a:r>
            <a:r>
              <a:rPr lang="cs-CZ" sz="2000" dirty="false"/>
              <a:t>(SD21+) </a:t>
            </a:r>
            <a:r>
              <a:rPr lang="cs-CZ" sz="2000" dirty="false">
                <a:sym typeface="Wingdings" panose="05000000000000000000" pitchFamily="2" charset="2"/>
              </a:rPr>
              <a:t> </a:t>
            </a:r>
            <a:r>
              <a:rPr lang="cs-CZ" sz="2000" b="true" dirty="false">
                <a:sym typeface="Wingdings" panose="05000000000000000000" pitchFamily="2" charset="2"/>
              </a:rPr>
              <a:t>Požadavek na ŘO/ZS</a:t>
            </a:r>
            <a:r>
              <a:rPr lang="cs-CZ" sz="2000" dirty="false"/>
              <a:t>. </a:t>
            </a:r>
          </a:p>
          <a:p>
            <a:pPr marL="285750" lvl="1" indent="-285750">
              <a:lnSpc>
                <a:spcPct val="90000"/>
              </a:lnSpc>
              <a:spcAft>
                <a:spcPts val="600"/>
              </a:spcAft>
              <a:buClr>
                <a:schemeClr val="accent2"/>
              </a:buClr>
              <a:buFont typeface="Wingdings 3" panose="05040102010807070707" pitchFamily="18" charset="2"/>
              <a:buChar char="-"/>
            </a:pPr>
            <a:endParaRPr lang="cs-CZ" sz="500" dirty="false"/>
          </a:p>
          <a:p>
            <a:pPr marL="285750" lvl="1" indent="-285750">
              <a:lnSpc>
                <a:spcPct val="90000"/>
              </a:lnSpc>
              <a:spcAft>
                <a:spcPts val="600"/>
              </a:spcAft>
              <a:buClr>
                <a:schemeClr val="accent2"/>
              </a:buClr>
              <a:buFont typeface="Wingdings 3" panose="05040102010807070707" pitchFamily="18" charset="2"/>
              <a:buChar char="-"/>
            </a:pPr>
            <a:r>
              <a:rPr lang="cs-CZ" sz="2000" dirty="false"/>
              <a:t>Sekundární technická podpora OPZ+, tzn. bude možné využít </a:t>
            </a:r>
            <a:r>
              <a:rPr lang="cs-CZ" sz="2000" dirty="false">
                <a:solidFill>
                  <a:srgbClr val="FF0000"/>
                </a:solidFill>
              </a:rPr>
              <a:t>pouze v případě nefunkčnosti SD21+ </a:t>
            </a:r>
            <a:r>
              <a:rPr lang="cs-CZ" sz="2000" dirty="false"/>
              <a:t>je nový klub TECHNICKÁ PODPORA UŽIVATELŮM OPZ+ na portálu IS ESF.</a:t>
            </a:r>
          </a:p>
          <a:p>
            <a:pPr marL="0" lvl="1">
              <a:lnSpc>
                <a:spcPct val="90000"/>
              </a:lnSpc>
              <a:spcAft>
                <a:spcPts val="600"/>
              </a:spcAft>
              <a:buClr>
                <a:schemeClr val="accent2"/>
              </a:buClr>
            </a:pPr>
            <a:endParaRPr lang="cs-CZ" sz="1000" dirty="false"/>
          </a:p>
          <a:p>
            <a:pPr marL="285750" lvl="1" indent="-285750">
              <a:lnSpc>
                <a:spcPct val="90000"/>
              </a:lnSpc>
              <a:spcAft>
                <a:spcPts val="600"/>
              </a:spcAft>
              <a:buClr>
                <a:schemeClr val="accent2"/>
              </a:buClr>
              <a:buFont typeface="Wingdings 3" panose="05040102010807070707" pitchFamily="18" charset="2"/>
              <a:buChar char="-"/>
            </a:pPr>
            <a:r>
              <a:rPr lang="cs-CZ" sz="2000" u="sng" dirty="false"/>
              <a:t>Provozní doba OPZ+: </a:t>
            </a:r>
            <a:r>
              <a:rPr lang="cs-CZ" sz="2000" dirty="false"/>
              <a:t>v pracovních dnech od 8:00 do 16:00. Reakci na váš požadavek garantujeme do 4 hodin v rámci provozní doby technické podpory od obdržení požadavku. Dotazy zaslané mimo provozní dobu budou řešeny nejpozději následující pracovní den.</a:t>
            </a:r>
          </a:p>
        </p:txBody>
      </p:sp>
      <p:graphicFrame>
        <p:nvGraphicFramePr>
          <p:cNvPr id="11" name="TextovéPole 8">
            <a:extLst>
              <a:ext uri="{FF2B5EF4-FFF2-40B4-BE49-F238E27FC236}">
                <a16:creationId xmlns:a16="http://schemas.microsoft.com/office/drawing/2014/main" id="{77A2C7CE-5B16-1EB0-7464-6712399E7AB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22571348"/>
              </p:ext>
            </p:extLst>
          </p:nvPr>
        </p:nvGraphicFramePr>
        <p:xfrm>
          <a:off x="4690905" y="1412776"/>
          <a:ext cx="3960000" cy="3024336"/>
        </p:xfrm>
        <a:graphic>
          <a:graphicData uri="http://schemas.openxmlformats.org/drawingml/2006/diagram">
            <dgm:relIds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87653515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Kontrola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251520" y="1412776"/>
            <a:ext cx="8784976" cy="1269558"/>
          </a:xfrm>
        </p:spPr>
        <p:txBody>
          <a:bodyPr/>
          <a:lstStyle/>
          <a:p>
            <a:pPr marL="54900" lvl="3" indent="-288000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 3" panose="05040102010807070707" pitchFamily="18" charset="2"/>
              <a:buChar char="-"/>
              <a:defRPr/>
            </a:pPr>
            <a:r>
              <a:rPr lang="cs-CZ" dirty="false"/>
              <a:t>Provádíme zpravidla po vyplnění všech obrazovek žádosti (celé žádosti). </a:t>
            </a:r>
          </a:p>
          <a:p>
            <a:pPr marL="54900" lvl="3" indent="-288000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 3" panose="05040102010807070707" pitchFamily="18" charset="2"/>
              <a:buChar char="-"/>
              <a:defRPr/>
            </a:pPr>
            <a:r>
              <a:rPr lang="cs-CZ" dirty="false"/>
              <a:t>Můžeme využít i průběžně, jako nápovědu, jak správně dané pole vyplnit.</a:t>
            </a:r>
          </a:p>
          <a:p>
            <a:pPr marL="54900" lvl="3" indent="-288000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 3" panose="05040102010807070707" pitchFamily="18" charset="2"/>
              <a:buChar char="-"/>
              <a:defRPr/>
            </a:pPr>
            <a:r>
              <a:rPr lang="cs-CZ" dirty="false"/>
              <a:t>Všechny červené chybové hlášky nutno odstranit.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30</a:t>
            </a:fld>
            <a:endParaRPr lang="cs-CZ" dirty="false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BF436B31-5043-47CF-A68B-019A7837865D}"/>
              </a:ext>
            </a:extLst>
          </p:cNvPr>
          <p:cNvSpPr txBox="true"/>
          <p:nvPr/>
        </p:nvSpPr>
        <p:spPr>
          <a:xfrm>
            <a:off x="243633" y="6264368"/>
            <a:ext cx="860448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4900" lvl="3" indent="-288000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 3" panose="05040102010807070707" pitchFamily="18" charset="2"/>
              <a:buChar char="-"/>
              <a:defRPr/>
            </a:pPr>
            <a:r>
              <a:rPr lang="cs-CZ" sz="2000" dirty="false"/>
              <a:t>Kontrola proběhla v pořádku = možnost finalizovat!</a:t>
            </a:r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44AC8987-4D8E-4319-9305-59AC3759171A}"/>
              </a:ext>
            </a:extLst>
          </p:cNvPr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251520" y="2636912"/>
            <a:ext cx="5364128" cy="3552044"/>
          </a:xfrm>
          <a:prstGeom prst="rect">
            <a:avLst/>
          </a:prstGeom>
        </p:spPr>
      </p:pic>
      <p:pic>
        <p:nvPicPr>
          <p:cNvPr id="14" name="Obrázek 13">
            <a:extLst>
              <a:ext uri="{FF2B5EF4-FFF2-40B4-BE49-F238E27FC236}">
                <a16:creationId xmlns:a16="http://schemas.microsoft.com/office/drawing/2014/main" id="{7F9F7FD6-13B7-4F12-B83E-745D3A018B4B}"/>
              </a:ext>
            </a:extLst>
          </p:cNvPr>
          <p:cNvPicPr>
            <a:picLocks noChangeAspect="true"/>
          </p:cNvPicPr>
          <p:nvPr/>
        </p:nvPicPr>
        <p:blipFill>
          <a:blip r:embed="rId3"/>
          <a:stretch>
            <a:fillRect/>
          </a:stretch>
        </p:blipFill>
        <p:spPr>
          <a:xfrm>
            <a:off x="4355976" y="4718104"/>
            <a:ext cx="4536504" cy="1470852"/>
          </a:xfrm>
          <a:prstGeom prst="rect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35512204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Finalizace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251520" y="1340768"/>
            <a:ext cx="8712968" cy="5175232"/>
          </a:xfrm>
        </p:spPr>
        <p:txBody>
          <a:bodyPr/>
          <a:lstStyle/>
          <a:p>
            <a:pPr marL="54900" lvl="3" indent="-288000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 3" panose="05040102010807070707" pitchFamily="18" charset="2"/>
              <a:buChar char="-"/>
              <a:defRPr/>
            </a:pPr>
            <a:r>
              <a:rPr lang="cs-CZ" dirty="false"/>
              <a:t>V nastavení přístupů (záložka Přístup k žádosti) uvést/zatrhnout Signatáře.</a:t>
            </a:r>
          </a:p>
          <a:p>
            <a:pPr marL="0" lvl="3" indent="0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SzPct val="100000"/>
              <a:buNone/>
              <a:defRPr/>
            </a:pPr>
            <a:endParaRPr lang="cs-CZ" dirty="false"/>
          </a:p>
          <a:p>
            <a:pPr marL="0" lvl="3" indent="0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SzPct val="100000"/>
              <a:buNone/>
              <a:defRPr/>
            </a:pPr>
            <a:endParaRPr lang="cs-CZ" dirty="false"/>
          </a:p>
          <a:p>
            <a:pPr marL="0" lvl="3" indent="0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SzPct val="100000"/>
              <a:buNone/>
              <a:defRPr/>
            </a:pPr>
            <a:endParaRPr lang="cs-CZ" dirty="false"/>
          </a:p>
          <a:p>
            <a:pPr marL="0" lvl="3" indent="0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SzPct val="100000"/>
              <a:buNone/>
              <a:defRPr/>
            </a:pPr>
            <a:endParaRPr lang="cs-CZ" dirty="false"/>
          </a:p>
          <a:p>
            <a:pPr marL="0" lvl="3" indent="0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SzPct val="100000"/>
              <a:buNone/>
              <a:defRPr/>
            </a:pPr>
            <a:endParaRPr lang="cs-CZ" dirty="false"/>
          </a:p>
          <a:p>
            <a:pPr marL="54900" lvl="3" indent="-288000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 3" panose="05040102010807070707" pitchFamily="18" charset="2"/>
              <a:buChar char="-"/>
              <a:defRPr/>
            </a:pPr>
            <a:r>
              <a:rPr lang="cs-CZ" dirty="false"/>
              <a:t>Pokud jsou všechny náležitosti splněny, můžeme žádost finalizovat tlačítkem Finalizace.</a:t>
            </a:r>
          </a:p>
          <a:p>
            <a:pPr marL="54900" lvl="3" indent="-288000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 3" panose="05040102010807070707" pitchFamily="18" charset="2"/>
              <a:buChar char="-"/>
              <a:defRPr/>
            </a:pPr>
            <a:r>
              <a:rPr lang="cs-CZ" dirty="false"/>
              <a:t>I po finalizaci žádosti je možné provést změny.</a:t>
            </a:r>
          </a:p>
          <a:p>
            <a:pPr marL="54900" lvl="3" indent="-288000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 3" panose="05040102010807070707" pitchFamily="18" charset="2"/>
              <a:buChar char="-"/>
              <a:defRPr/>
            </a:pPr>
            <a:r>
              <a:rPr lang="cs-CZ" dirty="false"/>
              <a:t>V horním liště se objeví tlačítko                        .</a:t>
            </a:r>
          </a:p>
          <a:p>
            <a:pPr marL="0" lvl="3" indent="0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SzPct val="100000"/>
              <a:buNone/>
              <a:defRPr/>
            </a:pPr>
            <a:r>
              <a:rPr lang="cs-CZ" dirty="false"/>
              <a:t>POZOR!!!</a:t>
            </a:r>
          </a:p>
          <a:p>
            <a:pPr marL="54900" lvl="3" indent="-288000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 3" panose="05040102010807070707" pitchFamily="18" charset="2"/>
              <a:buChar char="-"/>
              <a:defRPr/>
            </a:pPr>
            <a:r>
              <a:rPr lang="cs-CZ" dirty="false"/>
              <a:t>U již finalizované žádosti </a:t>
            </a:r>
            <a:r>
              <a:rPr lang="cs-CZ" b="true" dirty="false"/>
              <a:t>nelze provádět změny v přístupech k projektu</a:t>
            </a:r>
            <a:r>
              <a:rPr lang="cs-CZ" dirty="false"/>
              <a:t>. Pokud je potřeba změnu provést, zmáčkněte Storno finalizace. 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31</a:t>
            </a:fld>
            <a:endParaRPr lang="cs-CZ" dirty="false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666CBEB2-171B-477A-A8A7-64470C99F4DD}"/>
              </a:ext>
            </a:extLst>
          </p:cNvPr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239674" y="1706609"/>
            <a:ext cx="5312835" cy="2078530"/>
          </a:xfrm>
          <a:prstGeom prst="rect">
            <a:avLst/>
          </a:prstGeom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94C6AB99-4EBF-4280-A898-9B1272135E60}"/>
              </a:ext>
            </a:extLst>
          </p:cNvPr>
          <p:cNvPicPr>
            <a:picLocks noChangeAspect="true"/>
          </p:cNvPicPr>
          <p:nvPr/>
        </p:nvPicPr>
        <p:blipFill>
          <a:blip r:embed="rId3"/>
          <a:stretch>
            <a:fillRect/>
          </a:stretch>
        </p:blipFill>
        <p:spPr>
          <a:xfrm>
            <a:off x="4139952" y="4973286"/>
            <a:ext cx="1611842" cy="341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75214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podpis žádosti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2099736" y="1322712"/>
            <a:ext cx="7008263" cy="1754874"/>
          </a:xfrm>
        </p:spPr>
        <p:txBody>
          <a:bodyPr/>
          <a:lstStyle/>
          <a:p>
            <a:pPr marL="54900" lvl="3" indent="-288000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 3" panose="05040102010807070707" pitchFamily="18" charset="2"/>
              <a:buChar char="-"/>
              <a:defRPr/>
            </a:pPr>
            <a:r>
              <a:rPr lang="cs-CZ" sz="1900" dirty="false"/>
              <a:t>Poslední obrazovka v levém menu. Zaktivní se až po úspěšné finalizaci žádosti.</a:t>
            </a:r>
          </a:p>
          <a:p>
            <a:pPr marL="54900" lvl="3" indent="-288000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 3" panose="05040102010807070707" pitchFamily="18" charset="2"/>
              <a:buChar char="-"/>
              <a:defRPr/>
            </a:pPr>
            <a:r>
              <a:rPr lang="cs-CZ" sz="1900" dirty="false"/>
              <a:t>Podepisuje jeden či více signatářů, dle volby na obrazovce </a:t>
            </a:r>
            <a:r>
              <a:rPr lang="cs-CZ" sz="1900" dirty="false">
                <a:sym typeface="Wingdings" pitchFamily="2" charset="2"/>
              </a:rPr>
              <a:t>Základní údaje.</a:t>
            </a:r>
            <a:endParaRPr lang="cs-CZ" sz="1900" dirty="false"/>
          </a:p>
          <a:p>
            <a:pPr marL="54900" lvl="3" indent="-288000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 3" panose="05040102010807070707" pitchFamily="18" charset="2"/>
              <a:buChar char="-"/>
              <a:defRPr/>
            </a:pPr>
            <a:r>
              <a:rPr lang="cs-CZ" sz="1900" dirty="false"/>
              <a:t>Nutný elektronický podpis (osobní kvalifikovaný certifikát).</a:t>
            </a:r>
          </a:p>
          <a:p>
            <a:endParaRPr lang="cs-CZ" dirty="false"/>
          </a:p>
        </p:txBody>
      </p:sp>
      <p:sp>
        <p:nvSpPr>
          <p:cNvPr id="5" name="Zástupný symbol pro číslo snímku 4"/>
          <p:cNvSpPr>
            <a:spLocks noGrp="true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32</a:t>
            </a:fld>
            <a:endParaRPr lang="cs-CZ" dirty="false"/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26D20C27-9BC4-4CA8-ABCC-EB32AE96F34C}"/>
              </a:ext>
            </a:extLst>
          </p:cNvPr>
          <p:cNvSpPr txBox="true"/>
          <p:nvPr/>
        </p:nvSpPr>
        <p:spPr>
          <a:xfrm>
            <a:off x="36000" y="4894797"/>
            <a:ext cx="5645776" cy="17158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4900" lvl="3" indent="-288000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 3" panose="05040102010807070707" pitchFamily="18" charset="2"/>
              <a:buChar char="-"/>
              <a:defRPr/>
            </a:pPr>
            <a:r>
              <a:rPr lang="cs-CZ" sz="1900" dirty="false"/>
              <a:t>Klikněte na ikonu pečeti </a:t>
            </a:r>
            <a:r>
              <a:rPr lang="cs-CZ" sz="1900" dirty="false">
                <a:sym typeface="Wingdings" panose="05000000000000000000" pitchFamily="2" charset="2"/>
              </a:rPr>
              <a:t> </a:t>
            </a:r>
            <a:r>
              <a:rPr lang="cs-CZ" sz="1900" b="true" dirty="false">
                <a:sym typeface="Wingdings" panose="05000000000000000000" pitchFamily="2" charset="2"/>
              </a:rPr>
              <a:t>Vytvořit podpis</a:t>
            </a:r>
            <a:r>
              <a:rPr lang="cs-CZ" sz="1900" dirty="false">
                <a:sym typeface="Wingdings" panose="05000000000000000000" pitchFamily="2" charset="2"/>
              </a:rPr>
              <a:t>.</a:t>
            </a:r>
          </a:p>
          <a:p>
            <a:pPr marL="54900" lvl="3" indent="-288000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 3" panose="05040102010807070707" pitchFamily="18" charset="2"/>
              <a:buChar char="-"/>
              <a:defRPr/>
            </a:pPr>
            <a:r>
              <a:rPr lang="cs-CZ" sz="1900" dirty="false">
                <a:sym typeface="Wingdings" panose="05000000000000000000" pitchFamily="2" charset="2"/>
              </a:rPr>
              <a:t>Vyberte certifikát, vložte heslo, potvrďte šipkou a následně zmáčkněte Podepsat.</a:t>
            </a:r>
            <a:endParaRPr lang="cs-CZ" sz="1900" dirty="false"/>
          </a:p>
          <a:p>
            <a:pPr marL="54900" lvl="3" indent="-288000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 3" panose="05040102010807070707" pitchFamily="18" charset="2"/>
              <a:buChar char="-"/>
              <a:defRPr/>
            </a:pPr>
            <a:r>
              <a:rPr lang="cs-CZ" sz="1900" dirty="false"/>
              <a:t>Po úspěšném podepsání se černá ikona pečeti změní na zelenou      .</a:t>
            </a:r>
          </a:p>
        </p:txBody>
      </p:sp>
      <p:pic>
        <p:nvPicPr>
          <p:cNvPr id="10" name="Obrázek 9">
            <a:extLst>
              <a:ext uri="{FF2B5EF4-FFF2-40B4-BE49-F238E27FC236}">
                <a16:creationId xmlns:a16="http://schemas.microsoft.com/office/drawing/2014/main" id="{7EBDF64A-694D-4286-8226-DA89E3E5E83C}"/>
              </a:ext>
            </a:extLst>
          </p:cNvPr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179512" y="1215061"/>
            <a:ext cx="1768753" cy="1803098"/>
          </a:xfrm>
          <a:prstGeom prst="rect">
            <a:avLst/>
          </a:prstGeom>
        </p:spPr>
      </p:pic>
      <p:pic>
        <p:nvPicPr>
          <p:cNvPr id="14" name="Obrázek 13">
            <a:extLst>
              <a:ext uri="{FF2B5EF4-FFF2-40B4-BE49-F238E27FC236}">
                <a16:creationId xmlns:a16="http://schemas.microsoft.com/office/drawing/2014/main" id="{4308B08D-5E1B-4359-8869-6D3F044A2312}"/>
              </a:ext>
            </a:extLst>
          </p:cNvPr>
          <p:cNvPicPr>
            <a:picLocks noChangeAspect="true"/>
          </p:cNvPicPr>
          <p:nvPr/>
        </p:nvPicPr>
        <p:blipFill>
          <a:blip r:embed="rId3"/>
          <a:stretch>
            <a:fillRect/>
          </a:stretch>
        </p:blipFill>
        <p:spPr>
          <a:xfrm>
            <a:off x="482624" y="3295887"/>
            <a:ext cx="4752528" cy="1517134"/>
          </a:xfrm>
          <a:prstGeom prst="rect">
            <a:avLst/>
          </a:prstGeom>
        </p:spPr>
      </p:pic>
      <p:pic>
        <p:nvPicPr>
          <p:cNvPr id="16" name="Obrázek 15">
            <a:extLst>
              <a:ext uri="{FF2B5EF4-FFF2-40B4-BE49-F238E27FC236}">
                <a16:creationId xmlns:a16="http://schemas.microsoft.com/office/drawing/2014/main" id="{377DDCBA-92ED-4043-8639-D0C5192F8570}"/>
              </a:ext>
            </a:extLst>
          </p:cNvPr>
          <p:cNvPicPr>
            <a:picLocks noChangeAspect="true"/>
          </p:cNvPicPr>
          <p:nvPr/>
        </p:nvPicPr>
        <p:blipFill>
          <a:blip r:embed="rId4"/>
          <a:stretch>
            <a:fillRect/>
          </a:stretch>
        </p:blipFill>
        <p:spPr>
          <a:xfrm>
            <a:off x="5508104" y="3027054"/>
            <a:ext cx="3500719" cy="3354274"/>
          </a:xfrm>
          <a:prstGeom prst="rect">
            <a:avLst/>
          </a:prstGeom>
        </p:spPr>
      </p:pic>
      <p:sp>
        <p:nvSpPr>
          <p:cNvPr id="17" name="Obdélník 16">
            <a:extLst>
              <a:ext uri="{FF2B5EF4-FFF2-40B4-BE49-F238E27FC236}">
                <a16:creationId xmlns:a16="http://schemas.microsoft.com/office/drawing/2014/main" id="{B5B7DDB6-5F8F-462D-9F11-F0F1932DD39C}"/>
              </a:ext>
            </a:extLst>
          </p:cNvPr>
          <p:cNvSpPr/>
          <p:nvPr/>
        </p:nvSpPr>
        <p:spPr>
          <a:xfrm>
            <a:off x="179512" y="2765661"/>
            <a:ext cx="1296144" cy="275330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sp>
        <p:nvSpPr>
          <p:cNvPr id="18" name="Obdélník 17">
            <a:extLst>
              <a:ext uri="{FF2B5EF4-FFF2-40B4-BE49-F238E27FC236}">
                <a16:creationId xmlns:a16="http://schemas.microsoft.com/office/drawing/2014/main" id="{CA93FBE1-3F8A-4ED8-B895-EF93B61093E9}"/>
              </a:ext>
            </a:extLst>
          </p:cNvPr>
          <p:cNvSpPr/>
          <p:nvPr/>
        </p:nvSpPr>
        <p:spPr>
          <a:xfrm>
            <a:off x="531255" y="3770168"/>
            <a:ext cx="1152128" cy="216024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sp>
        <p:nvSpPr>
          <p:cNvPr id="20" name="Obdélník 19">
            <a:extLst>
              <a:ext uri="{FF2B5EF4-FFF2-40B4-BE49-F238E27FC236}">
                <a16:creationId xmlns:a16="http://schemas.microsoft.com/office/drawing/2014/main" id="{89B9C973-D0DE-417D-9BF1-683BFECCA4EB}"/>
              </a:ext>
            </a:extLst>
          </p:cNvPr>
          <p:cNvSpPr/>
          <p:nvPr/>
        </p:nvSpPr>
        <p:spPr>
          <a:xfrm>
            <a:off x="5681776" y="5013176"/>
            <a:ext cx="3102224" cy="360040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cxnSp>
        <p:nvCxnSpPr>
          <p:cNvPr id="22" name="Přímá spojnice se šipkou 21">
            <a:extLst>
              <a:ext uri="{FF2B5EF4-FFF2-40B4-BE49-F238E27FC236}">
                <a16:creationId xmlns:a16="http://schemas.microsoft.com/office/drawing/2014/main" id="{2B6848BD-E261-43FF-9E6A-83F6924B0FA5}"/>
              </a:ext>
            </a:extLst>
          </p:cNvPr>
          <p:cNvCxnSpPr>
            <a:cxnSpLocks/>
          </p:cNvCxnSpPr>
          <p:nvPr/>
        </p:nvCxnSpPr>
        <p:spPr>
          <a:xfrm>
            <a:off x="482624" y="3040991"/>
            <a:ext cx="85627" cy="524217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4" name="Obrázek 23">
            <a:extLst>
              <a:ext uri="{FF2B5EF4-FFF2-40B4-BE49-F238E27FC236}">
                <a16:creationId xmlns:a16="http://schemas.microsoft.com/office/drawing/2014/main" id="{80E45772-E2C8-48B7-884E-9B96BA4A788C}"/>
              </a:ext>
            </a:extLst>
          </p:cNvPr>
          <p:cNvPicPr>
            <a:picLocks noChangeAspect="true"/>
          </p:cNvPicPr>
          <p:nvPr/>
        </p:nvPicPr>
        <p:blipFill>
          <a:blip r:embed="rId5"/>
          <a:stretch>
            <a:fillRect/>
          </a:stretch>
        </p:blipFill>
        <p:spPr>
          <a:xfrm>
            <a:off x="5508104" y="6386876"/>
            <a:ext cx="2593454" cy="305551"/>
          </a:xfrm>
          <a:prstGeom prst="rect">
            <a:avLst/>
          </a:prstGeom>
        </p:spPr>
      </p:pic>
      <p:pic>
        <p:nvPicPr>
          <p:cNvPr id="29" name="Obrázek 28">
            <a:extLst>
              <a:ext uri="{FF2B5EF4-FFF2-40B4-BE49-F238E27FC236}">
                <a16:creationId xmlns:a16="http://schemas.microsoft.com/office/drawing/2014/main" id="{DCC65F08-A9F7-4146-B2C4-5B97CE4ABF1C}"/>
              </a:ext>
            </a:extLst>
          </p:cNvPr>
          <p:cNvPicPr>
            <a:picLocks noChangeAspect="true"/>
          </p:cNvPicPr>
          <p:nvPr/>
        </p:nvPicPr>
        <p:blipFill>
          <a:blip r:embed="rId6"/>
          <a:stretch>
            <a:fillRect/>
          </a:stretch>
        </p:blipFill>
        <p:spPr>
          <a:xfrm>
            <a:off x="2099736" y="6236282"/>
            <a:ext cx="336016" cy="393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603548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podání žádosti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156375" y="4438444"/>
            <a:ext cx="6647873" cy="2133699"/>
          </a:xfrm>
        </p:spPr>
        <p:txBody>
          <a:bodyPr/>
          <a:lstStyle/>
          <a:p>
            <a:pPr marL="54900" lvl="3" indent="-288000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 3" panose="05040102010807070707" pitchFamily="18" charset="2"/>
              <a:buChar char="-"/>
              <a:defRPr/>
            </a:pPr>
            <a:r>
              <a:rPr lang="cs-CZ" dirty="false"/>
              <a:t>Po podpisu je potřeba žádost ručně podat pomocí tlačítka </a:t>
            </a:r>
            <a:r>
              <a:rPr lang="cs-CZ" b="true" dirty="false"/>
              <a:t>Podání</a:t>
            </a:r>
            <a:r>
              <a:rPr lang="cs-CZ" dirty="false"/>
              <a:t> na horní liště. Možnost automatického podání již v IS KP21+ zapracována není.</a:t>
            </a:r>
          </a:p>
          <a:p>
            <a:pPr marL="54900" lvl="3" indent="-288000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 3" panose="05040102010807070707" pitchFamily="18" charset="2"/>
              <a:buChar char="-"/>
              <a:defRPr/>
            </a:pPr>
            <a:r>
              <a:rPr lang="cs-CZ" dirty="false"/>
              <a:t>Pokud je žádost v pořádku, stačí kliknout na tlačítko Podání. Systém uživatele upozorní na tento krok a tlačítkem Ano stačí potvrdí ruční podání.</a:t>
            </a:r>
          </a:p>
          <a:p>
            <a:pPr marL="0" lvl="3" indent="0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SzPct val="100000"/>
              <a:buNone/>
              <a:defRPr/>
            </a:pPr>
            <a:endParaRPr lang="cs-CZ" dirty="false"/>
          </a:p>
          <a:p>
            <a:pPr marL="54900" lvl="3" indent="-288000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 3" panose="05040102010807070707" pitchFamily="18" charset="2"/>
              <a:buChar char="-"/>
              <a:defRPr/>
            </a:pPr>
            <a:endParaRPr lang="cs-CZ" dirty="false"/>
          </a:p>
          <a:p>
            <a:pPr marL="54900" lvl="3" indent="-288000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 3" panose="05040102010807070707" pitchFamily="18" charset="2"/>
              <a:buChar char="-"/>
              <a:defRPr/>
            </a:pPr>
            <a:endParaRPr lang="cs-CZ" dirty="false"/>
          </a:p>
        </p:txBody>
      </p:sp>
      <p:sp>
        <p:nvSpPr>
          <p:cNvPr id="5" name="Zástupný symbol pro číslo snímku 4"/>
          <p:cNvSpPr>
            <a:spLocks noGrp="true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33</a:t>
            </a:fld>
            <a:endParaRPr lang="cs-CZ" dirty="false"/>
          </a:p>
        </p:txBody>
      </p:sp>
      <p:pic>
        <p:nvPicPr>
          <p:cNvPr id="12" name="Obrázek 11">
            <a:extLst>
              <a:ext uri="{FF2B5EF4-FFF2-40B4-BE49-F238E27FC236}">
                <a16:creationId xmlns:a16="http://schemas.microsoft.com/office/drawing/2014/main" id="{F5EADC6B-627A-4BEB-B9F1-35B095E20809}"/>
              </a:ext>
            </a:extLst>
          </p:cNvPr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106016" y="1769476"/>
            <a:ext cx="5215098" cy="2529434"/>
          </a:xfrm>
          <a:prstGeom prst="rect">
            <a:avLst/>
          </a:prstGeom>
        </p:spPr>
      </p:pic>
      <p:pic>
        <p:nvPicPr>
          <p:cNvPr id="15" name="Obrázek 14">
            <a:extLst>
              <a:ext uri="{FF2B5EF4-FFF2-40B4-BE49-F238E27FC236}">
                <a16:creationId xmlns:a16="http://schemas.microsoft.com/office/drawing/2014/main" id="{A31D250B-1E02-46B6-A60E-A9AAC929BB15}"/>
              </a:ext>
            </a:extLst>
          </p:cNvPr>
          <p:cNvPicPr>
            <a:picLocks noChangeAspect="true"/>
          </p:cNvPicPr>
          <p:nvPr/>
        </p:nvPicPr>
        <p:blipFill>
          <a:blip r:embed="rId3"/>
          <a:stretch>
            <a:fillRect/>
          </a:stretch>
        </p:blipFill>
        <p:spPr>
          <a:xfrm>
            <a:off x="96102" y="1337356"/>
            <a:ext cx="8950232" cy="420418"/>
          </a:xfrm>
          <a:prstGeom prst="rect">
            <a:avLst/>
          </a:prstGeom>
        </p:spPr>
      </p:pic>
      <p:sp>
        <p:nvSpPr>
          <p:cNvPr id="16" name="Obdélník 15">
            <a:extLst>
              <a:ext uri="{FF2B5EF4-FFF2-40B4-BE49-F238E27FC236}">
                <a16:creationId xmlns:a16="http://schemas.microsoft.com/office/drawing/2014/main" id="{3DF56CE5-0C98-4AC3-ABE1-7DF8643C28D2}"/>
              </a:ext>
            </a:extLst>
          </p:cNvPr>
          <p:cNvSpPr/>
          <p:nvPr/>
        </p:nvSpPr>
        <p:spPr>
          <a:xfrm>
            <a:off x="96102" y="2498711"/>
            <a:ext cx="3486905" cy="288032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sp>
        <p:nvSpPr>
          <p:cNvPr id="17" name="Obdélník 16">
            <a:extLst>
              <a:ext uri="{FF2B5EF4-FFF2-40B4-BE49-F238E27FC236}">
                <a16:creationId xmlns:a16="http://schemas.microsoft.com/office/drawing/2014/main" id="{DA272B4C-0C8D-4CD9-9034-7C80CEA6473E}"/>
              </a:ext>
            </a:extLst>
          </p:cNvPr>
          <p:cNvSpPr/>
          <p:nvPr/>
        </p:nvSpPr>
        <p:spPr>
          <a:xfrm>
            <a:off x="6516216" y="1394286"/>
            <a:ext cx="1008112" cy="306557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pic>
        <p:nvPicPr>
          <p:cNvPr id="19" name="Obrázek 18">
            <a:extLst>
              <a:ext uri="{FF2B5EF4-FFF2-40B4-BE49-F238E27FC236}">
                <a16:creationId xmlns:a16="http://schemas.microsoft.com/office/drawing/2014/main" id="{FCD75312-6A6B-4EFC-95DA-787AD14054B8}"/>
              </a:ext>
            </a:extLst>
          </p:cNvPr>
          <p:cNvPicPr>
            <a:picLocks noChangeAspect="true"/>
          </p:cNvPicPr>
          <p:nvPr/>
        </p:nvPicPr>
        <p:blipFill>
          <a:blip r:embed="rId4"/>
          <a:stretch>
            <a:fillRect/>
          </a:stretch>
        </p:blipFill>
        <p:spPr>
          <a:xfrm>
            <a:off x="5652120" y="2676277"/>
            <a:ext cx="2614411" cy="1256779"/>
          </a:xfrm>
          <a:prstGeom prst="rect">
            <a:avLst/>
          </a:prstGeom>
        </p:spPr>
      </p:pic>
      <p:cxnSp>
        <p:nvCxnSpPr>
          <p:cNvPr id="21" name="Přímá spojnice se šipkou 20">
            <a:extLst>
              <a:ext uri="{FF2B5EF4-FFF2-40B4-BE49-F238E27FC236}">
                <a16:creationId xmlns:a16="http://schemas.microsoft.com/office/drawing/2014/main" id="{6D46312A-FE18-45C3-8584-738C87F6E476}"/>
              </a:ext>
            </a:extLst>
          </p:cNvPr>
          <p:cNvCxnSpPr>
            <a:cxnSpLocks/>
          </p:cNvCxnSpPr>
          <p:nvPr/>
        </p:nvCxnSpPr>
        <p:spPr>
          <a:xfrm flipH="true">
            <a:off x="6516216" y="1700843"/>
            <a:ext cx="288032" cy="936069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4" name="Obrázek 23">
            <a:extLst>
              <a:ext uri="{FF2B5EF4-FFF2-40B4-BE49-F238E27FC236}">
                <a16:creationId xmlns:a16="http://schemas.microsoft.com/office/drawing/2014/main" id="{743EF327-96A9-412E-85F8-234AAA5645E5}"/>
              </a:ext>
            </a:extLst>
          </p:cNvPr>
          <p:cNvPicPr>
            <a:picLocks noChangeAspect="true"/>
          </p:cNvPicPr>
          <p:nvPr/>
        </p:nvPicPr>
        <p:blipFill>
          <a:blip r:embed="rId5"/>
          <a:stretch>
            <a:fillRect/>
          </a:stretch>
        </p:blipFill>
        <p:spPr>
          <a:xfrm>
            <a:off x="6534283" y="4137535"/>
            <a:ext cx="2436360" cy="1019622"/>
          </a:xfrm>
          <a:prstGeom prst="rect">
            <a:avLst/>
          </a:prstGeom>
        </p:spPr>
      </p:pic>
      <p:sp>
        <p:nvSpPr>
          <p:cNvPr id="25" name="Obdélník 24">
            <a:extLst>
              <a:ext uri="{FF2B5EF4-FFF2-40B4-BE49-F238E27FC236}">
                <a16:creationId xmlns:a16="http://schemas.microsoft.com/office/drawing/2014/main" id="{78E943B9-272C-4D89-A5D3-B620EB6FB6FF}"/>
              </a:ext>
            </a:extLst>
          </p:cNvPr>
          <p:cNvSpPr/>
          <p:nvPr/>
        </p:nvSpPr>
        <p:spPr>
          <a:xfrm>
            <a:off x="6615842" y="4733080"/>
            <a:ext cx="2232248" cy="301349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cxnSp>
        <p:nvCxnSpPr>
          <p:cNvPr id="26" name="Přímá spojnice se šipkou 25">
            <a:extLst>
              <a:ext uri="{FF2B5EF4-FFF2-40B4-BE49-F238E27FC236}">
                <a16:creationId xmlns:a16="http://schemas.microsoft.com/office/drawing/2014/main" id="{ADBFABFE-9CB4-4090-B778-FB1A904448DF}"/>
              </a:ext>
            </a:extLst>
          </p:cNvPr>
          <p:cNvCxnSpPr>
            <a:cxnSpLocks/>
          </p:cNvCxnSpPr>
          <p:nvPr/>
        </p:nvCxnSpPr>
        <p:spPr>
          <a:xfrm>
            <a:off x="6721509" y="3830875"/>
            <a:ext cx="298763" cy="902205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6791071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Stav žádosti </a:t>
            </a:r>
          </a:p>
        </p:txBody>
      </p:sp>
      <p:sp>
        <p:nvSpPr>
          <p:cNvPr id="4" name="Zástupný symbol pro obsah 3"/>
          <p:cNvSpPr>
            <a:spLocks noGrp="true"/>
          </p:cNvSpPr>
          <p:nvPr>
            <p:ph idx="10"/>
          </p:nvPr>
        </p:nvSpPr>
        <p:spPr>
          <a:xfrm>
            <a:off x="179512" y="5344395"/>
            <a:ext cx="8928488" cy="1351605"/>
          </a:xfrm>
        </p:spPr>
        <p:txBody>
          <a:bodyPr/>
          <a:lstStyle/>
          <a:p>
            <a:pPr marL="54900" lvl="3" indent="-288000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 3" panose="05040102010807070707" pitchFamily="18" charset="2"/>
              <a:buChar char="-"/>
              <a:defRPr/>
            </a:pPr>
            <a:r>
              <a:rPr lang="cs-CZ" sz="1800" dirty="false"/>
              <a:t>Pokud je žádost správně podána, je doplněno </a:t>
            </a:r>
            <a:r>
              <a:rPr lang="cs-CZ" sz="1800" b="true" dirty="false"/>
              <a:t>Registrační číslo projektu.</a:t>
            </a:r>
          </a:p>
          <a:p>
            <a:pPr marL="54900" lvl="3" indent="-288000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 3" panose="05040102010807070707" pitchFamily="18" charset="2"/>
              <a:buChar char="-"/>
              <a:defRPr/>
            </a:pPr>
            <a:r>
              <a:rPr lang="cs-CZ" sz="1800" dirty="false"/>
              <a:t>Datum a čas jednotlivých operací s žádostí od jejího založení až po podání.</a:t>
            </a:r>
          </a:p>
          <a:p>
            <a:pPr marL="54900" lvl="3" indent="-288000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 3" panose="05040102010807070707" pitchFamily="18" charset="2"/>
              <a:buChar char="-"/>
              <a:defRPr/>
            </a:pPr>
            <a:r>
              <a:rPr lang="cs-CZ" sz="1800" dirty="false"/>
              <a:t>Možno sledovat stav podané žádosti během její administrace v systému ŘO OPZ+.</a:t>
            </a:r>
          </a:p>
          <a:p>
            <a:endParaRPr lang="cs-CZ" dirty="false"/>
          </a:p>
        </p:txBody>
      </p:sp>
      <p:sp>
        <p:nvSpPr>
          <p:cNvPr id="5" name="Zástupný symbol pro číslo snímku 4"/>
          <p:cNvSpPr>
            <a:spLocks noGrp="true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34</a:t>
            </a:fld>
            <a:endParaRPr lang="cs-CZ" dirty="false"/>
          </a:p>
        </p:txBody>
      </p:sp>
      <p:pic>
        <p:nvPicPr>
          <p:cNvPr id="14" name="Obrázek 13">
            <a:extLst>
              <a:ext uri="{FF2B5EF4-FFF2-40B4-BE49-F238E27FC236}">
                <a16:creationId xmlns:a16="http://schemas.microsoft.com/office/drawing/2014/main" id="{D64BD95F-BCB0-4B37-A374-DCDB7B4FDD0D}"/>
              </a:ext>
            </a:extLst>
          </p:cNvPr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179512" y="1232146"/>
            <a:ext cx="8604488" cy="3960103"/>
          </a:xfrm>
          <a:prstGeom prst="rect">
            <a:avLst/>
          </a:prstGeom>
        </p:spPr>
      </p:pic>
      <p:sp>
        <p:nvSpPr>
          <p:cNvPr id="15" name="Obdélník 14">
            <a:extLst>
              <a:ext uri="{FF2B5EF4-FFF2-40B4-BE49-F238E27FC236}">
                <a16:creationId xmlns:a16="http://schemas.microsoft.com/office/drawing/2014/main" id="{171DB022-3F43-413C-AC3F-76E9BC6C83AF}"/>
              </a:ext>
            </a:extLst>
          </p:cNvPr>
          <p:cNvSpPr/>
          <p:nvPr/>
        </p:nvSpPr>
        <p:spPr>
          <a:xfrm>
            <a:off x="251520" y="2638461"/>
            <a:ext cx="3018825" cy="402892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sp>
        <p:nvSpPr>
          <p:cNvPr id="16" name="Obdélník 15">
            <a:extLst>
              <a:ext uri="{FF2B5EF4-FFF2-40B4-BE49-F238E27FC236}">
                <a16:creationId xmlns:a16="http://schemas.microsoft.com/office/drawing/2014/main" id="{D5E6EBAC-6E48-487D-B16C-A8D40D74FF2B}"/>
              </a:ext>
            </a:extLst>
          </p:cNvPr>
          <p:cNvSpPr/>
          <p:nvPr/>
        </p:nvSpPr>
        <p:spPr>
          <a:xfrm>
            <a:off x="5501404" y="2246399"/>
            <a:ext cx="3018825" cy="402892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sp>
        <p:nvSpPr>
          <p:cNvPr id="19" name="Obdélník 18">
            <a:extLst>
              <a:ext uri="{FF2B5EF4-FFF2-40B4-BE49-F238E27FC236}">
                <a16:creationId xmlns:a16="http://schemas.microsoft.com/office/drawing/2014/main" id="{158D31ED-6726-4589-AEA2-C6DB42B9AF17}"/>
              </a:ext>
            </a:extLst>
          </p:cNvPr>
          <p:cNvSpPr/>
          <p:nvPr/>
        </p:nvSpPr>
        <p:spPr>
          <a:xfrm>
            <a:off x="5519160" y="3316432"/>
            <a:ext cx="3282596" cy="1264696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823207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Depeše</a:t>
            </a:r>
          </a:p>
        </p:txBody>
      </p:sp>
      <p:sp>
        <p:nvSpPr>
          <p:cNvPr id="4" name="Zástupný symbol pro obsah 3"/>
          <p:cNvSpPr>
            <a:spLocks noGrp="true"/>
          </p:cNvSpPr>
          <p:nvPr>
            <p:ph idx="10"/>
          </p:nvPr>
        </p:nvSpPr>
        <p:spPr>
          <a:xfrm>
            <a:off x="206146" y="4914089"/>
            <a:ext cx="8850036" cy="1682824"/>
          </a:xfrm>
        </p:spPr>
        <p:txBody>
          <a:bodyPr/>
          <a:lstStyle/>
          <a:p>
            <a:pPr marL="54900" lvl="3" indent="-288000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 3" panose="05040102010807070707" pitchFamily="18" charset="2"/>
              <a:buChar char="-"/>
              <a:defRPr/>
            </a:pPr>
            <a:r>
              <a:rPr lang="cs-CZ" sz="1800" dirty="false"/>
              <a:t>Veškerá komunikace s ŘO OPZ+ bude probíhat přes komunikační nástroj – </a:t>
            </a:r>
            <a:r>
              <a:rPr lang="cs-CZ" sz="1800" b="true" dirty="false"/>
              <a:t>depeše</a:t>
            </a:r>
            <a:r>
              <a:rPr lang="cs-CZ" sz="1800" dirty="false"/>
              <a:t>, a to </a:t>
            </a:r>
            <a:r>
              <a:rPr lang="cs-CZ" sz="1800" b="true" dirty="false"/>
              <a:t>přímo z projektu</a:t>
            </a:r>
            <a:r>
              <a:rPr lang="cs-CZ" sz="1800" dirty="false"/>
              <a:t>! Nikoliv z Nástěnky uživatele. </a:t>
            </a:r>
          </a:p>
          <a:p>
            <a:pPr marL="54900" lvl="3" indent="-288000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 3" panose="05040102010807070707" pitchFamily="18" charset="2"/>
              <a:buChar char="-"/>
              <a:defRPr/>
            </a:pPr>
            <a:r>
              <a:rPr lang="cs-CZ" sz="1800" dirty="false"/>
              <a:t>Pod Profilem objektu naleznete záložku </a:t>
            </a:r>
            <a:r>
              <a:rPr lang="cs-CZ" sz="1800" b="true" dirty="false"/>
              <a:t>Nová depeše a koncepty</a:t>
            </a:r>
            <a:r>
              <a:rPr lang="cs-CZ" sz="1800" dirty="false"/>
              <a:t>, kde pomocí Nového záznamu depeši vytvoříte, připojíte adresáta, příp. dokument a odešlete.</a:t>
            </a:r>
          </a:p>
          <a:p>
            <a:pPr marL="54900" lvl="3" indent="-288000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 3" panose="05040102010807070707" pitchFamily="18" charset="2"/>
              <a:buChar char="-"/>
              <a:defRPr/>
            </a:pPr>
            <a:r>
              <a:rPr lang="cs-CZ" sz="1800" dirty="false"/>
              <a:t>Přehled všech depeší je k dispozici na obrazovce </a:t>
            </a:r>
            <a:r>
              <a:rPr lang="cs-CZ" sz="1800" b="true" dirty="false"/>
              <a:t>Přehled depeší</a:t>
            </a:r>
            <a:r>
              <a:rPr lang="cs-CZ" sz="1800" dirty="false"/>
              <a:t>. </a:t>
            </a:r>
          </a:p>
          <a:p>
            <a:pPr marL="54900" lvl="3" indent="-288000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 3" panose="05040102010807070707" pitchFamily="18" charset="2"/>
              <a:buChar char="-"/>
              <a:defRPr/>
            </a:pPr>
            <a:endParaRPr lang="cs-CZ" sz="1800" dirty="false"/>
          </a:p>
          <a:p>
            <a:pPr marL="54900" lvl="3" indent="-288000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 3" panose="05040102010807070707" pitchFamily="18" charset="2"/>
              <a:buChar char="-"/>
              <a:defRPr/>
            </a:pPr>
            <a:endParaRPr lang="cs-CZ" sz="1800" dirty="false"/>
          </a:p>
          <a:p>
            <a:pPr marL="0" indent="0">
              <a:buNone/>
            </a:pPr>
            <a:endParaRPr lang="cs-CZ" dirty="false"/>
          </a:p>
        </p:txBody>
      </p:sp>
      <p:sp>
        <p:nvSpPr>
          <p:cNvPr id="5" name="Zástupný symbol pro číslo snímku 4"/>
          <p:cNvSpPr>
            <a:spLocks noGrp="true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35</a:t>
            </a:fld>
            <a:endParaRPr lang="cs-CZ" dirty="false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D5ADDA70-8201-451E-93FD-3DBAFB8B7861}"/>
              </a:ext>
            </a:extLst>
          </p:cNvPr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107504" y="1196403"/>
            <a:ext cx="5544616" cy="2927557"/>
          </a:xfrm>
          <a:prstGeom prst="rect">
            <a:avLst/>
          </a:prstGeom>
        </p:spPr>
      </p:pic>
      <p:sp>
        <p:nvSpPr>
          <p:cNvPr id="11" name="Obdélník 10">
            <a:extLst>
              <a:ext uri="{FF2B5EF4-FFF2-40B4-BE49-F238E27FC236}">
                <a16:creationId xmlns:a16="http://schemas.microsoft.com/office/drawing/2014/main" id="{026C18BB-A90E-49E5-883F-E320A77626E5}"/>
              </a:ext>
            </a:extLst>
          </p:cNvPr>
          <p:cNvSpPr/>
          <p:nvPr/>
        </p:nvSpPr>
        <p:spPr>
          <a:xfrm>
            <a:off x="215025" y="2370152"/>
            <a:ext cx="1476656" cy="432048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01F7F59C-55EA-4C90-9EB6-A9D2D77D7F64}"/>
              </a:ext>
            </a:extLst>
          </p:cNvPr>
          <p:cNvPicPr>
            <a:picLocks noChangeAspect="true"/>
          </p:cNvPicPr>
          <p:nvPr/>
        </p:nvPicPr>
        <p:blipFill>
          <a:blip r:embed="rId3"/>
          <a:stretch>
            <a:fillRect/>
          </a:stretch>
        </p:blipFill>
        <p:spPr>
          <a:xfrm>
            <a:off x="2258198" y="2828834"/>
            <a:ext cx="6797984" cy="1896310"/>
          </a:xfrm>
          <a:prstGeom prst="rect">
            <a:avLst/>
          </a:prstGeom>
        </p:spPr>
      </p:pic>
      <p:sp>
        <p:nvSpPr>
          <p:cNvPr id="17" name="Obdélník 16">
            <a:extLst>
              <a:ext uri="{FF2B5EF4-FFF2-40B4-BE49-F238E27FC236}">
                <a16:creationId xmlns:a16="http://schemas.microsoft.com/office/drawing/2014/main" id="{75596372-8D7F-413A-BFA5-988BD343D0EC}"/>
              </a:ext>
            </a:extLst>
          </p:cNvPr>
          <p:cNvSpPr/>
          <p:nvPr/>
        </p:nvSpPr>
        <p:spPr>
          <a:xfrm>
            <a:off x="2258198" y="2852324"/>
            <a:ext cx="6778298" cy="1656796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cxnSp>
        <p:nvCxnSpPr>
          <p:cNvPr id="10" name="Přímá spojnice se šipkou 9">
            <a:extLst>
              <a:ext uri="{FF2B5EF4-FFF2-40B4-BE49-F238E27FC236}">
                <a16:creationId xmlns:a16="http://schemas.microsoft.com/office/drawing/2014/main" id="{186828FC-25B1-46C8-B6D0-0E18F74253D5}"/>
              </a:ext>
            </a:extLst>
          </p:cNvPr>
          <p:cNvCxnSpPr/>
          <p:nvPr/>
        </p:nvCxnSpPr>
        <p:spPr>
          <a:xfrm>
            <a:off x="1475656" y="2492896"/>
            <a:ext cx="936104" cy="432048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0028742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true"/>
          </p:cNvSpPr>
          <p:nvPr>
            <p:ph type="title"/>
          </p:nvPr>
        </p:nvSpPr>
        <p:spPr>
          <a:xfrm>
            <a:off x="1512000" y="2610000"/>
            <a:ext cx="7272000" cy="746992"/>
          </a:xfrm>
        </p:spPr>
        <p:txBody>
          <a:bodyPr/>
          <a:lstStyle/>
          <a:p>
            <a:r>
              <a:rPr lang="cs-CZ" dirty="false"/>
              <a:t>Děkuji za pozornost</a:t>
            </a:r>
          </a:p>
        </p:txBody>
      </p:sp>
      <p:sp>
        <p:nvSpPr>
          <p:cNvPr id="6" name="Zástupný symbol pro text 5"/>
          <p:cNvSpPr>
            <a:spLocks noGrp="true"/>
          </p:cNvSpPr>
          <p:nvPr>
            <p:ph type="body" sz="quarter" idx="13"/>
          </p:nvPr>
        </p:nvSpPr>
        <p:spPr>
          <a:xfrm>
            <a:off x="1530734" y="4339860"/>
            <a:ext cx="7307643" cy="746992"/>
          </a:xfrm>
        </p:spPr>
        <p:txBody>
          <a:bodyPr/>
          <a:lstStyle/>
          <a:p>
            <a:r>
              <a:rPr lang="cs-CZ" dirty="false"/>
              <a:t>Technická podpora OPZ+</a:t>
            </a:r>
          </a:p>
          <a:p>
            <a:r>
              <a:rPr lang="cs-CZ" b="true" dirty="false">
                <a:hlinkClick r:id="rId2"/>
              </a:rPr>
              <a:t>https://sd21.mssf.cz</a:t>
            </a:r>
            <a:r>
              <a:rPr lang="cs-CZ" b="true" dirty="false"/>
              <a:t>  </a:t>
            </a:r>
          </a:p>
          <a:p>
            <a:endParaRPr lang="cs-CZ" dirty="false"/>
          </a:p>
        </p:txBody>
      </p:sp>
      <p:pic>
        <p:nvPicPr>
          <p:cNvPr id="7" name="Zástupný symbol pro obrázek 13">
            <a:extLst>
              <a:ext uri="{FF2B5EF4-FFF2-40B4-BE49-F238E27FC236}">
                <a16:creationId xmlns:a16="http://schemas.microsoft.com/office/drawing/2014/main" id="{F2DFA77B-B4F2-4ADC-808E-8509E767B197}"/>
              </a:ext>
            </a:extLst>
          </p:cNvPr>
          <p:cNvPicPr>
            <a:picLocks noGrp="true" noChangeAspect="true"/>
          </p:cNvPicPr>
          <p:nvPr>
            <p:ph type="pic" sz="quarter" idx="15"/>
          </p:nvPr>
        </p:nvPicPr>
        <p:blipFill>
          <a:blip cstate="print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000" y="2636837"/>
            <a:ext cx="540000" cy="540000"/>
          </a:xfrm>
        </p:spPr>
      </p:pic>
    </p:spTree>
    <p:extLst>
      <p:ext uri="{BB962C8B-B14F-4D97-AF65-F5344CB8AC3E}">
        <p14:creationId xmlns:p14="http://schemas.microsoft.com/office/powerpoint/2010/main" val="6483550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250F0AB-30F4-4DB1-9E41-2532675AE5A1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Příručky a výzvy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771C876-4264-487F-8350-EDE284D57857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540000" y="1638000"/>
            <a:ext cx="8064000" cy="4320000"/>
          </a:xfrm>
        </p:spPr>
        <p:txBody>
          <a:bodyPr/>
          <a:lstStyle/>
          <a:p>
            <a:pPr marL="285750" lvl="1" indent="-285750">
              <a:lnSpc>
                <a:spcPct val="90000"/>
              </a:lnSpc>
              <a:spcAft>
                <a:spcPts val="600"/>
              </a:spcAft>
              <a:buFont typeface="Wingdings 3" panose="05040102010807070707" pitchFamily="18" charset="2"/>
              <a:buChar char="-"/>
            </a:pPr>
            <a:r>
              <a:rPr lang="cs-CZ" sz="2200" b="true" dirty="false"/>
              <a:t>Příručky OPZ+</a:t>
            </a:r>
          </a:p>
          <a:p>
            <a:pPr marL="537750" lvl="2" indent="-285750">
              <a:lnSpc>
                <a:spcPct val="90000"/>
              </a:lnSpc>
              <a:spcAft>
                <a:spcPts val="600"/>
              </a:spcAft>
              <a:buFont typeface="Wingdings 3" panose="05040102010807070707" pitchFamily="18" charset="2"/>
              <a:buChar char="-"/>
            </a:pPr>
            <a:r>
              <a:rPr lang="pl-PL" dirty="false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Dokumenty OPZ+ - </a:t>
            </a:r>
            <a:r>
              <a:rPr lang="pl-PL" dirty="false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www.esfcr.cz</a:t>
            </a:r>
            <a:endParaRPr lang="pl-PL" dirty="false"/>
          </a:p>
          <a:p>
            <a:pPr marL="789750" lvl="3" indent="-285750">
              <a:lnSpc>
                <a:spcPct val="90000"/>
              </a:lnSpc>
              <a:spcAft>
                <a:spcPts val="600"/>
              </a:spcAft>
              <a:buFont typeface="Wingdings 3" panose="05040102010807070707" pitchFamily="18" charset="2"/>
              <a:buChar char="-"/>
            </a:pPr>
            <a:r>
              <a:rPr lang="cs-CZ" dirty="false"/>
              <a:t>Obecné pokyny k IS KP21+ a ke komunikaci s technickou podporou OPZ+</a:t>
            </a:r>
          </a:p>
          <a:p>
            <a:pPr marL="789750" lvl="3" indent="-285750">
              <a:lnSpc>
                <a:spcPct val="90000"/>
              </a:lnSpc>
              <a:spcAft>
                <a:spcPts val="600"/>
              </a:spcAft>
              <a:buFont typeface="Wingdings 3" panose="05040102010807070707" pitchFamily="18" charset="2"/>
              <a:buChar char="-"/>
            </a:pPr>
            <a:r>
              <a:rPr lang="cs-CZ" dirty="false"/>
              <a:t>Pokyny k vyplnění žádosti o podporu v IS KP21+ - dle typu vykazování výdajů</a:t>
            </a:r>
          </a:p>
          <a:p>
            <a:pPr marL="0" lvl="1" indent="0">
              <a:lnSpc>
                <a:spcPct val="90000"/>
              </a:lnSpc>
              <a:spcAft>
                <a:spcPts val="600"/>
              </a:spcAft>
              <a:buNone/>
            </a:pPr>
            <a:r>
              <a:rPr lang="cs-CZ" dirty="false"/>
              <a:t>           (v aktuálním vydání)</a:t>
            </a:r>
          </a:p>
          <a:p>
            <a:pPr marL="0" lvl="1" indent="0">
              <a:lnSpc>
                <a:spcPct val="90000"/>
              </a:lnSpc>
              <a:spcAft>
                <a:spcPts val="600"/>
              </a:spcAft>
              <a:buNone/>
            </a:pPr>
            <a:endParaRPr lang="cs-CZ" sz="1000" dirty="false"/>
          </a:p>
          <a:p>
            <a:pPr marL="285750" lvl="1" indent="-285750">
              <a:lnSpc>
                <a:spcPct val="90000"/>
              </a:lnSpc>
              <a:spcAft>
                <a:spcPts val="600"/>
              </a:spcAft>
              <a:buFont typeface="Wingdings 3" panose="05040102010807070707" pitchFamily="18" charset="2"/>
              <a:buChar char="-"/>
            </a:pPr>
            <a:r>
              <a:rPr lang="cs-CZ" sz="2200" b="true" dirty="false"/>
              <a:t>Textace výzev OPZ+</a:t>
            </a:r>
            <a:endParaRPr lang="cs-CZ" sz="2200" b="true" dirty="false">
              <a:hlinkClick r:id="rId4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285750" lvl="1" indent="-285750">
              <a:lnSpc>
                <a:spcPct val="90000"/>
              </a:lnSpc>
              <a:spcAft>
                <a:spcPts val="600"/>
              </a:spcAft>
              <a:buFont typeface="Wingdings 3" panose="05040102010807070707" pitchFamily="18" charset="2"/>
              <a:buChar char="-"/>
            </a:pPr>
            <a:r>
              <a:rPr lang="cs-CZ" dirty="false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www.esfcr.cz</a:t>
            </a:r>
            <a:endParaRPr lang="cs-CZ" sz="2500" b="true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B8D1C033-EB71-478B-9B74-A32C8B14E41D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4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2430635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Titulní obrazovka </a:t>
            </a:r>
            <a:r>
              <a:rPr lang="cs-CZ" dirty="false" err="true"/>
              <a:t>Is</a:t>
            </a:r>
            <a:r>
              <a:rPr lang="cs-CZ" dirty="false"/>
              <a:t> kp21+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5</a:t>
            </a:fld>
            <a:endParaRPr lang="cs-CZ" dirty="false"/>
          </a:p>
        </p:txBody>
      </p:sp>
      <p:sp>
        <p:nvSpPr>
          <p:cNvPr id="21" name="TextovéPole 20">
            <a:extLst>
              <a:ext uri="{FF2B5EF4-FFF2-40B4-BE49-F238E27FC236}">
                <a16:creationId xmlns:a16="http://schemas.microsoft.com/office/drawing/2014/main" id="{FE9CE644-01E1-42CC-AF12-F38DBCE917E0}"/>
              </a:ext>
            </a:extLst>
          </p:cNvPr>
          <p:cNvSpPr txBox="true"/>
          <p:nvPr/>
        </p:nvSpPr>
        <p:spPr>
          <a:xfrm>
            <a:off x="425221" y="1192693"/>
            <a:ext cx="3357270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2100" b="true" dirty="false">
                <a:hlinkClick r:id="rId3"/>
              </a:rPr>
              <a:t>https://iskp21.mssf.cz</a:t>
            </a:r>
            <a:r>
              <a:rPr lang="cs-CZ" sz="2100" b="true" dirty="false"/>
              <a:t> </a:t>
            </a:r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3BED665E-35B5-4E74-94F3-0D3BEE9B14FE}"/>
              </a:ext>
            </a:extLst>
          </p:cNvPr>
          <p:cNvPicPr>
            <a:picLocks noChangeAspect="true"/>
          </p:cNvPicPr>
          <p:nvPr/>
        </p:nvPicPr>
        <p:blipFill>
          <a:blip r:embed="rId4"/>
          <a:stretch>
            <a:fillRect/>
          </a:stretch>
        </p:blipFill>
        <p:spPr>
          <a:xfrm>
            <a:off x="458333" y="1672302"/>
            <a:ext cx="7771436" cy="5023698"/>
          </a:xfrm>
          <a:prstGeom prst="rect">
            <a:avLst/>
          </a:prstGeom>
        </p:spPr>
      </p:pic>
      <p:pic>
        <p:nvPicPr>
          <p:cNvPr id="18" name="Zástupný obsah 9">
            <a:extLst>
              <a:ext uri="{FF2B5EF4-FFF2-40B4-BE49-F238E27FC236}">
                <a16:creationId xmlns:a16="http://schemas.microsoft.com/office/drawing/2014/main" id="{795BF5DE-3086-4C25-8C13-8B22883A498F}"/>
              </a:ext>
            </a:extLst>
          </p:cNvPr>
          <p:cNvPicPr>
            <a:picLocks noChangeAspect="true"/>
          </p:cNvPicPr>
          <p:nvPr/>
        </p:nvPicPr>
        <p:blipFill>
          <a:blip r:embed="rId5"/>
          <a:stretch>
            <a:fillRect/>
          </a:stretch>
        </p:blipFill>
        <p:spPr>
          <a:xfrm>
            <a:off x="4297198" y="5372063"/>
            <a:ext cx="3331537" cy="1082922"/>
          </a:xfrm>
          <a:prstGeom prst="rect">
            <a:avLst/>
          </a:prstGeom>
        </p:spPr>
      </p:pic>
      <p:sp>
        <p:nvSpPr>
          <p:cNvPr id="19" name="Obdélník 18">
            <a:extLst>
              <a:ext uri="{FF2B5EF4-FFF2-40B4-BE49-F238E27FC236}">
                <a16:creationId xmlns:a16="http://schemas.microsoft.com/office/drawing/2014/main" id="{04CB9EEE-3DF5-42F2-88BD-360ED15344F9}"/>
              </a:ext>
            </a:extLst>
          </p:cNvPr>
          <p:cNvSpPr/>
          <p:nvPr/>
        </p:nvSpPr>
        <p:spPr>
          <a:xfrm>
            <a:off x="5100273" y="5573111"/>
            <a:ext cx="1913250" cy="344948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cxnSp>
        <p:nvCxnSpPr>
          <p:cNvPr id="20" name="Přímá spojnice se šipkou 19">
            <a:extLst>
              <a:ext uri="{FF2B5EF4-FFF2-40B4-BE49-F238E27FC236}">
                <a16:creationId xmlns:a16="http://schemas.microsoft.com/office/drawing/2014/main" id="{1B7E3179-4EB2-4F83-B93D-B7C93EA877B7}"/>
              </a:ext>
            </a:extLst>
          </p:cNvPr>
          <p:cNvCxnSpPr>
            <a:cxnSpLocks/>
          </p:cNvCxnSpPr>
          <p:nvPr/>
        </p:nvCxnSpPr>
        <p:spPr>
          <a:xfrm flipH="true">
            <a:off x="5868145" y="3845745"/>
            <a:ext cx="1145378" cy="1715377"/>
          </a:xfrm>
          <a:prstGeom prst="straightConnector1">
            <a:avLst/>
          </a:prstGeom>
          <a:ln w="19050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Obdélník 21">
            <a:extLst>
              <a:ext uri="{FF2B5EF4-FFF2-40B4-BE49-F238E27FC236}">
                <a16:creationId xmlns:a16="http://schemas.microsoft.com/office/drawing/2014/main" id="{D0AE9846-8033-4287-8225-164519E3FE6D}"/>
              </a:ext>
            </a:extLst>
          </p:cNvPr>
          <p:cNvSpPr/>
          <p:nvPr/>
        </p:nvSpPr>
        <p:spPr>
          <a:xfrm>
            <a:off x="5100273" y="5961634"/>
            <a:ext cx="1913250" cy="344948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cxnSp>
        <p:nvCxnSpPr>
          <p:cNvPr id="23" name="Přímá spojnice se šipkou 22">
            <a:extLst>
              <a:ext uri="{FF2B5EF4-FFF2-40B4-BE49-F238E27FC236}">
                <a16:creationId xmlns:a16="http://schemas.microsoft.com/office/drawing/2014/main" id="{7BAF96E8-0B63-469F-B0F9-A399E766AF88}"/>
              </a:ext>
            </a:extLst>
          </p:cNvPr>
          <p:cNvCxnSpPr>
            <a:cxnSpLocks/>
          </p:cNvCxnSpPr>
          <p:nvPr/>
        </p:nvCxnSpPr>
        <p:spPr>
          <a:xfrm flipH="true">
            <a:off x="6787464" y="4123010"/>
            <a:ext cx="987925" cy="1955051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Obdélník 23">
            <a:extLst>
              <a:ext uri="{FF2B5EF4-FFF2-40B4-BE49-F238E27FC236}">
                <a16:creationId xmlns:a16="http://schemas.microsoft.com/office/drawing/2014/main" id="{7D3EA7E5-6E4D-4522-B699-2F38220B4A83}"/>
              </a:ext>
            </a:extLst>
          </p:cNvPr>
          <p:cNvSpPr/>
          <p:nvPr/>
        </p:nvSpPr>
        <p:spPr>
          <a:xfrm>
            <a:off x="6421754" y="3055416"/>
            <a:ext cx="1762296" cy="41814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601855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Registrace přes </a:t>
            </a:r>
            <a:r>
              <a:rPr lang="cs-CZ" dirty="false" err="true"/>
              <a:t>nia</a:t>
            </a:r>
            <a:r>
              <a:rPr lang="cs-CZ" dirty="false"/>
              <a:t> </a:t>
            </a:r>
          </a:p>
        </p:txBody>
      </p:sp>
      <p:pic>
        <p:nvPicPr>
          <p:cNvPr id="8" name="Zástupný obsah 7">
            <a:extLst>
              <a:ext uri="{FF2B5EF4-FFF2-40B4-BE49-F238E27FC236}">
                <a16:creationId xmlns:a16="http://schemas.microsoft.com/office/drawing/2014/main" id="{00229309-2512-49DB-A4D8-F4749ED85709}"/>
              </a:ext>
            </a:extLst>
          </p:cNvPr>
          <p:cNvPicPr>
            <a:picLocks noGrp="true" noChangeAspect="true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60000" y="1530055"/>
            <a:ext cx="5277176" cy="3843161"/>
          </a:xfrm>
        </p:spPr>
      </p:pic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6</a:t>
            </a:fld>
            <a:endParaRPr lang="cs-CZ" dirty="false"/>
          </a:p>
        </p:txBody>
      </p:sp>
      <p:pic>
        <p:nvPicPr>
          <p:cNvPr id="18" name="Obrázek 17">
            <a:extLst>
              <a:ext uri="{FF2B5EF4-FFF2-40B4-BE49-F238E27FC236}">
                <a16:creationId xmlns:a16="http://schemas.microsoft.com/office/drawing/2014/main" id="{E20E1069-2F1C-4AF5-B84E-7B467F652855}"/>
              </a:ext>
            </a:extLst>
          </p:cNvPr>
          <p:cNvPicPr>
            <a:picLocks noChangeAspect="true"/>
          </p:cNvPicPr>
          <p:nvPr/>
        </p:nvPicPr>
        <p:blipFill>
          <a:blip r:embed="rId3"/>
          <a:stretch>
            <a:fillRect/>
          </a:stretch>
        </p:blipFill>
        <p:spPr>
          <a:xfrm>
            <a:off x="4651143" y="1824239"/>
            <a:ext cx="3988857" cy="1973761"/>
          </a:xfrm>
          <a:prstGeom prst="rect">
            <a:avLst/>
          </a:prstGeom>
        </p:spPr>
      </p:pic>
      <p:cxnSp>
        <p:nvCxnSpPr>
          <p:cNvPr id="20" name="Přímá spojnice se šipkou 19">
            <a:extLst>
              <a:ext uri="{FF2B5EF4-FFF2-40B4-BE49-F238E27FC236}">
                <a16:creationId xmlns:a16="http://schemas.microsoft.com/office/drawing/2014/main" id="{1C15A8D1-3FCE-4051-80AB-6F06F2AD4F34}"/>
              </a:ext>
            </a:extLst>
          </p:cNvPr>
          <p:cNvCxnSpPr>
            <a:cxnSpLocks/>
            <a:stCxn id="22" idx="3"/>
            <a:endCxn id="18" idx="1"/>
          </p:cNvCxnSpPr>
          <p:nvPr/>
        </p:nvCxnSpPr>
        <p:spPr>
          <a:xfrm flipV="true">
            <a:off x="3275856" y="2811120"/>
            <a:ext cx="1375287" cy="820797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Obdélník 21">
            <a:extLst>
              <a:ext uri="{FF2B5EF4-FFF2-40B4-BE49-F238E27FC236}">
                <a16:creationId xmlns:a16="http://schemas.microsoft.com/office/drawing/2014/main" id="{E74B98CC-36FC-47B6-99F0-0E7E4DC90233}"/>
              </a:ext>
            </a:extLst>
          </p:cNvPr>
          <p:cNvSpPr/>
          <p:nvPr/>
        </p:nvSpPr>
        <p:spPr>
          <a:xfrm>
            <a:off x="504000" y="3458734"/>
            <a:ext cx="2771856" cy="346365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pic>
        <p:nvPicPr>
          <p:cNvPr id="26" name="Obrázek 25">
            <a:extLst>
              <a:ext uri="{FF2B5EF4-FFF2-40B4-BE49-F238E27FC236}">
                <a16:creationId xmlns:a16="http://schemas.microsoft.com/office/drawing/2014/main" id="{ED01C62E-E543-4543-A8B2-68D6F9750151}"/>
              </a:ext>
            </a:extLst>
          </p:cNvPr>
          <p:cNvPicPr>
            <a:picLocks noChangeAspect="true"/>
          </p:cNvPicPr>
          <p:nvPr/>
        </p:nvPicPr>
        <p:blipFill>
          <a:blip r:embed="rId4"/>
          <a:stretch>
            <a:fillRect/>
          </a:stretch>
        </p:blipFill>
        <p:spPr>
          <a:xfrm>
            <a:off x="4211960" y="4092184"/>
            <a:ext cx="3660358" cy="2226478"/>
          </a:xfrm>
          <a:prstGeom prst="rect">
            <a:avLst/>
          </a:prstGeom>
        </p:spPr>
      </p:pic>
      <p:sp>
        <p:nvSpPr>
          <p:cNvPr id="28" name="Obdélník 27">
            <a:extLst>
              <a:ext uri="{FF2B5EF4-FFF2-40B4-BE49-F238E27FC236}">
                <a16:creationId xmlns:a16="http://schemas.microsoft.com/office/drawing/2014/main" id="{2B3E0962-4F71-443D-A73F-C7C9753FD10C}"/>
              </a:ext>
            </a:extLst>
          </p:cNvPr>
          <p:cNvSpPr/>
          <p:nvPr/>
        </p:nvSpPr>
        <p:spPr>
          <a:xfrm>
            <a:off x="504000" y="4970348"/>
            <a:ext cx="2771856" cy="346365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cxnSp>
        <p:nvCxnSpPr>
          <p:cNvPr id="29" name="Přímá spojnice se šipkou 28">
            <a:extLst>
              <a:ext uri="{FF2B5EF4-FFF2-40B4-BE49-F238E27FC236}">
                <a16:creationId xmlns:a16="http://schemas.microsoft.com/office/drawing/2014/main" id="{B66EFEF5-B36B-4745-9768-F24C99042AA9}"/>
              </a:ext>
            </a:extLst>
          </p:cNvPr>
          <p:cNvCxnSpPr>
            <a:cxnSpLocks/>
          </p:cNvCxnSpPr>
          <p:nvPr/>
        </p:nvCxnSpPr>
        <p:spPr>
          <a:xfrm flipV="true">
            <a:off x="3275855" y="4542239"/>
            <a:ext cx="936105" cy="649491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335940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Registrace přes ostatní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7</a:t>
            </a:fld>
            <a:endParaRPr lang="cs-CZ" dirty="false"/>
          </a:p>
        </p:txBody>
      </p:sp>
      <p:cxnSp>
        <p:nvCxnSpPr>
          <p:cNvPr id="29" name="Přímá spojnice se šipkou 28">
            <a:extLst>
              <a:ext uri="{FF2B5EF4-FFF2-40B4-BE49-F238E27FC236}">
                <a16:creationId xmlns:a16="http://schemas.microsoft.com/office/drawing/2014/main" id="{B66EFEF5-B36B-4745-9768-F24C99042AA9}"/>
              </a:ext>
            </a:extLst>
          </p:cNvPr>
          <p:cNvCxnSpPr>
            <a:cxnSpLocks/>
          </p:cNvCxnSpPr>
          <p:nvPr/>
        </p:nvCxnSpPr>
        <p:spPr>
          <a:xfrm flipV="true">
            <a:off x="3275855" y="4542239"/>
            <a:ext cx="936105" cy="649491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Obrázek 6">
            <a:extLst>
              <a:ext uri="{FF2B5EF4-FFF2-40B4-BE49-F238E27FC236}">
                <a16:creationId xmlns:a16="http://schemas.microsoft.com/office/drawing/2014/main" id="{108B3495-5659-47F6-9572-66EC3BF469C3}"/>
              </a:ext>
            </a:extLst>
          </p:cNvPr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360000" y="1455928"/>
            <a:ext cx="7658301" cy="4684144"/>
          </a:xfrm>
          <a:prstGeom prst="rect">
            <a:avLst/>
          </a:prstGeom>
        </p:spPr>
      </p:pic>
      <p:sp>
        <p:nvSpPr>
          <p:cNvPr id="17" name="Obdélník 16">
            <a:extLst>
              <a:ext uri="{FF2B5EF4-FFF2-40B4-BE49-F238E27FC236}">
                <a16:creationId xmlns:a16="http://schemas.microsoft.com/office/drawing/2014/main" id="{52B2B973-22E9-475A-9329-119B0EDDB337}"/>
              </a:ext>
            </a:extLst>
          </p:cNvPr>
          <p:cNvSpPr/>
          <p:nvPr/>
        </p:nvSpPr>
        <p:spPr>
          <a:xfrm>
            <a:off x="1259632" y="5793707"/>
            <a:ext cx="1872208" cy="346365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56ADEED9-097F-4298-987F-4420FCC46970}"/>
              </a:ext>
            </a:extLst>
          </p:cNvPr>
          <p:cNvSpPr txBox="true"/>
          <p:nvPr/>
        </p:nvSpPr>
        <p:spPr>
          <a:xfrm>
            <a:off x="5273166" y="2852936"/>
            <a:ext cx="3337821" cy="3170099"/>
          </a:xfrm>
          <a:prstGeom prst="rect">
            <a:avLst/>
          </a:prstGeom>
          <a:noFill/>
        </p:spPr>
        <p:txBody>
          <a:bodyPr wrap="square" rtlCol="false">
            <a:sp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</a:pPr>
            <a:r>
              <a:rPr lang="cs-CZ" sz="2000" dirty="false"/>
              <a:t>Po odeslání údajů nutno:</a:t>
            </a:r>
          </a:p>
          <a:p>
            <a:pPr marL="285750" lvl="1" indent="-28575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 3" panose="05040102010807070707" pitchFamily="18" charset="2"/>
              <a:buChar char="-"/>
            </a:pPr>
            <a:r>
              <a:rPr lang="cs-CZ" sz="2000" dirty="false"/>
              <a:t>potvrdit po obdržení SMS aktivační klíč;</a:t>
            </a:r>
          </a:p>
          <a:p>
            <a:pPr marL="285750" lvl="1" indent="-28575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 3" panose="05040102010807070707" pitchFamily="18" charset="2"/>
              <a:buChar char="-"/>
            </a:pPr>
            <a:r>
              <a:rPr lang="cs-CZ" sz="2000" dirty="false"/>
              <a:t>potvrdit URL odkaz po obdržení potvrzovacího e-mailu do 24 hodin;</a:t>
            </a:r>
          </a:p>
          <a:p>
            <a:pPr marL="285750" lvl="1" indent="-28575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 3" panose="05040102010807070707" pitchFamily="18" charset="2"/>
              <a:buChar char="-"/>
            </a:pPr>
            <a:r>
              <a:rPr lang="cs-CZ" sz="2000" dirty="false"/>
              <a:t>přihlásit se pod obdrženým uživatelským jménem a zadaným heslem.</a:t>
            </a:r>
          </a:p>
        </p:txBody>
      </p:sp>
    </p:spTree>
    <p:extLst>
      <p:ext uri="{BB962C8B-B14F-4D97-AF65-F5344CB8AC3E}">
        <p14:creationId xmlns:p14="http://schemas.microsoft.com/office/powerpoint/2010/main" val="40516804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A19F1BB-C207-4350-8A07-01A13C4B4DC8}"/>
              </a:ext>
            </a:extLst>
          </p:cNvPr>
          <p:cNvSpPr>
            <a:spLocks noGrp="true"/>
          </p:cNvSpPr>
          <p:nvPr>
            <p:ph type="title"/>
          </p:nvPr>
        </p:nvSpPr>
        <p:spPr>
          <a:xfrm>
            <a:off x="360000" y="0"/>
            <a:ext cx="8424000" cy="1080000"/>
          </a:xfrm>
        </p:spPr>
        <p:txBody>
          <a:bodyPr anchor="ctr">
            <a:normAutofit/>
          </a:bodyPr>
          <a:lstStyle/>
          <a:p>
            <a:r>
              <a:rPr lang="cs-CZ" dirty="false"/>
              <a:t>Přihlášení do </a:t>
            </a:r>
            <a:r>
              <a:rPr lang="cs-CZ" dirty="false" err="true"/>
              <a:t>is</a:t>
            </a:r>
            <a:r>
              <a:rPr lang="cs-CZ" dirty="false"/>
              <a:t> kp21+</a:t>
            </a:r>
          </a:p>
        </p:txBody>
      </p:sp>
      <p:pic>
        <p:nvPicPr>
          <p:cNvPr id="6" name="Zástupný obsah 5">
            <a:extLst>
              <a:ext uri="{FF2B5EF4-FFF2-40B4-BE49-F238E27FC236}">
                <a16:creationId xmlns:a16="http://schemas.microsoft.com/office/drawing/2014/main" id="{836285B5-FDDF-44DE-ABED-D7C0FEB02346}"/>
              </a:ext>
            </a:extLst>
          </p:cNvPr>
          <p:cNvPicPr>
            <a:picLocks noGrp="true" noChangeAspect="true"/>
          </p:cNvPicPr>
          <p:nvPr>
            <p:ph idx="10"/>
          </p:nvPr>
        </p:nvPicPr>
        <p:blipFill>
          <a:blip r:embed="rId2"/>
          <a:stretch>
            <a:fillRect/>
          </a:stretch>
        </p:blipFill>
        <p:spPr>
          <a:xfrm>
            <a:off x="344228" y="2276456"/>
            <a:ext cx="8626444" cy="4032864"/>
          </a:xfrm>
          <a:noFill/>
        </p:spPr>
      </p:pic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1ECE36D9-3592-42F7-B80E-47B312B16094}"/>
              </a:ext>
            </a:extLst>
          </p:cNvPr>
          <p:cNvSpPr>
            <a:spLocks noGrp="true"/>
          </p:cNvSpPr>
          <p:nvPr>
            <p:ph type="sldNum" sz="quarter" idx="15"/>
          </p:nvPr>
        </p:nvSpPr>
        <p:spPr>
          <a:xfrm>
            <a:off x="8640000" y="6516000"/>
            <a:ext cx="468000" cy="180000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479BF083-4774-43B1-9AB0-5CC1AC5DD8EE}" type="slidenum">
              <a:rPr lang="cs-CZ" smtClean="false"/>
              <a:pPr>
                <a:spcAft>
                  <a:spcPts val="600"/>
                </a:spcAft>
              </a:pPr>
              <a:t>8</a:t>
            </a:fld>
            <a:endParaRPr lang="cs-CZ"/>
          </a:p>
        </p:txBody>
      </p:sp>
      <p:sp>
        <p:nvSpPr>
          <p:cNvPr id="9" name="Obdélník 8">
            <a:extLst>
              <a:ext uri="{FF2B5EF4-FFF2-40B4-BE49-F238E27FC236}">
                <a16:creationId xmlns:a16="http://schemas.microsoft.com/office/drawing/2014/main" id="{96800E38-E5CC-4521-B533-4A3FF8CFE337}"/>
              </a:ext>
            </a:extLst>
          </p:cNvPr>
          <p:cNvSpPr/>
          <p:nvPr/>
        </p:nvSpPr>
        <p:spPr>
          <a:xfrm>
            <a:off x="7136590" y="3985807"/>
            <a:ext cx="1623747" cy="225168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sp>
        <p:nvSpPr>
          <p:cNvPr id="15" name="TextovéPole 14">
            <a:extLst>
              <a:ext uri="{FF2B5EF4-FFF2-40B4-BE49-F238E27FC236}">
                <a16:creationId xmlns:a16="http://schemas.microsoft.com/office/drawing/2014/main" id="{2F19F4CA-E2D6-46B8-A2D3-900474295158}"/>
              </a:ext>
            </a:extLst>
          </p:cNvPr>
          <p:cNvSpPr txBox="true"/>
          <p:nvPr/>
        </p:nvSpPr>
        <p:spPr>
          <a:xfrm>
            <a:off x="251520" y="1415679"/>
            <a:ext cx="8647140" cy="723275"/>
          </a:xfrm>
          <a:prstGeom prst="rect">
            <a:avLst/>
          </a:prstGeom>
          <a:noFill/>
        </p:spPr>
        <p:txBody>
          <a:bodyPr wrap="square" rtlCol="false">
            <a:spAutoFit/>
          </a:bodyPr>
          <a:lstStyle/>
          <a:p>
            <a:pPr marL="285750" lvl="1" indent="-285750">
              <a:lnSpc>
                <a:spcPct val="90000"/>
              </a:lnSpc>
              <a:spcAft>
                <a:spcPts val="600"/>
              </a:spcAft>
              <a:buClr>
                <a:schemeClr val="accent2"/>
              </a:buClr>
              <a:buFont typeface="Wingdings 3" panose="05040102010807070707" pitchFamily="18" charset="2"/>
              <a:buChar char="-"/>
            </a:pPr>
            <a:r>
              <a:rPr lang="cs-CZ" sz="2000" dirty="false"/>
              <a:t>Pokud došlo k </a:t>
            </a:r>
            <a:r>
              <a:rPr lang="cs-CZ" sz="2000" u="sng" dirty="false"/>
              <a:t>registraci přes NIA</a:t>
            </a:r>
            <a:r>
              <a:rPr lang="cs-CZ" sz="2000" dirty="false"/>
              <a:t>, je nutné se </a:t>
            </a:r>
            <a:r>
              <a:rPr lang="cs-CZ" sz="2000" u="sng" dirty="false"/>
              <a:t>přihlásit přes NIA.</a:t>
            </a:r>
          </a:p>
          <a:p>
            <a:pPr marL="285750" lvl="1" indent="-285750">
              <a:lnSpc>
                <a:spcPct val="90000"/>
              </a:lnSpc>
              <a:spcAft>
                <a:spcPts val="600"/>
              </a:spcAft>
              <a:buClr>
                <a:schemeClr val="accent2"/>
              </a:buClr>
              <a:buFont typeface="Wingdings 3" panose="05040102010807070707" pitchFamily="18" charset="2"/>
              <a:buChar char="-"/>
            </a:pPr>
            <a:r>
              <a:rPr lang="cs-CZ" sz="2000" dirty="false"/>
              <a:t>Pokud došlo k </a:t>
            </a:r>
            <a:r>
              <a:rPr lang="cs-CZ" sz="2000" u="sng" dirty="false"/>
              <a:t>registraci přes Ostatní</a:t>
            </a:r>
            <a:r>
              <a:rPr lang="cs-CZ" sz="2000" dirty="false"/>
              <a:t>, je nutné se </a:t>
            </a:r>
            <a:r>
              <a:rPr lang="cs-CZ" sz="2000" u="sng" dirty="false"/>
              <a:t>přihlásit přes ADFS.</a:t>
            </a:r>
            <a:endParaRPr lang="en-US" sz="2000" u="sng" dirty="false"/>
          </a:p>
        </p:txBody>
      </p:sp>
      <p:sp>
        <p:nvSpPr>
          <p:cNvPr id="17" name="Obdélník 16">
            <a:extLst>
              <a:ext uri="{FF2B5EF4-FFF2-40B4-BE49-F238E27FC236}">
                <a16:creationId xmlns:a16="http://schemas.microsoft.com/office/drawing/2014/main" id="{8D954640-5B8F-4B3C-B0B1-2BF088D0E316}"/>
              </a:ext>
            </a:extLst>
          </p:cNvPr>
          <p:cNvSpPr/>
          <p:nvPr/>
        </p:nvSpPr>
        <p:spPr>
          <a:xfrm>
            <a:off x="7136590" y="4238844"/>
            <a:ext cx="1623747" cy="225168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226398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26416D9-0ACF-44EF-A005-22D488F62799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Nastavení notifikací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90E97320-D912-40EA-AAC6-4D4C9C25D026}"/>
              </a:ext>
            </a:extLst>
          </p:cNvPr>
          <p:cNvSpPr>
            <a:spLocks noGrp="true"/>
          </p:cNvSpPr>
          <p:nvPr>
            <p:ph type="sldNum" sz="quarter" idx="15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9</a:t>
            </a:fld>
            <a:endParaRPr lang="cs-CZ" dirty="false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90F22218-74BC-4D48-8903-A6934E26D03E}"/>
              </a:ext>
            </a:extLst>
          </p:cNvPr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179512" y="1340768"/>
            <a:ext cx="8727638" cy="2520280"/>
          </a:xfrm>
          <a:prstGeom prst="rect">
            <a:avLst/>
          </a:prstGeom>
        </p:spPr>
      </p:pic>
      <p:sp>
        <p:nvSpPr>
          <p:cNvPr id="7" name="TextovéPole 6">
            <a:extLst>
              <a:ext uri="{FF2B5EF4-FFF2-40B4-BE49-F238E27FC236}">
                <a16:creationId xmlns:a16="http://schemas.microsoft.com/office/drawing/2014/main" id="{36AEE138-0022-4C2A-95CB-C821D4CC2024}"/>
              </a:ext>
            </a:extLst>
          </p:cNvPr>
          <p:cNvSpPr txBox="true"/>
          <p:nvPr/>
        </p:nvSpPr>
        <p:spPr>
          <a:xfrm>
            <a:off x="157363" y="3957417"/>
            <a:ext cx="4248472" cy="24622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-28800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 3" panose="05040102010807070707" pitchFamily="18" charset="2"/>
              <a:buChar char="-"/>
            </a:pPr>
            <a:r>
              <a:rPr lang="cs-CZ" sz="2000" dirty="false"/>
              <a:t>Nastavení notifikací (upozornění) uživatel provede přes modul Profil uživatele </a:t>
            </a:r>
            <a:r>
              <a:rPr lang="cs-CZ" sz="2000" dirty="false">
                <a:sym typeface="Wingdings" panose="05000000000000000000" pitchFamily="2" charset="2"/>
              </a:rPr>
              <a:t> </a:t>
            </a:r>
            <a:r>
              <a:rPr lang="cs-CZ" sz="2000" b="true" dirty="false">
                <a:sym typeface="Wingdings" panose="05000000000000000000" pitchFamily="2" charset="2"/>
              </a:rPr>
              <a:t>Kontaktní údaje</a:t>
            </a:r>
            <a:r>
              <a:rPr lang="cs-CZ" sz="2000" dirty="false">
                <a:sym typeface="Wingdings" panose="05000000000000000000" pitchFamily="2" charset="2"/>
              </a:rPr>
              <a:t>. </a:t>
            </a:r>
          </a:p>
          <a:p>
            <a:pPr indent="-28800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 3" panose="05040102010807070707" pitchFamily="18" charset="2"/>
              <a:buChar char="-"/>
            </a:pPr>
            <a:r>
              <a:rPr lang="cs-CZ" sz="2000" dirty="false">
                <a:sym typeface="Wingdings" panose="05000000000000000000" pitchFamily="2" charset="2"/>
              </a:rPr>
              <a:t>Vyplníte vše potřebné a vyberete jednu ze tří možností (SMS, E-mail, SMS a e-mail).</a:t>
            </a:r>
          </a:p>
          <a:p>
            <a:pPr indent="-28800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 3" panose="05040102010807070707" pitchFamily="18" charset="2"/>
              <a:buChar char="-"/>
            </a:pPr>
            <a:r>
              <a:rPr lang="cs-CZ" sz="2000" dirty="false">
                <a:sym typeface="Wingdings" panose="05000000000000000000" pitchFamily="2" charset="2"/>
              </a:rPr>
              <a:t>Nutno vyplnit checkbox</a:t>
            </a:r>
            <a:r>
              <a:rPr lang="cs-CZ" sz="2000" b="true" dirty="false">
                <a:sym typeface="Wingdings" panose="05000000000000000000" pitchFamily="2" charset="2"/>
              </a:rPr>
              <a:t> Platnost </a:t>
            </a:r>
            <a:r>
              <a:rPr lang="cs-CZ" sz="2000" dirty="false">
                <a:sym typeface="Wingdings" panose="05000000000000000000" pitchFamily="2" charset="2"/>
              </a:rPr>
              <a:t>a</a:t>
            </a:r>
            <a:r>
              <a:rPr lang="cs-CZ" sz="2000" b="true" dirty="false">
                <a:sym typeface="Wingdings" panose="05000000000000000000" pitchFamily="2" charset="2"/>
              </a:rPr>
              <a:t> </a:t>
            </a:r>
            <a:r>
              <a:rPr lang="cs-CZ" sz="2000" dirty="false">
                <a:sym typeface="Wingdings" panose="05000000000000000000" pitchFamily="2" charset="2"/>
              </a:rPr>
              <a:t>uložíte tlačítkem Uložit.</a:t>
            </a:r>
            <a:endParaRPr lang="cs-CZ" sz="2000" b="true" dirty="false"/>
          </a:p>
        </p:txBody>
      </p:sp>
      <p:sp>
        <p:nvSpPr>
          <p:cNvPr id="8" name="Obdélník 7">
            <a:extLst>
              <a:ext uri="{FF2B5EF4-FFF2-40B4-BE49-F238E27FC236}">
                <a16:creationId xmlns:a16="http://schemas.microsoft.com/office/drawing/2014/main" id="{CEE0081D-D182-4869-882F-8F16CA3DE53B}"/>
              </a:ext>
            </a:extLst>
          </p:cNvPr>
          <p:cNvSpPr/>
          <p:nvPr/>
        </p:nvSpPr>
        <p:spPr>
          <a:xfrm>
            <a:off x="7164288" y="1772935"/>
            <a:ext cx="1008112" cy="215905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pic>
        <p:nvPicPr>
          <p:cNvPr id="10" name="Obrázek 9">
            <a:extLst>
              <a:ext uri="{FF2B5EF4-FFF2-40B4-BE49-F238E27FC236}">
                <a16:creationId xmlns:a16="http://schemas.microsoft.com/office/drawing/2014/main" id="{888DE8B8-C479-4285-BC84-C08B1EF8BEBD}"/>
              </a:ext>
            </a:extLst>
          </p:cNvPr>
          <p:cNvPicPr>
            <a:picLocks noChangeAspect="true"/>
          </p:cNvPicPr>
          <p:nvPr/>
        </p:nvPicPr>
        <p:blipFill>
          <a:blip r:embed="rId3"/>
          <a:stretch>
            <a:fillRect/>
          </a:stretch>
        </p:blipFill>
        <p:spPr>
          <a:xfrm>
            <a:off x="4391528" y="2382871"/>
            <a:ext cx="4248472" cy="4133129"/>
          </a:xfrm>
          <a:prstGeom prst="rect">
            <a:avLst/>
          </a:prstGeom>
        </p:spPr>
      </p:pic>
      <p:cxnSp>
        <p:nvCxnSpPr>
          <p:cNvPr id="11" name="Přímá spojnice se šipkou 10">
            <a:extLst>
              <a:ext uri="{FF2B5EF4-FFF2-40B4-BE49-F238E27FC236}">
                <a16:creationId xmlns:a16="http://schemas.microsoft.com/office/drawing/2014/main" id="{B3B099A6-20C2-444A-B9F9-F4782B2EE079}"/>
              </a:ext>
            </a:extLst>
          </p:cNvPr>
          <p:cNvCxnSpPr>
            <a:cxnSpLocks/>
          </p:cNvCxnSpPr>
          <p:nvPr/>
        </p:nvCxnSpPr>
        <p:spPr>
          <a:xfrm flipH="true">
            <a:off x="5220072" y="1988840"/>
            <a:ext cx="2448272" cy="2736304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bdélník 13">
            <a:extLst>
              <a:ext uri="{FF2B5EF4-FFF2-40B4-BE49-F238E27FC236}">
                <a16:creationId xmlns:a16="http://schemas.microsoft.com/office/drawing/2014/main" id="{13613AE1-D4DD-4978-A192-0620C9E843E1}"/>
              </a:ext>
            </a:extLst>
          </p:cNvPr>
          <p:cNvSpPr/>
          <p:nvPr/>
        </p:nvSpPr>
        <p:spPr>
          <a:xfrm>
            <a:off x="4420142" y="5301327"/>
            <a:ext cx="2168081" cy="1296025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sp>
        <p:nvSpPr>
          <p:cNvPr id="12" name="Obdélník 11">
            <a:extLst>
              <a:ext uri="{FF2B5EF4-FFF2-40B4-BE49-F238E27FC236}">
                <a16:creationId xmlns:a16="http://schemas.microsoft.com/office/drawing/2014/main" id="{F69474E3-C42E-4586-B1A7-9033429312B1}"/>
              </a:ext>
            </a:extLst>
          </p:cNvPr>
          <p:cNvSpPr/>
          <p:nvPr/>
        </p:nvSpPr>
        <p:spPr>
          <a:xfrm>
            <a:off x="4486234" y="6340771"/>
            <a:ext cx="445806" cy="215905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05282136"/>
      </p:ext>
    </p:extLst>
  </p:cSld>
  <p:clrMapOvr>
    <a:masterClrMapping/>
  </p:clrMapOvr>
</p:sld>
</file>

<file path=ppt/theme/theme1.xml><?xml version="1.0" encoding="utf-8"?>
<a:theme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xvml="urn:schemas-microsoft-com:office:excel" xmlns:o="urn:schemas-microsoft-com:office:office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name="prezentace">
  <a:themeElements>
    <a:clrScheme name="MPSV">
      <a:dk1>
        <a:srgbClr val="084A8B"/>
      </a:dk1>
      <a:lt1>
        <a:srgbClr val="F5F5F5"/>
      </a:lt1>
      <a:dk2>
        <a:srgbClr val="AFDDFA"/>
      </a:dk2>
      <a:lt2>
        <a:srgbClr val="F5F5F5"/>
      </a:lt2>
      <a:accent1>
        <a:srgbClr val="084A8B"/>
      </a:accent1>
      <a:accent2>
        <a:srgbClr val="5FBBF5"/>
      </a:accent2>
      <a:accent3>
        <a:srgbClr val="D7EEFC"/>
      </a:accent3>
      <a:accent4>
        <a:srgbClr val="FFCC00"/>
      </a:accent4>
      <a:accent5>
        <a:srgbClr val="AFDDFA"/>
      </a:accent5>
      <a:accent6>
        <a:srgbClr val="AF0100"/>
      </a:accent6>
      <a:hlink>
        <a:srgbClr val="084A8B"/>
      </a:hlink>
      <a:folHlink>
        <a:srgbClr val="084A8B"/>
      </a:folHlink>
    </a:clrScheme>
    <a:fontScheme name="Office – klasické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true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true"/>
        </a:gradFill>
        <a:gradFill rotWithShape="true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false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false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true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true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xvml="urn:schemas-microsoft-com:office:excel" xmlns:o="urn:schemas-microsoft-com:office:office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true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true"/>
        </a:gradFill>
        <a:gradFill rotWithShape="true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false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false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true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true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xvml="urn:schemas-microsoft-com:office:excel" xmlns:o="urn:schemas-microsoft-com:office:office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>
  <a:clrScheme name="MPSV">
    <a:dk1>
      <a:srgbClr val="084A8B"/>
    </a:dk1>
    <a:lt1>
      <a:srgbClr val="F5F5F5"/>
    </a:lt1>
    <a:dk2>
      <a:srgbClr val="AFDDFA"/>
    </a:dk2>
    <a:lt2>
      <a:srgbClr val="F5F5F5"/>
    </a:lt2>
    <a:accent1>
      <a:srgbClr val="084A8B"/>
    </a:accent1>
    <a:accent2>
      <a:srgbClr val="5FBBF5"/>
    </a:accent2>
    <a:accent3>
      <a:srgbClr val="D7EEFC"/>
    </a:accent3>
    <a:accent4>
      <a:srgbClr val="FFCC00"/>
    </a:accent4>
    <a:accent5>
      <a:srgbClr val="AFDDFA"/>
    </a:accent5>
    <a:accent6>
      <a:srgbClr val="AF0100"/>
    </a:accent6>
    <a:hlink>
      <a:srgbClr val="084A8B"/>
    </a:hlink>
    <a:folHlink>
      <a:srgbClr val="084A8B"/>
    </a:folHlink>
  </a:clrScheme>
</a:themeOverride>
</file>

<file path=customXml/_rels/item1.xml.rels><?xml version="1.0" encoding="UTF-8" standalone="yes"?>
<Relationships xmlns="http://schemas.openxmlformats.org/package/2006/relationships">
    <Relationship Target="itemProps1.xml" Type="http://schemas.openxmlformats.org/officeDocument/2006/relationships/customXmlProps" Id="rId1"/>
</Relationships>

</file>

<file path=customXml/_rels/item2.xml.rels><?xml version="1.0" encoding="UTF-8" standalone="yes"?>
<Relationships xmlns="http://schemas.openxmlformats.org/package/2006/relationships">
    <Relationship Target="itemProps2.xml" Type="http://schemas.openxmlformats.org/officeDocument/2006/relationships/customXmlProps" Id="rId1"/>
</Relationships>

</file>

<file path=customXml/_rels/item3.xml.rels><?xml version="1.0" encoding="UTF-8" standalone="yes"?>
<Relationships xmlns="http://schemas.openxmlformats.org/package/2006/relationships">
    <Relationship Target="itemProps3.xml" Type="http://schemas.openxmlformats.org/officeDocument/2006/relationships/customXmlProps" Id="rId1"/>
</Relationships>
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Description="Vytvoří nový dokument" ma:contentTypeID="0x010100A2FCF9BCABF3854AAB137087829D63AA" ma:contentTypeName="Dokument" ma:contentTypeScope="" ma:contentTypeVersion="7" ma:versionID="f6f03f5b008ce72686bbcf691a7be2e8">
  <xsd:schema xmlns:xsd="http://www.w3.org/2001/XMLSchema" xmlns:ns2="dfed548f-0517-4d39-90e3-3947398480c0" xmlns:p="http://schemas.microsoft.com/office/2006/metadata/properties" xmlns:xs="http://www.w3.org/2001/XMLSchema" ma:fieldsID="a9a9eb159e242e6dec8d2b5b6c497589" ma:root="true" ns2:_="" targetNamespace="http://schemas.microsoft.com/office/2006/metadata/properties">
    <xsd:import namespace="dfed548f-0517-4d39-90e3-3947398480c0"/>
    <xsd:element name="properties">
      <xsd:complexType>
        <xsd:sequence>
          <xsd:element name="documentManagement">
            <xsd:complexType>
              <xsd:all>
                <xsd:element minOccurs="0" ref="ns2:AC_OriginalFileName"/>
              </xsd:all>
            </xsd:complexType>
          </xsd:element>
        </xsd:sequence>
      </xsd:complexType>
    </xsd:element>
  </xsd:schema>
  <xsd:schema xmlns:xsd="http://www.w3.org/2001/XMLSchema" xmlns:dms="http://schemas.microsoft.com/office/2006/documentManagement/types" xmlns:pc="http://schemas.microsoft.com/office/infopath/2007/PartnerControls" xmlns:xs="http://www.w3.org/2001/XMLSchema" elementFormDefault="qualified" targetNamespace="dfed548f-0517-4d39-90e3-3947398480c0">
    <xsd:import namespace="http://schemas.microsoft.com/office/2006/documentManagement/types"/>
    <xsd:import namespace="http://schemas.microsoft.com/office/infopath/2007/PartnerControls"/>
    <xsd:element ma:displayName="Original File Name" ma:index="8" ma:internalName="AC_OriginalFileName" name="AC_OriginalFileName" nillable="true">
      <xsd:simpleType>
        <xsd:restriction base="dms:Note">
          <xsd:maxLength value="255"/>
        </xsd:restriction>
      </xsd:simpleType>
    </xsd:element>
  </xsd:schema>
  <xsd:schema xmlns:xsd="http://www.w3.org/2001/XMLSchema" xmlns="http://schemas.openxmlformats.org/package/2006/metadata/core-properties" xmlns:dc="http://purl.org/dc/elements/1.1/" xmlns:dcterms="http://purl.org/dc/terms/" xmlns:odoc="http://schemas.microsoft.com/internal/obd" xmlns:xsi="http://www.w3.org/2001/XMLSchema-instance" attributeFormDefault="unqualified" blockDefault="#all" elementFormDefault="qualified" targetNamespace="http://schemas.openxmlformats.org/package/2006/metadata/core-properties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maxOccurs="1" minOccurs="0" ref="dc:creator"/>
        <xsd:element maxOccurs="1" minOccurs="0" ref="dcterms:created"/>
        <xsd:element maxOccurs="1" minOccurs="0" ref="dc:identifier"/>
        <xsd:element ma:displayName="Typ obsahu" ma:index="0" maxOccurs="1" minOccurs="0" name="contentType" type="xsd:string"/>
        <xsd:element ma:displayName="Nadpis" ma:index="4" maxOccurs="1" minOccurs="0" ref="dc:title"/>
        <xsd:element maxOccurs="1" minOccurs="0" ref="dc:subject"/>
        <xsd:element maxOccurs="1" minOccurs="0" ref="dc:description"/>
        <xsd:element maxOccurs="1" minOccurs="0" name="keywords" type="xsd:string"/>
        <xsd:element maxOccurs="1" minOccurs="0" ref="dc:language"/>
        <xsd:element maxOccurs="1" minOccurs="0" name="category" type="xsd:string"/>
        <xsd:element maxOccurs="1" minOccurs="0" name="version" type="xsd:string"/>
        <xsd:element maxOccurs="1" minOccurs="0" name="revision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maxOccurs="1" minOccurs="0" name="lastModifiedBy" type="xsd:string"/>
        <xsd:element maxOccurs="1" minOccurs="0" ref="dcterms:modified"/>
        <xsd:element maxOccurs="1" minOccurs="0" name="contentStatus" type="xsd:string"/>
      </xsd:all>
    </xsd:complexType>
  </xsd:schema>
  <xs:schema xmlns:xs="http://www.w3.org/2001/XMLSchema" xmlns:pc="http://schemas.microsoft.com/office/infopath/2007/PartnerControls" attributeFormDefault="unqualified" elementFormDefault="qualified" targetNamespace="http://schemas.microsoft.com/office/infopath/2007/PartnerControls">
    <xs:element name="Person">
      <xs:complexType>
        <xs:sequence>
          <xs:element minOccurs="0" ref="pc:DisplayName"/>
          <xs:element minOccurs="0" ref="pc:AccountId"/>
          <xs:element minOccurs="0" ref="pc:AccountType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maxOccurs="unbounded" minOccurs="0" ref="pc:BDCEntity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minOccurs="0" ref="pc:EntityDisplayName"/>
          <xs:element minOccurs="0" ref="pc:EntityInstanceReference"/>
          <xs:element minOccurs="0" ref="pc:EntityId1"/>
          <xs:element minOccurs="0" ref="pc:EntityId2"/>
          <xs:element minOccurs="0" ref="pc:EntityId3"/>
          <xs:element minOccurs="0" ref="pc:EntityId4"/>
          <xs:element minOccurs="0" ref="pc:EntityId5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maxOccurs="unbounded" minOccurs="0" ref="pc:TermInfo"/>
        </xs:sequence>
      </xs:complexType>
    </xs:element>
    <xs:element name="TermInfo">
      <xs:complexType>
        <xs:sequence>
          <xs:element minOccurs="0" ref="pc:TermName"/>
          <xs:element minOccurs="0" ref="pc:TermId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pc="http://schemas.microsoft.com/office/infopath/2007/PartnerControls" xmlns:xsi="http://www.w3.org/2001/XMLSchema-instance">
  <documentManagement>
    <AC_OriginalFileName xmlns="dfed548f-0517-4d39-90e3-3947398480c0">W:\PUBLICITA\VIZUÁLNÍ_IDENTITA\sablony_word_ppt\prezentace.pptx</AC_OriginalFileName>
  </documentManagement>
</p:properties>
</file>

<file path=customXml/itemProps1.xml><?xml version="1.0" encoding="utf-8"?>
<ds:datastoreItem xmlns:ds="http://schemas.openxmlformats.org/officeDocument/2006/customXml" ds:itemID="{E6937348-7977-46A8-9818-642FB21DF6F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fed548f-0517-4d39-90e3-3947398480c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5806EF36-2E80-4847-9151-E9C625552DB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3D88155-0E86-4D14-B6AF-C6806AEE9525}">
  <ds:schemaRefs>
    <ds:schemaRef ds:uri="http://schemas.microsoft.com/office/infopath/2007/PartnerControls"/>
    <ds:schemaRef ds:uri="http://purl.org/dc/terms/"/>
    <ds:schemaRef ds:uri="http://www.w3.org/XML/1998/namespace"/>
    <ds:schemaRef ds:uri="http://schemas.microsoft.com/office/2006/documentManagement/types"/>
    <ds:schemaRef ds:uri="dfed548f-0517-4d39-90e3-3947398480c0"/>
    <ds:schemaRef ds:uri="http://schemas.microsoft.com/office/2006/metadata/properties"/>
    <ds:schemaRef ds:uri="http://purl.org/dc/dcmitype/"/>
    <ds:schemaRef ds:uri="http://schemas.openxmlformats.org/package/2006/metadata/core-properties"/>
    <ds:schemaRef ds:uri="http://purl.org/dc/elements/1.1/"/>
  </ds:schemaRefs>
</ds:datastoreItem>
</file>

<file path=docProps/app.xml><?xml version="1.0" encoding="utf-8"?>
<properties:Properties xmlns:properties="http://schemas.openxmlformats.org/officeDocument/2006/extended-properties" xmlns:vt="http://schemas.openxmlformats.org/officeDocument/2006/docPropsVTypes">
  <properties:Template/>
  <properties:Words>1934</properties:Words>
  <properties:PresentationFormat>Předvádění na obrazovce (4:3)</properties:PresentationFormat>
  <properties:Paragraphs>247</properties:Paragraphs>
  <properties:Slides>36</properties:Slides>
  <properties:Notes>8</properties:Notes>
  <properties:TotalTime>1391</properties:TotalTime>
  <properties:HiddenSlides>0</properties:HiddenSlides>
  <properties:MMClips>0</properties:MMClips>
  <properties:ScaleCrop>false</properties:ScaleCrop>
  <properties:HeadingPairs>
    <vt:vector baseType="variant" size="6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36</vt:i4>
      </vt:variant>
    </vt:vector>
  </properties:HeadingPairs>
  <properties:TitlesOfParts>
    <vt:vector baseType="lpstr" size="42">
      <vt:lpstr>Arial</vt:lpstr>
      <vt:lpstr>Calibri</vt:lpstr>
      <vt:lpstr>Trebuchet MS</vt:lpstr>
      <vt:lpstr>Wingdings</vt:lpstr>
      <vt:lpstr>Wingdings 3</vt:lpstr>
      <vt:lpstr>prezentace</vt:lpstr>
      <vt:lpstr>portál IS KP21+ Prezentace pro žadatele OPZ+</vt:lpstr>
      <vt:lpstr>Parametry a FAq</vt:lpstr>
      <vt:lpstr>TECHNICKÁ podpora OPZ+</vt:lpstr>
      <vt:lpstr>Příručky a výzvy</vt:lpstr>
      <vt:lpstr>Titulní obrazovka Is kp21+</vt:lpstr>
      <vt:lpstr>Registrace přes nia </vt:lpstr>
      <vt:lpstr>Registrace přes ostatní</vt:lpstr>
      <vt:lpstr>Přihlášení do is kp21+</vt:lpstr>
      <vt:lpstr>Nastavení notifikací</vt:lpstr>
      <vt:lpstr>Základní menu</vt:lpstr>
      <vt:lpstr>Vytvoření nové žádosti</vt:lpstr>
      <vt:lpstr>Pravidla pro vyplňování žádosti o podporu</vt:lpstr>
      <vt:lpstr>Datová oblast žádosti o podporu</vt:lpstr>
      <vt:lpstr>Příklady vyplňovaných obrazovek – ZÁKLADNÍ Údaje</vt:lpstr>
      <vt:lpstr>projekt</vt:lpstr>
      <vt:lpstr>specifické cíle</vt:lpstr>
      <vt:lpstr>Cílová skupina</vt:lpstr>
      <vt:lpstr>Indikátory</vt:lpstr>
      <vt:lpstr>Subjekty projektu</vt:lpstr>
      <vt:lpstr>osoby subjektu</vt:lpstr>
      <vt:lpstr>Rozpočet projektu</vt:lpstr>
      <vt:lpstr>Přehled zdrojů financování</vt:lpstr>
      <vt:lpstr>Finanční plán</vt:lpstr>
      <vt:lpstr>dokumenty</vt:lpstr>
      <vt:lpstr>čestná prohlášení</vt:lpstr>
      <vt:lpstr>Operace s žádostí</vt:lpstr>
      <vt:lpstr>Přístup k projektu</vt:lpstr>
      <vt:lpstr>Přístup k projektu - Úlohy</vt:lpstr>
      <vt:lpstr>Plné moci</vt:lpstr>
      <vt:lpstr>Kontrola</vt:lpstr>
      <vt:lpstr>Finalizace</vt:lpstr>
      <vt:lpstr>podpis žádosti</vt:lpstr>
      <vt:lpstr>podání žádosti</vt:lpstr>
      <vt:lpstr>Stav žádosti </vt:lpstr>
      <vt:lpstr>Depeše</vt:lpstr>
      <vt:lpstr>Děkuji za pozornost</vt:lpstr>
    </vt:vector>
  </properties:TitlesOfParts>
  <properties:LinksUpToDate>false</properties:LinksUpToDate>
  <properties:SharedDoc>false</properties:SharedDoc>
  <properties:HyperlinksChanged>false</properties:HyperlinksChanged>
  <properties:Application>Microsoft Office PowerPoint</properties:Application>
  <properties:AppVersion>16.0000</properties:AppVersion>
</properties:Properties>
</file>

<file path=docProps/core.xml><?xml version="1.0" encoding="utf-8"?>
<cp:coreProperties xmlns:cp="http://schemas.openxmlformats.org/package/2006/metadata/core-properties" xmlns:dcterms="http://purl.org/dc/terms/" xmlns:dc="http://purl.org/dc/elements/1.1/">
  <dcterms:created xmlns:xsi="http://www.w3.org/2001/XMLSchema-instance" xsi:type="dcterms:W3CDTF">2015-02-20T08:23:15Z</dcterms:created>
  <dc:creator/>
  <cp:lastModifiedBy/>
  <dcterms:modified xmlns:xsi="http://www.w3.org/2001/XMLSchema-instance" xsi:type="dcterms:W3CDTF">2022-11-16T10:00:33Z</dcterms:modified>
  <cp:revision>162</cp:revision>
  <dc:title>Prezentace aplikace PowerPoint</dc:title>
</cp:coreProperties>
</file>

<file path=docProps/custom.xml><?xml version="1.0" encoding="utf-8"?>
<prop:Properties xmlns:vt="http://schemas.openxmlformats.org/officeDocument/2006/docPropsVTypes" xmlns:prop="http://schemas.openxmlformats.org/officeDocument/2006/custom-properties">
  <prop:property fmtid="{D5CDD505-2E9C-101B-9397-08002B2CF9AE}" pid="2" name="ContentTypeId">
    <vt:lpwstr>0x010100A2FCF9BCABF3854AAB137087829D63AA</vt:lpwstr>
  </prop:property>
</prop:Properties>
</file>