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aveSubsetFonts="true" bookmarkIdSeed="2">
  <p:sldMasterIdLst>
    <p:sldMasterId id="2147483648" r:id="rId1"/>
  </p:sldMasterIdLst>
  <p:notesMasterIdLst>
    <p:notesMasterId r:id="rId10"/>
  </p:notesMasterIdLst>
  <p:sldIdLst>
    <p:sldId id="358" r:id="rId2"/>
    <p:sldId id="362" r:id="rId3"/>
    <p:sldId id="363" r:id="rId4"/>
    <p:sldId id="364" r:id="rId5"/>
    <p:sldId id="365" r:id="rId6"/>
    <p:sldId id="366" r:id="rId7"/>
    <p:sldId id="367" r:id="rId8"/>
    <p:sldId id="368" r:id="rId9"/>
  </p:sldIdLst>
  <p:sldSz cx="12192000" cy="6858000"/>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Vlčková Kamila Mgr. (MPSV)" initials="VKM(" lastIdx="90" clrIdx="0"/>
  <p:cmAuthor id="2" name="iva sehnalová" initials="is" lastIdx="100" clrIdx="1"/>
  <p:cmAuthor id="3" name="Valeria Listkova" initials="VL" lastIdx="22" clrIdx="2"/>
  <p:cmAuthor id="4" name="Drnková Jačková Kateřina Mgr. Bc., DiS. (MPSV)" initials="DJKMBD(" lastIdx="65" clrIdx="3"/>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showPr showNarration="true">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Světlý styl 1 – zvýraznění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21324" autoAdjust="false"/>
    <p:restoredTop sz="91637" autoAdjust="false"/>
  </p:normalViewPr>
  <p:slideViewPr>
    <p:cSldViewPr snapToGrid="false">
      <p:cViewPr varScale="true">
        <p:scale>
          <a:sx n="79" d="100"/>
          <a:sy n="79" d="100"/>
        </p:scale>
        <p:origin x="557" y="72"/>
      </p:cViewPr>
      <p:guideLst>
        <p:guide orient="horz" pos="2160"/>
        <p:guide pos="3840"/>
      </p:guideLst>
    </p:cSldViewPr>
  </p:slideViewPr>
  <p:outlineViewPr>
    <p:cViewPr>
      <p:scale>
        <a:sx n="33" d="100"/>
        <a:sy n="33" d="100"/>
      </p:scale>
      <p:origin x="0" y="0"/>
    </p:cViewPr>
    <p:sldLst>
      <p:sld r:id="rId1" collapse="true"/>
      <p:sld r:id="rId2" collapse="true"/>
      <p:sld r:id="rId3" collapse="true"/>
      <p:sld r:id="rId4" collapse="true"/>
      <p:sld r:id="rId5" collapse="true"/>
      <p:sld r:id="rId6" collapse="true"/>
      <p:sld r:id="rId7" collapse="true"/>
    </p:sldLst>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7.xml" Type="http://schemas.openxmlformats.org/officeDocument/2006/relationships/slide" Id="rId8"/>
    <Relationship Target="viewProps.xml" Type="http://schemas.openxmlformats.org/officeDocument/2006/relationships/viewProps" Id="rId13"/>
    <Relationship Target="slides/slide2.xml" Type="http://schemas.openxmlformats.org/officeDocument/2006/relationships/slide" Id="rId3"/>
    <Relationship Target="slides/slide6.xml" Type="http://schemas.openxmlformats.org/officeDocument/2006/relationships/slide" Id="rId7"/>
    <Relationship Target="presProps.xml" Type="http://schemas.openxmlformats.org/officeDocument/2006/relationships/presProps" Id="rId12"/>
    <Relationship Target="slides/slide1.xml" Type="http://schemas.openxmlformats.org/officeDocument/2006/relationships/slide" Id="rId2"/>
    <Relationship Target="slideMasters/slideMaster1.xml" Type="http://schemas.openxmlformats.org/officeDocument/2006/relationships/slideMaster" Id="rId1"/>
    <Relationship Target="slides/slide5.xml" Type="http://schemas.openxmlformats.org/officeDocument/2006/relationships/slide" Id="rId6"/>
    <Relationship Target="commentAuthors.xml" Type="http://schemas.openxmlformats.org/officeDocument/2006/relationships/commentAuthors" Id="rId11"/>
    <Relationship Target="slides/slide4.xml" Type="http://schemas.openxmlformats.org/officeDocument/2006/relationships/slide" Id="rId5"/>
    <Relationship Target="tableStyles.xml" Type="http://schemas.openxmlformats.org/officeDocument/2006/relationships/tableStyles" Id="rId15"/>
    <Relationship Target="notesMasters/notesMaster1.xml" Type="http://schemas.openxmlformats.org/officeDocument/2006/relationships/notesMaster" Id="rId10"/>
    <Relationship Target="slides/slide3.xml" Type="http://schemas.openxmlformats.org/officeDocument/2006/relationships/slide" Id="rId4"/>
    <Relationship Target="slides/slide8.xml" Type="http://schemas.openxmlformats.org/officeDocument/2006/relationships/slide" Id="rId9"/>
    <Relationship Target="theme/theme1.xml" Type="http://schemas.openxmlformats.org/officeDocument/2006/relationships/theme" Id="rId14"/>
</Relationships>

</file>

<file path=ppt/_rels/viewProps.xml.rels><?xml version="1.0" encoding="UTF-8" standalone="yes"?>
<Relationships xmlns="http://schemas.openxmlformats.org/package/2006/relationships">
    <Relationship Target="slides/slide4.xml" Type="http://schemas.openxmlformats.org/officeDocument/2006/relationships/slide" Id="rId3"/>
    <Relationship Target="slides/slide8.xml" Type="http://schemas.openxmlformats.org/officeDocument/2006/relationships/slide" Id="rId7"/>
    <Relationship Target="slides/slide3.xml" Type="http://schemas.openxmlformats.org/officeDocument/2006/relationships/slide" Id="rId2"/>
    <Relationship Target="slides/slide2.xml" Type="http://schemas.openxmlformats.org/officeDocument/2006/relationships/slide" Id="rId1"/>
    <Relationship Target="slides/slide7.xml" Type="http://schemas.openxmlformats.org/officeDocument/2006/relationships/slide" Id="rId6"/>
    <Relationship Target="slides/slide6.xml" Type="http://schemas.openxmlformats.org/officeDocument/2006/relationships/slide" Id="rId5"/>
    <Relationship Target="slides/slide5.xml" Type="http://schemas.openxmlformats.org/officeDocument/2006/relationships/slide" Id="rId4"/>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8788"/>
          </a:xfrm>
          <a:prstGeom prst="rect">
            <a:avLst/>
          </a:prstGeom>
        </p:spPr>
        <p:txBody>
          <a:bodyPr vert="horz" lIns="91440" tIns="45720" rIns="91440" bIns="45720" rtlCol="false"/>
          <a:lstStyle>
            <a:lvl1pPr algn="l">
              <a:defRPr sz="1200"/>
            </a:lvl1pPr>
          </a:lstStyle>
          <a:p>
            <a:endParaRPr lang="cs-CZ" dirty="false"/>
          </a:p>
        </p:txBody>
      </p:sp>
      <p:sp>
        <p:nvSpPr>
          <p:cNvPr id="3" name="Zástupný symbol pro datum 2"/>
          <p:cNvSpPr>
            <a:spLocks noGrp="true"/>
          </p:cNvSpPr>
          <p:nvPr>
            <p:ph type="dt" idx="1"/>
          </p:nvPr>
        </p:nvSpPr>
        <p:spPr>
          <a:xfrm>
            <a:off x="3884613" y="0"/>
            <a:ext cx="2971800" cy="458788"/>
          </a:xfrm>
          <a:prstGeom prst="rect">
            <a:avLst/>
          </a:prstGeom>
        </p:spPr>
        <p:txBody>
          <a:bodyPr vert="horz" lIns="91440" tIns="45720" rIns="91440" bIns="45720" rtlCol="false"/>
          <a:lstStyle>
            <a:lvl1pPr algn="r">
              <a:defRPr sz="1200"/>
            </a:lvl1pPr>
          </a:lstStyle>
          <a:p>
            <a:fld id="{970416A1-5CF5-487F-8370-BF90E5DB1D56}" type="datetimeFigureOut">
              <a:rPr lang="cs-CZ" smtClean="false"/>
              <a:t>11.07.2022</a:t>
            </a:fld>
            <a:endParaRPr lang="cs-CZ" dirty="false"/>
          </a:p>
        </p:txBody>
      </p:sp>
      <p:sp>
        <p:nvSpPr>
          <p:cNvPr id="4" name="Zástupný symbol pro obrázek snímku 3"/>
          <p:cNvSpPr>
            <a:spLocks noGrp="true" noRot="true" noChangeAspect="true"/>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false" anchor="ctr"/>
          <a:lstStyle/>
          <a:p>
            <a:endParaRPr lang="cs-CZ" dirty="false"/>
          </a:p>
        </p:txBody>
      </p:sp>
      <p:sp>
        <p:nvSpPr>
          <p:cNvPr id="5" name="Zástupný symbol pro poznámky 4"/>
          <p:cNvSpPr>
            <a:spLocks noGrp="true"/>
          </p:cNvSpPr>
          <p:nvPr>
            <p:ph type="body" sz="quarter" idx="3"/>
          </p:nvPr>
        </p:nvSpPr>
        <p:spPr>
          <a:xfrm>
            <a:off x="685800" y="4400550"/>
            <a:ext cx="5486400" cy="3600450"/>
          </a:xfrm>
          <a:prstGeom prst="rect">
            <a:avLst/>
          </a:prstGeom>
        </p:spPr>
        <p:txBody>
          <a:bodyPr vert="horz" lIns="91440" tIns="45720" rIns="91440" bIns="45720" rtlCol="false"/>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8787"/>
          </a:xfrm>
          <a:prstGeom prst="rect">
            <a:avLst/>
          </a:prstGeom>
        </p:spPr>
        <p:txBody>
          <a:bodyPr vert="horz" lIns="91440" tIns="45720" rIns="91440" bIns="45720" rtlCol="false" anchor="b"/>
          <a:lstStyle>
            <a:lvl1pPr algn="l">
              <a:defRPr sz="1200"/>
            </a:lvl1pPr>
          </a:lstStyle>
          <a:p>
            <a:endParaRPr lang="cs-CZ" dirty="false"/>
          </a:p>
        </p:txBody>
      </p:sp>
      <p:sp>
        <p:nvSpPr>
          <p:cNvPr id="7" name="Zástupný symbol pro číslo snímku 6"/>
          <p:cNvSpPr>
            <a:spLocks noGrp="true"/>
          </p:cNvSpPr>
          <p:nvPr>
            <p:ph type="sldNum" sz="quarter" idx="5"/>
          </p:nvPr>
        </p:nvSpPr>
        <p:spPr>
          <a:xfrm>
            <a:off x="3884613" y="8685213"/>
            <a:ext cx="2971800" cy="458787"/>
          </a:xfrm>
          <a:prstGeom prst="rect">
            <a:avLst/>
          </a:prstGeom>
        </p:spPr>
        <p:txBody>
          <a:bodyPr vert="horz" lIns="91440" tIns="45720" rIns="91440" bIns="45720" rtlCol="false" anchor="b"/>
          <a:lstStyle>
            <a:lvl1pPr algn="r">
              <a:defRPr sz="1200"/>
            </a:lvl1pPr>
          </a:lstStyle>
          <a:p>
            <a:fld id="{5F4A5E36-05E4-48E9-A1BF-697648BDD8B2}" type="slidenum">
              <a:rPr lang="cs-CZ" smtClean="false"/>
              <a:t>‹#›</a:t>
            </a:fld>
            <a:endParaRPr lang="cs-CZ" dirty="false"/>
          </a:p>
        </p:txBody>
      </p:sp>
    </p:spTree>
    <p:extLst>
      <p:ext uri="{BB962C8B-B14F-4D97-AF65-F5344CB8AC3E}">
        <p14:creationId xmlns:p14="http://schemas.microsoft.com/office/powerpoint/2010/main" val="244173332"/>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base" latinLnBrk="false" hangingPunct="true">
              <a:lnSpc>
                <a:spcPct val="100000"/>
              </a:lnSpc>
              <a:spcBef>
                <a:spcPct val="0"/>
              </a:spcBef>
              <a:spcAft>
                <a:spcPct val="0"/>
              </a:spcAft>
              <a:buClrTx/>
              <a:buSzTx/>
              <a:buFontTx/>
              <a:buNone/>
              <a:tabLst/>
            </a:pPr>
            <a:endParaRPr kumimoji="false" lang="cs-CZ" altLang="cs-CZ" sz="3600" b="false" i="false" u="none" strike="noStrike" cap="none" normalizeH="false" baseline="0" dirty="false">
              <a:ln>
                <a:noFill/>
              </a:ln>
              <a:solidFill>
                <a:schemeClr val="tx1"/>
              </a:solidFill>
              <a:effectLst/>
              <a:latin typeface="Arial" pitchFamily="34" charset="0"/>
              <a:cs typeface="Arial" pitchFamily="34" charset="0"/>
            </a:endParaRPr>
          </a:p>
        </p:txBody>
      </p:sp>
      <p:sp>
        <p:nvSpPr>
          <p:cNvPr id="4" name="Zástupný symbol pro číslo snímku 3"/>
          <p:cNvSpPr>
            <a:spLocks noGrp="true"/>
          </p:cNvSpPr>
          <p:nvPr>
            <p:ph type="sldNum" sz="quarter" idx="10"/>
          </p:nvPr>
        </p:nvSpPr>
        <p:spPr/>
        <p:txBody>
          <a:bodyPr/>
          <a:lstStyle/>
          <a:p>
            <a:fld id="{5F4A5E36-05E4-48E9-A1BF-697648BDD8B2}" type="slidenum">
              <a:rPr lang="cs-CZ" smtClean="false"/>
              <a:t>2</a:t>
            </a:fld>
            <a:endParaRPr lang="cs-CZ" dirty="false"/>
          </a:p>
        </p:txBody>
      </p:sp>
    </p:spTree>
    <p:extLst>
      <p:ext uri="{BB962C8B-B14F-4D97-AF65-F5344CB8AC3E}">
        <p14:creationId xmlns:p14="http://schemas.microsoft.com/office/powerpoint/2010/main" val="1250675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base" latinLnBrk="false" hangingPunct="true">
              <a:lnSpc>
                <a:spcPct val="100000"/>
              </a:lnSpc>
              <a:spcBef>
                <a:spcPct val="0"/>
              </a:spcBef>
              <a:spcAft>
                <a:spcPct val="0"/>
              </a:spcAft>
              <a:buClrTx/>
              <a:buSzTx/>
              <a:buFontTx/>
              <a:buNone/>
              <a:tabLst/>
            </a:pPr>
            <a:endParaRPr kumimoji="false" lang="cs-CZ" altLang="cs-CZ" sz="3600" b="false" i="false" u="none" strike="noStrike" cap="none" normalizeH="false" baseline="0" dirty="false">
              <a:ln>
                <a:noFill/>
              </a:ln>
              <a:solidFill>
                <a:schemeClr val="tx1"/>
              </a:solidFill>
              <a:effectLst/>
              <a:latin typeface="Arial" pitchFamily="34" charset="0"/>
              <a:cs typeface="Arial" pitchFamily="34" charset="0"/>
            </a:endParaRPr>
          </a:p>
        </p:txBody>
      </p:sp>
      <p:sp>
        <p:nvSpPr>
          <p:cNvPr id="4" name="Zástupný symbol pro číslo snímku 3"/>
          <p:cNvSpPr>
            <a:spLocks noGrp="true"/>
          </p:cNvSpPr>
          <p:nvPr>
            <p:ph type="sldNum" sz="quarter" idx="10"/>
          </p:nvPr>
        </p:nvSpPr>
        <p:spPr/>
        <p:txBody>
          <a:bodyPr/>
          <a:lstStyle/>
          <a:p>
            <a:fld id="{5F4A5E36-05E4-48E9-A1BF-697648BDD8B2}" type="slidenum">
              <a:rPr lang="cs-CZ" smtClean="false"/>
              <a:t>3</a:t>
            </a:fld>
            <a:endParaRPr lang="cs-CZ" dirty="false"/>
          </a:p>
        </p:txBody>
      </p:sp>
    </p:spTree>
    <p:extLst>
      <p:ext uri="{BB962C8B-B14F-4D97-AF65-F5344CB8AC3E}">
        <p14:creationId xmlns:p14="http://schemas.microsoft.com/office/powerpoint/2010/main" val="3645960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base" latinLnBrk="false" hangingPunct="true">
              <a:lnSpc>
                <a:spcPct val="100000"/>
              </a:lnSpc>
              <a:spcBef>
                <a:spcPct val="0"/>
              </a:spcBef>
              <a:spcAft>
                <a:spcPct val="0"/>
              </a:spcAft>
              <a:buClrTx/>
              <a:buSzTx/>
              <a:buFontTx/>
              <a:buNone/>
              <a:tabLst/>
            </a:pPr>
            <a:endParaRPr kumimoji="false" lang="cs-CZ" altLang="cs-CZ" sz="3600" b="false" i="false" u="none" strike="noStrike" cap="none" normalizeH="false" baseline="0" dirty="false">
              <a:ln>
                <a:noFill/>
              </a:ln>
              <a:solidFill>
                <a:schemeClr val="tx1"/>
              </a:solidFill>
              <a:effectLst/>
              <a:latin typeface="Arial" pitchFamily="34" charset="0"/>
              <a:cs typeface="Arial" pitchFamily="34" charset="0"/>
            </a:endParaRPr>
          </a:p>
        </p:txBody>
      </p:sp>
      <p:sp>
        <p:nvSpPr>
          <p:cNvPr id="4" name="Zástupný symbol pro číslo snímku 3"/>
          <p:cNvSpPr>
            <a:spLocks noGrp="true"/>
          </p:cNvSpPr>
          <p:nvPr>
            <p:ph type="sldNum" sz="quarter" idx="10"/>
          </p:nvPr>
        </p:nvSpPr>
        <p:spPr/>
        <p:txBody>
          <a:bodyPr/>
          <a:lstStyle/>
          <a:p>
            <a:fld id="{5F4A5E36-05E4-48E9-A1BF-697648BDD8B2}" type="slidenum">
              <a:rPr lang="cs-CZ" smtClean="false"/>
              <a:t>4</a:t>
            </a:fld>
            <a:endParaRPr lang="cs-CZ" dirty="false"/>
          </a:p>
        </p:txBody>
      </p:sp>
    </p:spTree>
    <p:extLst>
      <p:ext uri="{BB962C8B-B14F-4D97-AF65-F5344CB8AC3E}">
        <p14:creationId xmlns:p14="http://schemas.microsoft.com/office/powerpoint/2010/main" val="4114780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base" latinLnBrk="false" hangingPunct="true">
              <a:lnSpc>
                <a:spcPct val="100000"/>
              </a:lnSpc>
              <a:spcBef>
                <a:spcPct val="0"/>
              </a:spcBef>
              <a:spcAft>
                <a:spcPct val="0"/>
              </a:spcAft>
              <a:buClrTx/>
              <a:buSzTx/>
              <a:buFontTx/>
              <a:buNone/>
              <a:tabLst/>
            </a:pPr>
            <a:endParaRPr kumimoji="false" lang="cs-CZ" altLang="cs-CZ" sz="3600" b="false" i="false" u="none" strike="noStrike" cap="none" normalizeH="false" baseline="0" dirty="false">
              <a:ln>
                <a:noFill/>
              </a:ln>
              <a:solidFill>
                <a:schemeClr val="tx1"/>
              </a:solidFill>
              <a:effectLst/>
              <a:latin typeface="Arial" pitchFamily="34" charset="0"/>
              <a:cs typeface="Arial" pitchFamily="34" charset="0"/>
            </a:endParaRPr>
          </a:p>
        </p:txBody>
      </p:sp>
      <p:sp>
        <p:nvSpPr>
          <p:cNvPr id="4" name="Zástupný symbol pro číslo snímku 3"/>
          <p:cNvSpPr>
            <a:spLocks noGrp="true"/>
          </p:cNvSpPr>
          <p:nvPr>
            <p:ph type="sldNum" sz="quarter" idx="10"/>
          </p:nvPr>
        </p:nvSpPr>
        <p:spPr/>
        <p:txBody>
          <a:bodyPr/>
          <a:lstStyle/>
          <a:p>
            <a:fld id="{5F4A5E36-05E4-48E9-A1BF-697648BDD8B2}" type="slidenum">
              <a:rPr lang="cs-CZ" smtClean="false"/>
              <a:t>5</a:t>
            </a:fld>
            <a:endParaRPr lang="cs-CZ" dirty="false"/>
          </a:p>
        </p:txBody>
      </p:sp>
    </p:spTree>
    <p:extLst>
      <p:ext uri="{BB962C8B-B14F-4D97-AF65-F5344CB8AC3E}">
        <p14:creationId xmlns:p14="http://schemas.microsoft.com/office/powerpoint/2010/main" val="4263583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base" latinLnBrk="false" hangingPunct="true">
              <a:lnSpc>
                <a:spcPct val="100000"/>
              </a:lnSpc>
              <a:spcBef>
                <a:spcPct val="0"/>
              </a:spcBef>
              <a:spcAft>
                <a:spcPct val="0"/>
              </a:spcAft>
              <a:buClrTx/>
              <a:buSzTx/>
              <a:buFontTx/>
              <a:buNone/>
              <a:tabLst/>
            </a:pPr>
            <a:endParaRPr kumimoji="false" lang="cs-CZ" altLang="cs-CZ" sz="3600" b="false" i="false" u="none" strike="noStrike" cap="none" normalizeH="false" baseline="0" dirty="false">
              <a:ln>
                <a:noFill/>
              </a:ln>
              <a:solidFill>
                <a:schemeClr val="tx1"/>
              </a:solidFill>
              <a:effectLst/>
              <a:latin typeface="Arial" pitchFamily="34" charset="0"/>
              <a:cs typeface="Arial" pitchFamily="34" charset="0"/>
            </a:endParaRPr>
          </a:p>
        </p:txBody>
      </p:sp>
      <p:sp>
        <p:nvSpPr>
          <p:cNvPr id="4" name="Zástupný symbol pro číslo snímku 3"/>
          <p:cNvSpPr>
            <a:spLocks noGrp="true"/>
          </p:cNvSpPr>
          <p:nvPr>
            <p:ph type="sldNum" sz="quarter" idx="10"/>
          </p:nvPr>
        </p:nvSpPr>
        <p:spPr/>
        <p:txBody>
          <a:bodyPr/>
          <a:lstStyle/>
          <a:p>
            <a:fld id="{5F4A5E36-05E4-48E9-A1BF-697648BDD8B2}" type="slidenum">
              <a:rPr lang="cs-CZ" smtClean="false"/>
              <a:t>6</a:t>
            </a:fld>
            <a:endParaRPr lang="cs-CZ" dirty="false"/>
          </a:p>
        </p:txBody>
      </p:sp>
    </p:spTree>
    <p:extLst>
      <p:ext uri="{BB962C8B-B14F-4D97-AF65-F5344CB8AC3E}">
        <p14:creationId xmlns:p14="http://schemas.microsoft.com/office/powerpoint/2010/main" val="2924777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base" latinLnBrk="false" hangingPunct="true">
              <a:lnSpc>
                <a:spcPct val="100000"/>
              </a:lnSpc>
              <a:spcBef>
                <a:spcPct val="0"/>
              </a:spcBef>
              <a:spcAft>
                <a:spcPct val="0"/>
              </a:spcAft>
              <a:buClrTx/>
              <a:buSzTx/>
              <a:buFontTx/>
              <a:buNone/>
              <a:tabLst/>
            </a:pPr>
            <a:endParaRPr kumimoji="false" lang="cs-CZ" altLang="cs-CZ" sz="3600" b="false" i="false" u="none" strike="noStrike" cap="none" normalizeH="false" baseline="0" dirty="false">
              <a:ln>
                <a:noFill/>
              </a:ln>
              <a:solidFill>
                <a:schemeClr val="tx1"/>
              </a:solidFill>
              <a:effectLst/>
              <a:latin typeface="Arial" pitchFamily="34" charset="0"/>
              <a:cs typeface="Arial" pitchFamily="34" charset="0"/>
            </a:endParaRPr>
          </a:p>
        </p:txBody>
      </p:sp>
      <p:sp>
        <p:nvSpPr>
          <p:cNvPr id="4" name="Zástupný symbol pro číslo snímku 3"/>
          <p:cNvSpPr>
            <a:spLocks noGrp="true"/>
          </p:cNvSpPr>
          <p:nvPr>
            <p:ph type="sldNum" sz="quarter" idx="10"/>
          </p:nvPr>
        </p:nvSpPr>
        <p:spPr/>
        <p:txBody>
          <a:bodyPr/>
          <a:lstStyle/>
          <a:p>
            <a:fld id="{5F4A5E36-05E4-48E9-A1BF-697648BDD8B2}" type="slidenum">
              <a:rPr lang="cs-CZ" smtClean="false"/>
              <a:t>7</a:t>
            </a:fld>
            <a:endParaRPr lang="cs-CZ" dirty="false"/>
          </a:p>
        </p:txBody>
      </p:sp>
    </p:spTree>
    <p:extLst>
      <p:ext uri="{BB962C8B-B14F-4D97-AF65-F5344CB8AC3E}">
        <p14:creationId xmlns:p14="http://schemas.microsoft.com/office/powerpoint/2010/main" val="647346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base" latinLnBrk="false" hangingPunct="true">
              <a:lnSpc>
                <a:spcPct val="100000"/>
              </a:lnSpc>
              <a:spcBef>
                <a:spcPct val="0"/>
              </a:spcBef>
              <a:spcAft>
                <a:spcPct val="0"/>
              </a:spcAft>
              <a:buClrTx/>
              <a:buSzTx/>
              <a:buFontTx/>
              <a:buNone/>
              <a:tabLst/>
            </a:pPr>
            <a:endParaRPr kumimoji="false" lang="cs-CZ" altLang="cs-CZ" sz="3600" b="false" i="false" u="none" strike="noStrike" cap="none" normalizeH="false" baseline="0" dirty="false">
              <a:ln>
                <a:noFill/>
              </a:ln>
              <a:solidFill>
                <a:schemeClr val="tx1"/>
              </a:solidFill>
              <a:effectLst/>
              <a:latin typeface="Arial" pitchFamily="34" charset="0"/>
              <a:cs typeface="Arial" pitchFamily="34" charset="0"/>
            </a:endParaRPr>
          </a:p>
        </p:txBody>
      </p:sp>
      <p:sp>
        <p:nvSpPr>
          <p:cNvPr id="4" name="Zástupný symbol pro číslo snímku 3"/>
          <p:cNvSpPr>
            <a:spLocks noGrp="true"/>
          </p:cNvSpPr>
          <p:nvPr>
            <p:ph type="sldNum" sz="quarter" idx="10"/>
          </p:nvPr>
        </p:nvSpPr>
        <p:spPr/>
        <p:txBody>
          <a:bodyPr/>
          <a:lstStyle/>
          <a:p>
            <a:fld id="{5F4A5E36-05E4-48E9-A1BF-697648BDD8B2}" type="slidenum">
              <a:rPr lang="cs-CZ" smtClean="false"/>
              <a:t>8</a:t>
            </a:fld>
            <a:endParaRPr lang="cs-CZ" dirty="false"/>
          </a:p>
        </p:txBody>
      </p:sp>
    </p:spTree>
    <p:extLst>
      <p:ext uri="{BB962C8B-B14F-4D97-AF65-F5344CB8AC3E}">
        <p14:creationId xmlns:p14="http://schemas.microsoft.com/office/powerpoint/2010/main" val="2393435625"/>
      </p:ext>
    </p:extLst>
  </p:cSld>
  <p:clrMapOvr>
    <a:masterClrMapping/>
  </p:clrMapOvr>
</p:notes>
</file>

<file path=ppt/slideLayouts/_rels/slideLayout1.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11.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title" preserve="true">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B55718-14A0-40D1-AE85-BCE706862920}"/>
              </a:ext>
            </a:extLst>
          </p:cNvPr>
          <p:cNvSpPr>
            <a:spLocks noGrp="true"/>
          </p:cNvSpPr>
          <p:nvPr>
            <p:ph type="ctrTitle"/>
          </p:nvPr>
        </p:nvSpPr>
        <p:spPr>
          <a:xfrm>
            <a:off x="1524000" y="1122363"/>
            <a:ext cx="9144000" cy="2387600"/>
          </a:xfrm>
        </p:spPr>
        <p:txBody>
          <a:bodyPr anchor="b">
            <a:normAutofit/>
          </a:bodyPr>
          <a:lstStyle>
            <a:lvl1pPr algn="ctr">
              <a:defRPr sz="4800">
                <a:solidFill>
                  <a:schemeClr val="accent1">
                    <a:lumMod val="50000"/>
                  </a:schemeClr>
                </a:solidFill>
              </a:defRPr>
            </a:lvl1pPr>
          </a:lstStyle>
          <a:p>
            <a:r>
              <a:rPr lang="cs-CZ" dirty="false"/>
              <a:t>Kliknutím lze upravit styl.</a:t>
            </a:r>
          </a:p>
        </p:txBody>
      </p:sp>
      <p:sp>
        <p:nvSpPr>
          <p:cNvPr id="3" name="Podnadpis 2">
            <a:extLst>
              <a:ext uri="{FF2B5EF4-FFF2-40B4-BE49-F238E27FC236}">
                <a16:creationId xmlns:a16="http://schemas.microsoft.com/office/drawing/2014/main" id="{FE63B311-BDFA-4864-9C3E-92B7CC4E0373}"/>
              </a:ext>
            </a:extLst>
          </p:cNvPr>
          <p:cNvSpPr>
            <a:spLocks noGrp="true"/>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E4DC761F-A1C6-4DEB-B2E6-13658CC6E0CD}"/>
              </a:ext>
            </a:extLst>
          </p:cNvPr>
          <p:cNvSpPr>
            <a:spLocks noGrp="true"/>
          </p:cNvSpPr>
          <p:nvPr>
            <p:ph type="dt" sz="half" idx="10"/>
          </p:nvPr>
        </p:nvSpPr>
        <p:spPr/>
        <p:txBody>
          <a:bodyPr/>
          <a:lstStyle/>
          <a:p>
            <a:fld id="{D35300FB-D797-4E06-BA53-89D6AD15CB54}" type="datetime1">
              <a:rPr lang="cs-CZ" smtClean="false"/>
              <a:t>11.07.2022</a:t>
            </a:fld>
            <a:endParaRPr lang="cs-CZ" dirty="false"/>
          </a:p>
        </p:txBody>
      </p:sp>
      <p:sp>
        <p:nvSpPr>
          <p:cNvPr id="5" name="Zástupný symbol pro zápatí 4">
            <a:extLst>
              <a:ext uri="{FF2B5EF4-FFF2-40B4-BE49-F238E27FC236}">
                <a16:creationId xmlns:a16="http://schemas.microsoft.com/office/drawing/2014/main" id="{14B1C9D2-9830-4C51-9B90-709ED9B387FE}"/>
              </a:ext>
            </a:extLst>
          </p:cNvPr>
          <p:cNvSpPr>
            <a:spLocks noGrp="true"/>
          </p:cNvSpPr>
          <p:nvPr>
            <p:ph type="ftr" sz="quarter" idx="11"/>
          </p:nvPr>
        </p:nvSpPr>
        <p:spPr/>
        <p:txBody>
          <a:bodyPr/>
          <a:lstStyle/>
          <a:p>
            <a:endParaRPr lang="cs-CZ" dirty="false"/>
          </a:p>
        </p:txBody>
      </p:sp>
      <p:sp>
        <p:nvSpPr>
          <p:cNvPr id="6" name="Zástupný symbol pro číslo snímku 5">
            <a:extLst>
              <a:ext uri="{FF2B5EF4-FFF2-40B4-BE49-F238E27FC236}">
                <a16:creationId xmlns:a16="http://schemas.microsoft.com/office/drawing/2014/main" id="{B1CBE0D8-5F57-491D-A3B7-033A0439A14D}"/>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1037561351"/>
      </p:ext>
    </p:extLst>
  </p:cSld>
  <p:clrMapOvr>
    <a:masterClrMapping/>
  </p:clrMapOvr>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vertTx" preserve="true">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E85EDB-32C0-4671-8C19-C0E309D2461B}"/>
              </a:ext>
            </a:extLst>
          </p:cNvPr>
          <p:cNvSpPr>
            <a:spLocks noGrp="true"/>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FD905CB9-D7BE-41FE-86C7-A6845E3556E9}"/>
              </a:ext>
            </a:extLst>
          </p:cNvPr>
          <p:cNvSpPr>
            <a:spLocks noGrp="true"/>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368D626-AF7F-4887-9514-4CA8FC08D15C}"/>
              </a:ext>
            </a:extLst>
          </p:cNvPr>
          <p:cNvSpPr>
            <a:spLocks noGrp="true"/>
          </p:cNvSpPr>
          <p:nvPr>
            <p:ph type="dt" sz="half" idx="10"/>
          </p:nvPr>
        </p:nvSpPr>
        <p:spPr/>
        <p:txBody>
          <a:bodyPr/>
          <a:lstStyle/>
          <a:p>
            <a:fld id="{0F71EAB4-2C6B-4327-BDF1-58716C5471A4}" type="datetime1">
              <a:rPr lang="cs-CZ" smtClean="false"/>
              <a:t>11.07.2022</a:t>
            </a:fld>
            <a:endParaRPr lang="cs-CZ" dirty="false"/>
          </a:p>
        </p:txBody>
      </p:sp>
      <p:sp>
        <p:nvSpPr>
          <p:cNvPr id="5" name="Zástupný symbol pro zápatí 4">
            <a:extLst>
              <a:ext uri="{FF2B5EF4-FFF2-40B4-BE49-F238E27FC236}">
                <a16:creationId xmlns:a16="http://schemas.microsoft.com/office/drawing/2014/main" id="{03941E62-D086-4A76-8FB1-905966813DEF}"/>
              </a:ext>
            </a:extLst>
          </p:cNvPr>
          <p:cNvSpPr>
            <a:spLocks noGrp="true"/>
          </p:cNvSpPr>
          <p:nvPr>
            <p:ph type="ftr" sz="quarter" idx="11"/>
          </p:nvPr>
        </p:nvSpPr>
        <p:spPr/>
        <p:txBody>
          <a:bodyPr/>
          <a:lstStyle/>
          <a:p>
            <a:endParaRPr lang="cs-CZ" dirty="false"/>
          </a:p>
        </p:txBody>
      </p:sp>
      <p:sp>
        <p:nvSpPr>
          <p:cNvPr id="6" name="Zástupný symbol pro číslo snímku 5">
            <a:extLst>
              <a:ext uri="{FF2B5EF4-FFF2-40B4-BE49-F238E27FC236}">
                <a16:creationId xmlns:a16="http://schemas.microsoft.com/office/drawing/2014/main" id="{3C8D4553-9CEA-48B4-9E26-9D351FF400A3}"/>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888940784"/>
      </p:ext>
    </p:extLst>
  </p:cSld>
  <p:clrMapOvr>
    <a:masterClrMapping/>
  </p:clrMapOvr>
</p:sldLayout>
</file>

<file path=ppt/slideLayouts/slideLayout1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vertTitleAndTx" preserve="true">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5F3618E-536C-4C08-80AC-75B2E76E20B3}"/>
              </a:ext>
            </a:extLst>
          </p:cNvPr>
          <p:cNvSpPr>
            <a:spLocks noGrp="true"/>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5DB3A83A-6952-4F81-AF39-3E0E05419DE6}"/>
              </a:ext>
            </a:extLst>
          </p:cNvPr>
          <p:cNvSpPr>
            <a:spLocks noGrp="true"/>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05A88C8-5034-4F35-97BF-F48754D51701}"/>
              </a:ext>
            </a:extLst>
          </p:cNvPr>
          <p:cNvSpPr>
            <a:spLocks noGrp="true"/>
          </p:cNvSpPr>
          <p:nvPr>
            <p:ph type="dt" sz="half" idx="10"/>
          </p:nvPr>
        </p:nvSpPr>
        <p:spPr/>
        <p:txBody>
          <a:bodyPr/>
          <a:lstStyle/>
          <a:p>
            <a:fld id="{A48A779D-7575-4CD4-A7BC-6EF63B1A5F08}" type="datetime1">
              <a:rPr lang="cs-CZ" smtClean="false"/>
              <a:t>11.07.2022</a:t>
            </a:fld>
            <a:endParaRPr lang="cs-CZ" dirty="false"/>
          </a:p>
        </p:txBody>
      </p:sp>
      <p:sp>
        <p:nvSpPr>
          <p:cNvPr id="5" name="Zástupný symbol pro zápatí 4">
            <a:extLst>
              <a:ext uri="{FF2B5EF4-FFF2-40B4-BE49-F238E27FC236}">
                <a16:creationId xmlns:a16="http://schemas.microsoft.com/office/drawing/2014/main" id="{FEF65F6A-405E-4979-B278-11175ACDD04E}"/>
              </a:ext>
            </a:extLst>
          </p:cNvPr>
          <p:cNvSpPr>
            <a:spLocks noGrp="true"/>
          </p:cNvSpPr>
          <p:nvPr>
            <p:ph type="ftr" sz="quarter" idx="11"/>
          </p:nvPr>
        </p:nvSpPr>
        <p:spPr/>
        <p:txBody>
          <a:bodyPr/>
          <a:lstStyle/>
          <a:p>
            <a:endParaRPr lang="cs-CZ" dirty="false"/>
          </a:p>
        </p:txBody>
      </p:sp>
      <p:sp>
        <p:nvSpPr>
          <p:cNvPr id="6" name="Zástupný symbol pro číslo snímku 5">
            <a:extLst>
              <a:ext uri="{FF2B5EF4-FFF2-40B4-BE49-F238E27FC236}">
                <a16:creationId xmlns:a16="http://schemas.microsoft.com/office/drawing/2014/main" id="{C268E48B-0607-4244-8085-6E13E5413838}"/>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394716508"/>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3E9C38-502C-4BD0-9BFC-0AB68C48F3C3}"/>
              </a:ext>
            </a:extLst>
          </p:cNvPr>
          <p:cNvSpPr>
            <a:spLocks noGrp="true"/>
          </p:cNvSpPr>
          <p:nvPr>
            <p:ph type="title"/>
          </p:nvPr>
        </p:nvSpPr>
        <p:spPr/>
        <p:txBody>
          <a:bodyPr>
            <a:normAutofit/>
          </a:bodyPr>
          <a:lstStyle>
            <a:lvl1pPr>
              <a:defRPr sz="3600">
                <a:solidFill>
                  <a:schemeClr val="accent1">
                    <a:lumMod val="50000"/>
                  </a:schemeClr>
                </a:solidFill>
              </a:defRPr>
            </a:lvl1pPr>
          </a:lstStyle>
          <a:p>
            <a:r>
              <a:rPr lang="cs-CZ" dirty="false"/>
              <a:t>Kliknutím lze upravit styl.</a:t>
            </a:r>
          </a:p>
        </p:txBody>
      </p:sp>
      <p:sp>
        <p:nvSpPr>
          <p:cNvPr id="3" name="Zástupný obsah 2">
            <a:extLst>
              <a:ext uri="{FF2B5EF4-FFF2-40B4-BE49-F238E27FC236}">
                <a16:creationId xmlns:a16="http://schemas.microsoft.com/office/drawing/2014/main" id="{EA474A5C-18D0-4AD8-BBF5-6FAD41C3F133}"/>
              </a:ext>
            </a:extLst>
          </p:cNvPr>
          <p:cNvSpPr>
            <a:spLocks noGrp="true"/>
          </p:cNvSpPr>
          <p:nvPr>
            <p:ph idx="1"/>
          </p:nvPr>
        </p:nvSpPr>
        <p:spPr/>
        <p:txBody>
          <a:bodyPr/>
          <a:lstStyle>
            <a:lvl2pPr marL="685800" indent="-228600">
              <a:buFont typeface="Wingdings" panose="05000000000000000000" pitchFamily="2" charset="2"/>
              <a:buChar char="§"/>
              <a:defRPr/>
            </a:lvl2pPr>
            <a:lvl3pPr marL="1143000" indent="-228600">
              <a:buFont typeface="Courier New" panose="02070309020205020404" pitchFamily="49" charset="0"/>
              <a:buChar char="o"/>
              <a:defRPr/>
            </a:lvl3pPr>
          </a:lstStyle>
          <a:p>
            <a:pPr lvl="0"/>
            <a:r>
              <a:rPr lang="cs-CZ" dirty="false"/>
              <a:t>Po kliknutí můžete upravovat styly textu v předloze.</a:t>
            </a:r>
          </a:p>
          <a:p>
            <a:pPr lvl="1"/>
            <a:r>
              <a:rPr lang="cs-CZ" dirty="false"/>
              <a:t>Druhá úroveň</a:t>
            </a:r>
          </a:p>
          <a:p>
            <a:pPr lvl="2"/>
            <a:r>
              <a:rPr lang="cs-CZ" dirty="false"/>
              <a:t>Třetí úroveň</a:t>
            </a:r>
          </a:p>
          <a:p>
            <a:pPr lvl="3"/>
            <a:r>
              <a:rPr lang="cs-CZ" dirty="false"/>
              <a:t>Čtvrtá úroveň</a:t>
            </a:r>
          </a:p>
        </p:txBody>
      </p:sp>
      <p:sp>
        <p:nvSpPr>
          <p:cNvPr id="4" name="Zástupný symbol pro datum 3">
            <a:extLst>
              <a:ext uri="{FF2B5EF4-FFF2-40B4-BE49-F238E27FC236}">
                <a16:creationId xmlns:a16="http://schemas.microsoft.com/office/drawing/2014/main" id="{BCC2736C-34E6-4724-BF8C-1104978E1BF3}"/>
              </a:ext>
            </a:extLst>
          </p:cNvPr>
          <p:cNvSpPr>
            <a:spLocks noGrp="true"/>
          </p:cNvSpPr>
          <p:nvPr>
            <p:ph type="dt" sz="half" idx="10"/>
          </p:nvPr>
        </p:nvSpPr>
        <p:spPr/>
        <p:txBody>
          <a:bodyPr/>
          <a:lstStyle/>
          <a:p>
            <a:fld id="{E5FD9D43-F205-4662-8062-E5A53957C46B}" type="datetime1">
              <a:rPr lang="cs-CZ" smtClean="false"/>
              <a:t>11.07.2022</a:t>
            </a:fld>
            <a:endParaRPr lang="cs-CZ" dirty="false"/>
          </a:p>
        </p:txBody>
      </p:sp>
      <p:sp>
        <p:nvSpPr>
          <p:cNvPr id="5" name="Zástupný symbol pro zápatí 4">
            <a:extLst>
              <a:ext uri="{FF2B5EF4-FFF2-40B4-BE49-F238E27FC236}">
                <a16:creationId xmlns:a16="http://schemas.microsoft.com/office/drawing/2014/main" id="{23DFB601-A528-4F08-A759-F36A9BF86D41}"/>
              </a:ext>
            </a:extLst>
          </p:cNvPr>
          <p:cNvSpPr>
            <a:spLocks noGrp="true"/>
          </p:cNvSpPr>
          <p:nvPr>
            <p:ph type="ftr" sz="quarter" idx="11"/>
          </p:nvPr>
        </p:nvSpPr>
        <p:spPr/>
        <p:txBody>
          <a:bodyPr/>
          <a:lstStyle/>
          <a:p>
            <a:endParaRPr lang="cs-CZ" dirty="false"/>
          </a:p>
        </p:txBody>
      </p:sp>
      <p:sp>
        <p:nvSpPr>
          <p:cNvPr id="6" name="Zástupný symbol pro číslo snímku 5">
            <a:extLst>
              <a:ext uri="{FF2B5EF4-FFF2-40B4-BE49-F238E27FC236}">
                <a16:creationId xmlns:a16="http://schemas.microsoft.com/office/drawing/2014/main" id="{236CAB69-B80F-496D-8F0E-F95A60B5E1AB}"/>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3423322480"/>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secHead" preserve="true">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CF2DD7-16F1-43BC-B0FE-2ED1E72304F9}"/>
              </a:ext>
            </a:extLst>
          </p:cNvPr>
          <p:cNvSpPr>
            <a:spLocks noGrp="true"/>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01807992-C38A-4982-AF21-C057ADCF11A5}"/>
              </a:ext>
            </a:extLst>
          </p:cNvPr>
          <p:cNvSpPr>
            <a:spLocks noGrp="true"/>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D60753FC-F14C-4E4F-A0D7-5F59EB911908}"/>
              </a:ext>
            </a:extLst>
          </p:cNvPr>
          <p:cNvSpPr>
            <a:spLocks noGrp="true"/>
          </p:cNvSpPr>
          <p:nvPr>
            <p:ph type="dt" sz="half" idx="10"/>
          </p:nvPr>
        </p:nvSpPr>
        <p:spPr/>
        <p:txBody>
          <a:bodyPr/>
          <a:lstStyle/>
          <a:p>
            <a:fld id="{F1C131B4-F7D8-437F-8163-92EBC6E2BD83}" type="datetime1">
              <a:rPr lang="cs-CZ" smtClean="false"/>
              <a:t>11.07.2022</a:t>
            </a:fld>
            <a:endParaRPr lang="cs-CZ" dirty="false"/>
          </a:p>
        </p:txBody>
      </p:sp>
      <p:sp>
        <p:nvSpPr>
          <p:cNvPr id="5" name="Zástupný symbol pro zápatí 4">
            <a:extLst>
              <a:ext uri="{FF2B5EF4-FFF2-40B4-BE49-F238E27FC236}">
                <a16:creationId xmlns:a16="http://schemas.microsoft.com/office/drawing/2014/main" id="{679D044F-B844-40E8-87CB-40CF8EC54C0D}"/>
              </a:ext>
            </a:extLst>
          </p:cNvPr>
          <p:cNvSpPr>
            <a:spLocks noGrp="true"/>
          </p:cNvSpPr>
          <p:nvPr>
            <p:ph type="ftr" sz="quarter" idx="11"/>
          </p:nvPr>
        </p:nvSpPr>
        <p:spPr/>
        <p:txBody>
          <a:bodyPr/>
          <a:lstStyle/>
          <a:p>
            <a:endParaRPr lang="cs-CZ" dirty="false"/>
          </a:p>
        </p:txBody>
      </p:sp>
      <p:sp>
        <p:nvSpPr>
          <p:cNvPr id="6" name="Zástupný symbol pro číslo snímku 5">
            <a:extLst>
              <a:ext uri="{FF2B5EF4-FFF2-40B4-BE49-F238E27FC236}">
                <a16:creationId xmlns:a16="http://schemas.microsoft.com/office/drawing/2014/main" id="{E12B1CD7-DDCE-4C6C-8465-764274038DF9}"/>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251377612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twoObj" preserve="true">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592110-31C6-40EF-A61D-BCF1FA4D8764}"/>
              </a:ext>
            </a:extLst>
          </p:cNvPr>
          <p:cNvSpPr>
            <a:spLocks noGrp="true"/>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DDAF1CA-DA48-4520-B55D-337E188ACDED}"/>
              </a:ext>
            </a:extLst>
          </p:cNvPr>
          <p:cNvSpPr>
            <a:spLocks noGrp="true"/>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24E41305-AE4B-4F55-B0E6-593121C40B49}"/>
              </a:ext>
            </a:extLst>
          </p:cNvPr>
          <p:cNvSpPr>
            <a:spLocks noGrp="true"/>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E4D5FF8-A42A-4534-8A1C-3F39967F51A5}"/>
              </a:ext>
            </a:extLst>
          </p:cNvPr>
          <p:cNvSpPr>
            <a:spLocks noGrp="true"/>
          </p:cNvSpPr>
          <p:nvPr>
            <p:ph type="dt" sz="half" idx="10"/>
          </p:nvPr>
        </p:nvSpPr>
        <p:spPr/>
        <p:txBody>
          <a:bodyPr/>
          <a:lstStyle/>
          <a:p>
            <a:fld id="{F611154B-7EFF-4A62-B2A0-91C0E9366C6D}" type="datetime1">
              <a:rPr lang="cs-CZ" smtClean="false"/>
              <a:t>11.07.2022</a:t>
            </a:fld>
            <a:endParaRPr lang="cs-CZ" dirty="false"/>
          </a:p>
        </p:txBody>
      </p:sp>
      <p:sp>
        <p:nvSpPr>
          <p:cNvPr id="6" name="Zástupný symbol pro zápatí 5">
            <a:extLst>
              <a:ext uri="{FF2B5EF4-FFF2-40B4-BE49-F238E27FC236}">
                <a16:creationId xmlns:a16="http://schemas.microsoft.com/office/drawing/2014/main" id="{D24A6F7D-7860-4850-8874-6EBFB890FCB4}"/>
              </a:ext>
            </a:extLst>
          </p:cNvPr>
          <p:cNvSpPr>
            <a:spLocks noGrp="true"/>
          </p:cNvSpPr>
          <p:nvPr>
            <p:ph type="ftr" sz="quarter" idx="11"/>
          </p:nvPr>
        </p:nvSpPr>
        <p:spPr/>
        <p:txBody>
          <a:bodyPr/>
          <a:lstStyle/>
          <a:p>
            <a:endParaRPr lang="cs-CZ" dirty="false"/>
          </a:p>
        </p:txBody>
      </p:sp>
      <p:sp>
        <p:nvSpPr>
          <p:cNvPr id="7" name="Zástupný symbol pro číslo snímku 6">
            <a:extLst>
              <a:ext uri="{FF2B5EF4-FFF2-40B4-BE49-F238E27FC236}">
                <a16:creationId xmlns:a16="http://schemas.microsoft.com/office/drawing/2014/main" id="{6E6ACB04-2028-4FF7-892D-CA44B5EC86B5}"/>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2690857395"/>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twoTxTwoObj" preserve="true">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DBE615-618D-4662-9270-134655C8C327}"/>
              </a:ext>
            </a:extLst>
          </p:cNvPr>
          <p:cNvSpPr>
            <a:spLocks noGrp="true"/>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4CB1CBDE-0CC5-4B07-9A59-E18011626613}"/>
              </a:ext>
            </a:extLst>
          </p:cNvPr>
          <p:cNvSpPr>
            <a:spLocks noGrp="true"/>
          </p:cNvSpPr>
          <p:nvPr>
            <p:ph type="body" idx="1"/>
          </p:nvPr>
        </p:nvSpPr>
        <p:spPr>
          <a:xfrm>
            <a:off x="839788" y="1681163"/>
            <a:ext cx="5157787" cy="823912"/>
          </a:xfrm>
        </p:spPr>
        <p:txBody>
          <a:bodyPr anchor="b"/>
          <a:lstStyle>
            <a:lvl1pPr marL="0" indent="0">
              <a:buNone/>
              <a:defRPr sz="2400" b="true"/>
            </a:lvl1pPr>
            <a:lvl2pPr marL="457200" indent="0">
              <a:buNone/>
              <a:defRPr sz="2000" b="true"/>
            </a:lvl2pPr>
            <a:lvl3pPr marL="914400" indent="0">
              <a:buNone/>
              <a:defRPr sz="1800" b="true"/>
            </a:lvl3pPr>
            <a:lvl4pPr marL="1371600" indent="0">
              <a:buNone/>
              <a:defRPr sz="1600" b="true"/>
            </a:lvl4pPr>
            <a:lvl5pPr marL="1828800" indent="0">
              <a:buNone/>
              <a:defRPr sz="1600" b="true"/>
            </a:lvl5pPr>
            <a:lvl6pPr marL="2286000" indent="0">
              <a:buNone/>
              <a:defRPr sz="1600" b="true"/>
            </a:lvl6pPr>
            <a:lvl7pPr marL="2743200" indent="0">
              <a:buNone/>
              <a:defRPr sz="1600" b="true"/>
            </a:lvl7pPr>
            <a:lvl8pPr marL="3200400" indent="0">
              <a:buNone/>
              <a:defRPr sz="1600" b="true"/>
            </a:lvl8pPr>
            <a:lvl9pPr marL="3657600" indent="0">
              <a:buNone/>
              <a:defRPr sz="1600" b="true"/>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AE50E4DC-894E-4E7B-B0EB-0A4D7F14347A}"/>
              </a:ext>
            </a:extLst>
          </p:cNvPr>
          <p:cNvSpPr>
            <a:spLocks noGrp="true"/>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A0A5579-997A-4F27-BAF0-2BB12F90EB38}"/>
              </a:ext>
            </a:extLst>
          </p:cNvPr>
          <p:cNvSpPr>
            <a:spLocks noGrp="true"/>
          </p:cNvSpPr>
          <p:nvPr>
            <p:ph type="body" sz="quarter" idx="3"/>
          </p:nvPr>
        </p:nvSpPr>
        <p:spPr>
          <a:xfrm>
            <a:off x="6172200" y="1681163"/>
            <a:ext cx="5183188" cy="823912"/>
          </a:xfrm>
        </p:spPr>
        <p:txBody>
          <a:bodyPr anchor="b"/>
          <a:lstStyle>
            <a:lvl1pPr marL="0" indent="0">
              <a:buNone/>
              <a:defRPr sz="2400" b="true"/>
            </a:lvl1pPr>
            <a:lvl2pPr marL="457200" indent="0">
              <a:buNone/>
              <a:defRPr sz="2000" b="true"/>
            </a:lvl2pPr>
            <a:lvl3pPr marL="914400" indent="0">
              <a:buNone/>
              <a:defRPr sz="1800" b="true"/>
            </a:lvl3pPr>
            <a:lvl4pPr marL="1371600" indent="0">
              <a:buNone/>
              <a:defRPr sz="1600" b="true"/>
            </a:lvl4pPr>
            <a:lvl5pPr marL="1828800" indent="0">
              <a:buNone/>
              <a:defRPr sz="1600" b="true"/>
            </a:lvl5pPr>
            <a:lvl6pPr marL="2286000" indent="0">
              <a:buNone/>
              <a:defRPr sz="1600" b="true"/>
            </a:lvl6pPr>
            <a:lvl7pPr marL="2743200" indent="0">
              <a:buNone/>
              <a:defRPr sz="1600" b="true"/>
            </a:lvl7pPr>
            <a:lvl8pPr marL="3200400" indent="0">
              <a:buNone/>
              <a:defRPr sz="1600" b="true"/>
            </a:lvl8pPr>
            <a:lvl9pPr marL="3657600" indent="0">
              <a:buNone/>
              <a:defRPr sz="1600" b="true"/>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C7D0124E-FBB0-467D-A7DA-DB1F6EFD14F4}"/>
              </a:ext>
            </a:extLst>
          </p:cNvPr>
          <p:cNvSpPr>
            <a:spLocks noGrp="true"/>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2B491572-D917-46BA-A969-085F26B681E0}"/>
              </a:ext>
            </a:extLst>
          </p:cNvPr>
          <p:cNvSpPr>
            <a:spLocks noGrp="true"/>
          </p:cNvSpPr>
          <p:nvPr>
            <p:ph type="dt" sz="half" idx="10"/>
          </p:nvPr>
        </p:nvSpPr>
        <p:spPr/>
        <p:txBody>
          <a:bodyPr/>
          <a:lstStyle/>
          <a:p>
            <a:fld id="{A75C2E82-B827-4396-88A4-9CD0BEDB647F}" type="datetime1">
              <a:rPr lang="cs-CZ" smtClean="false"/>
              <a:t>11.07.2022</a:t>
            </a:fld>
            <a:endParaRPr lang="cs-CZ" dirty="false"/>
          </a:p>
        </p:txBody>
      </p:sp>
      <p:sp>
        <p:nvSpPr>
          <p:cNvPr id="8" name="Zástupný symbol pro zápatí 7">
            <a:extLst>
              <a:ext uri="{FF2B5EF4-FFF2-40B4-BE49-F238E27FC236}">
                <a16:creationId xmlns:a16="http://schemas.microsoft.com/office/drawing/2014/main" id="{0A0D13DE-C161-4051-88DC-EB28372BBE85}"/>
              </a:ext>
            </a:extLst>
          </p:cNvPr>
          <p:cNvSpPr>
            <a:spLocks noGrp="true"/>
          </p:cNvSpPr>
          <p:nvPr>
            <p:ph type="ftr" sz="quarter" idx="11"/>
          </p:nvPr>
        </p:nvSpPr>
        <p:spPr/>
        <p:txBody>
          <a:bodyPr/>
          <a:lstStyle/>
          <a:p>
            <a:endParaRPr lang="cs-CZ" dirty="false"/>
          </a:p>
        </p:txBody>
      </p:sp>
      <p:sp>
        <p:nvSpPr>
          <p:cNvPr id="9" name="Zástupný symbol pro číslo snímku 8">
            <a:extLst>
              <a:ext uri="{FF2B5EF4-FFF2-40B4-BE49-F238E27FC236}">
                <a16:creationId xmlns:a16="http://schemas.microsoft.com/office/drawing/2014/main" id="{AAA8573D-590E-4981-8E59-F67ADB3FE32E}"/>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1806245589"/>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titleOnly" preserve="true">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884A98-CCE5-41C5-A104-536EE38AD75A}"/>
              </a:ext>
            </a:extLst>
          </p:cNvPr>
          <p:cNvSpPr>
            <a:spLocks noGrp="true"/>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AF3E18E1-28FF-4407-A7B4-55FB2833F6F9}"/>
              </a:ext>
            </a:extLst>
          </p:cNvPr>
          <p:cNvSpPr>
            <a:spLocks noGrp="true"/>
          </p:cNvSpPr>
          <p:nvPr>
            <p:ph type="dt" sz="half" idx="10"/>
          </p:nvPr>
        </p:nvSpPr>
        <p:spPr/>
        <p:txBody>
          <a:bodyPr/>
          <a:lstStyle/>
          <a:p>
            <a:fld id="{E809FF86-EBB5-466C-BC15-5DEB9A04B2A6}" type="datetime1">
              <a:rPr lang="cs-CZ" smtClean="false"/>
              <a:t>11.07.2022</a:t>
            </a:fld>
            <a:endParaRPr lang="cs-CZ" dirty="false"/>
          </a:p>
        </p:txBody>
      </p:sp>
      <p:sp>
        <p:nvSpPr>
          <p:cNvPr id="4" name="Zástupný symbol pro zápatí 3">
            <a:extLst>
              <a:ext uri="{FF2B5EF4-FFF2-40B4-BE49-F238E27FC236}">
                <a16:creationId xmlns:a16="http://schemas.microsoft.com/office/drawing/2014/main" id="{D3115702-BA29-4047-A681-5E70DB4A5D46}"/>
              </a:ext>
            </a:extLst>
          </p:cNvPr>
          <p:cNvSpPr>
            <a:spLocks noGrp="true"/>
          </p:cNvSpPr>
          <p:nvPr>
            <p:ph type="ftr" sz="quarter" idx="11"/>
          </p:nvPr>
        </p:nvSpPr>
        <p:spPr/>
        <p:txBody>
          <a:bodyPr/>
          <a:lstStyle/>
          <a:p>
            <a:endParaRPr lang="cs-CZ" dirty="false"/>
          </a:p>
        </p:txBody>
      </p:sp>
      <p:sp>
        <p:nvSpPr>
          <p:cNvPr id="5" name="Zástupný symbol pro číslo snímku 4">
            <a:extLst>
              <a:ext uri="{FF2B5EF4-FFF2-40B4-BE49-F238E27FC236}">
                <a16:creationId xmlns:a16="http://schemas.microsoft.com/office/drawing/2014/main" id="{9FFB25E9-9138-42A1-8E55-C0D5F8E0611B}"/>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3982330600"/>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blank" preserve="true">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C09CC5F4-200A-4FC5-989C-7C41FA6272AF}"/>
              </a:ext>
            </a:extLst>
          </p:cNvPr>
          <p:cNvSpPr>
            <a:spLocks noGrp="true"/>
          </p:cNvSpPr>
          <p:nvPr>
            <p:ph type="dt" sz="half" idx="10"/>
          </p:nvPr>
        </p:nvSpPr>
        <p:spPr/>
        <p:txBody>
          <a:bodyPr/>
          <a:lstStyle/>
          <a:p>
            <a:fld id="{CB4DFDF8-244D-4CF7-8AB5-AABB122ECCF1}" type="datetime1">
              <a:rPr lang="cs-CZ" smtClean="false"/>
              <a:t>11.07.2022</a:t>
            </a:fld>
            <a:endParaRPr lang="cs-CZ" dirty="false"/>
          </a:p>
        </p:txBody>
      </p:sp>
      <p:sp>
        <p:nvSpPr>
          <p:cNvPr id="3" name="Zástupný symbol pro zápatí 2">
            <a:extLst>
              <a:ext uri="{FF2B5EF4-FFF2-40B4-BE49-F238E27FC236}">
                <a16:creationId xmlns:a16="http://schemas.microsoft.com/office/drawing/2014/main" id="{75BA7C21-48F7-4467-8A92-CE345FD77829}"/>
              </a:ext>
            </a:extLst>
          </p:cNvPr>
          <p:cNvSpPr>
            <a:spLocks noGrp="true"/>
          </p:cNvSpPr>
          <p:nvPr>
            <p:ph type="ftr" sz="quarter" idx="11"/>
          </p:nvPr>
        </p:nvSpPr>
        <p:spPr/>
        <p:txBody>
          <a:bodyPr/>
          <a:lstStyle/>
          <a:p>
            <a:endParaRPr lang="cs-CZ" dirty="false"/>
          </a:p>
        </p:txBody>
      </p:sp>
      <p:sp>
        <p:nvSpPr>
          <p:cNvPr id="4" name="Zástupný symbol pro číslo snímku 3">
            <a:extLst>
              <a:ext uri="{FF2B5EF4-FFF2-40B4-BE49-F238E27FC236}">
                <a16:creationId xmlns:a16="http://schemas.microsoft.com/office/drawing/2014/main" id="{1572A783-3789-4174-9E61-BCC57D0B02F5}"/>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1469780624"/>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Tx" preserve="true">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5111B3-6362-4839-9440-D49F181C61AE}"/>
              </a:ext>
            </a:extLst>
          </p:cNvPr>
          <p:cNvSpPr>
            <a:spLocks noGrp="true"/>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36677BBF-678A-4FE5-83A7-AB99773505BD}"/>
              </a:ext>
            </a:extLst>
          </p:cNvPr>
          <p:cNvSpPr>
            <a:spLocks noGrp="true"/>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BACD0B8-0C2F-4983-B4E2-A557A594BE2D}"/>
              </a:ext>
            </a:extLst>
          </p:cNvPr>
          <p:cNvSpPr>
            <a:spLocks noGrp="true"/>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B4F9C6DF-9EBF-4698-B0A4-FD4CFB485C9A}"/>
              </a:ext>
            </a:extLst>
          </p:cNvPr>
          <p:cNvSpPr>
            <a:spLocks noGrp="true"/>
          </p:cNvSpPr>
          <p:nvPr>
            <p:ph type="dt" sz="half" idx="10"/>
          </p:nvPr>
        </p:nvSpPr>
        <p:spPr/>
        <p:txBody>
          <a:bodyPr/>
          <a:lstStyle/>
          <a:p>
            <a:fld id="{CF9D40B3-3896-451B-B731-B9FE2CC4ABE4}" type="datetime1">
              <a:rPr lang="cs-CZ" smtClean="false"/>
              <a:t>11.07.2022</a:t>
            </a:fld>
            <a:endParaRPr lang="cs-CZ" dirty="false"/>
          </a:p>
        </p:txBody>
      </p:sp>
      <p:sp>
        <p:nvSpPr>
          <p:cNvPr id="6" name="Zástupný symbol pro zápatí 5">
            <a:extLst>
              <a:ext uri="{FF2B5EF4-FFF2-40B4-BE49-F238E27FC236}">
                <a16:creationId xmlns:a16="http://schemas.microsoft.com/office/drawing/2014/main" id="{CDD35A1A-9053-431D-A7F7-35FC33984F02}"/>
              </a:ext>
            </a:extLst>
          </p:cNvPr>
          <p:cNvSpPr>
            <a:spLocks noGrp="true"/>
          </p:cNvSpPr>
          <p:nvPr>
            <p:ph type="ftr" sz="quarter" idx="11"/>
          </p:nvPr>
        </p:nvSpPr>
        <p:spPr/>
        <p:txBody>
          <a:bodyPr/>
          <a:lstStyle/>
          <a:p>
            <a:endParaRPr lang="cs-CZ" dirty="false"/>
          </a:p>
        </p:txBody>
      </p:sp>
      <p:sp>
        <p:nvSpPr>
          <p:cNvPr id="7" name="Zástupný symbol pro číslo snímku 6">
            <a:extLst>
              <a:ext uri="{FF2B5EF4-FFF2-40B4-BE49-F238E27FC236}">
                <a16:creationId xmlns:a16="http://schemas.microsoft.com/office/drawing/2014/main" id="{52D263ED-8645-43B6-9EE6-677A2F453D91}"/>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4141184735"/>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picTx" preserve="true">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ECE95B-6626-44D9-B2F1-A1931CF8190D}"/>
              </a:ext>
            </a:extLst>
          </p:cNvPr>
          <p:cNvSpPr>
            <a:spLocks noGrp="true"/>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61CA53B-AF69-4535-B075-1FD0A50DC1C8}"/>
              </a:ext>
            </a:extLst>
          </p:cNvPr>
          <p:cNvSpPr>
            <a:spLocks noGrp="true"/>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false"/>
          </a:p>
        </p:txBody>
      </p:sp>
      <p:sp>
        <p:nvSpPr>
          <p:cNvPr id="4" name="Zástupný text 3">
            <a:extLst>
              <a:ext uri="{FF2B5EF4-FFF2-40B4-BE49-F238E27FC236}">
                <a16:creationId xmlns:a16="http://schemas.microsoft.com/office/drawing/2014/main" id="{B9CA0CA2-CD98-468F-85EB-353BD8B990C8}"/>
              </a:ext>
            </a:extLst>
          </p:cNvPr>
          <p:cNvSpPr>
            <a:spLocks noGrp="true"/>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2FFAFFFF-E722-40A7-82EF-11B99DB9BADB}"/>
              </a:ext>
            </a:extLst>
          </p:cNvPr>
          <p:cNvSpPr>
            <a:spLocks noGrp="true"/>
          </p:cNvSpPr>
          <p:nvPr>
            <p:ph type="dt" sz="half" idx="10"/>
          </p:nvPr>
        </p:nvSpPr>
        <p:spPr/>
        <p:txBody>
          <a:bodyPr/>
          <a:lstStyle/>
          <a:p>
            <a:fld id="{3EF11406-A561-418D-8900-9BE1D9467610}" type="datetime1">
              <a:rPr lang="cs-CZ" smtClean="false"/>
              <a:t>11.07.2022</a:t>
            </a:fld>
            <a:endParaRPr lang="cs-CZ" dirty="false"/>
          </a:p>
        </p:txBody>
      </p:sp>
      <p:sp>
        <p:nvSpPr>
          <p:cNvPr id="6" name="Zástupný symbol pro zápatí 5">
            <a:extLst>
              <a:ext uri="{FF2B5EF4-FFF2-40B4-BE49-F238E27FC236}">
                <a16:creationId xmlns:a16="http://schemas.microsoft.com/office/drawing/2014/main" id="{F933CFE3-D3DA-4424-A2F0-E18C9606BE7B}"/>
              </a:ext>
            </a:extLst>
          </p:cNvPr>
          <p:cNvSpPr>
            <a:spLocks noGrp="true"/>
          </p:cNvSpPr>
          <p:nvPr>
            <p:ph type="ftr" sz="quarter" idx="11"/>
          </p:nvPr>
        </p:nvSpPr>
        <p:spPr/>
        <p:txBody>
          <a:bodyPr/>
          <a:lstStyle/>
          <a:p>
            <a:endParaRPr lang="cs-CZ" dirty="false"/>
          </a:p>
        </p:txBody>
      </p:sp>
      <p:sp>
        <p:nvSpPr>
          <p:cNvPr id="7" name="Zástupný symbol pro číslo snímku 6">
            <a:extLst>
              <a:ext uri="{FF2B5EF4-FFF2-40B4-BE49-F238E27FC236}">
                <a16:creationId xmlns:a16="http://schemas.microsoft.com/office/drawing/2014/main" id="{A9E59DD6-70A1-4BFE-A881-41D574827899}"/>
              </a:ext>
            </a:extLst>
          </p:cNvPr>
          <p:cNvSpPr>
            <a:spLocks noGrp="true"/>
          </p:cNvSpPr>
          <p:nvPr>
            <p:ph type="sldNum" sz="quarter" idx="12"/>
          </p:nvPr>
        </p:nvSpPr>
        <p:spPr/>
        <p:txBody>
          <a:bodyPr/>
          <a:lstStyle/>
          <a:p>
            <a:fld id="{60F04150-A310-4082-A483-6B9CAB734638}" type="slidenum">
              <a:rPr lang="cs-CZ" smtClean="false"/>
              <a:t>‹#›</a:t>
            </a:fld>
            <a:endParaRPr lang="cs-CZ" dirty="false"/>
          </a:p>
        </p:txBody>
      </p:sp>
    </p:spTree>
    <p:extLst>
      <p:ext uri="{BB962C8B-B14F-4D97-AF65-F5344CB8AC3E}">
        <p14:creationId xmlns:p14="http://schemas.microsoft.com/office/powerpoint/2010/main" val="396578356"/>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media/image1.jpeg" Type="http://schemas.openxmlformats.org/officeDocument/2006/relationships/image" Id="rId13"/>
    <Relationship Target="../slideLayouts/slideLayout3.xml" Type="http://schemas.openxmlformats.org/officeDocument/2006/relationships/slideLayout" Id="rId3"/>
    <Relationship Target="../slideLayouts/slideLayout7.xml" Type="http://schemas.openxmlformats.org/officeDocument/2006/relationships/slideLayout" Id="rId7"/>
    <Relationship Target="../theme/theme1.xml" Type="http://schemas.openxmlformats.org/officeDocument/2006/relationships/theme" Id="rId12"/>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slideLayouts/slideLayout11.xml" Type="http://schemas.openxmlformats.org/officeDocument/2006/relationships/slideLayout" Id="rId11"/>
    <Relationship Target="../slideLayouts/slideLayout5.xml" Type="http://schemas.openxmlformats.org/officeDocument/2006/relationships/slideLayout" Id="rId5"/>
    <Relationship Target="../media/image3.gif" Type="http://schemas.openxmlformats.org/officeDocument/2006/relationships/image" Id="rId1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 Target="../media/image2.jpeg" Type="http://schemas.openxmlformats.org/officeDocument/2006/relationships/image" Id="rId14"/>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cSld>
    <p:bg>
      <p:bgPr>
        <a:solidFill>
          <a:schemeClr val="bg1"/>
        </a:solidFill>
        <a:effectLst/>
      </p:bgPr>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B43AE60E-AF11-4C9A-8875-1BA5D9DC8F8F}"/>
              </a:ext>
            </a:extLst>
          </p:cNvPr>
          <p:cNvSpPr>
            <a:spLocks noGrp="true"/>
          </p:cNvSpPr>
          <p:nvPr>
            <p:ph type="title"/>
          </p:nvPr>
        </p:nvSpPr>
        <p:spPr>
          <a:xfrm>
            <a:off x="848388" y="1230131"/>
            <a:ext cx="10515600" cy="1235256"/>
          </a:xfrm>
          <a:prstGeom prst="rect">
            <a:avLst/>
          </a:prstGeom>
        </p:spPr>
        <p:txBody>
          <a:bodyPr vert="horz" lIns="91440" tIns="45720" rIns="91440" bIns="45720" rtlCol="false" anchor="ctr">
            <a:normAutofit/>
          </a:bodyPr>
          <a:lstStyle/>
          <a:p>
            <a:r>
              <a:rPr lang="cs-CZ" dirty="false"/>
              <a:t>Kliknutím lze upravit styl.</a:t>
            </a:r>
          </a:p>
        </p:txBody>
      </p:sp>
      <p:sp>
        <p:nvSpPr>
          <p:cNvPr id="3" name="Zástupný text 2">
            <a:extLst>
              <a:ext uri="{FF2B5EF4-FFF2-40B4-BE49-F238E27FC236}">
                <a16:creationId xmlns:a16="http://schemas.microsoft.com/office/drawing/2014/main" id="{98690020-0681-478B-82DC-3C3CC9A0E3F2}"/>
              </a:ext>
            </a:extLst>
          </p:cNvPr>
          <p:cNvSpPr>
            <a:spLocks noGrp="true"/>
          </p:cNvSpPr>
          <p:nvPr>
            <p:ph type="body" idx="1"/>
          </p:nvPr>
        </p:nvSpPr>
        <p:spPr>
          <a:xfrm>
            <a:off x="838200" y="2585965"/>
            <a:ext cx="10515600" cy="3590998"/>
          </a:xfrm>
          <a:prstGeom prst="rect">
            <a:avLst/>
          </a:prstGeom>
        </p:spPr>
        <p:txBody>
          <a:bodyPr vert="horz" lIns="91440" tIns="45720" rIns="91440" bIns="45720" rtlCol="false">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27B6134-0159-4022-A7A6-F5D1736A779F}"/>
              </a:ext>
            </a:extLst>
          </p:cNvPr>
          <p:cNvSpPr>
            <a:spLocks noGrp="true"/>
          </p:cNvSpPr>
          <p:nvPr>
            <p:ph type="dt" sz="half" idx="2"/>
          </p:nvPr>
        </p:nvSpPr>
        <p:spPr>
          <a:xfrm>
            <a:off x="838200" y="6356350"/>
            <a:ext cx="2743200" cy="365125"/>
          </a:xfrm>
          <a:prstGeom prst="rect">
            <a:avLst/>
          </a:prstGeom>
        </p:spPr>
        <p:txBody>
          <a:bodyPr vert="horz" lIns="91440" tIns="45720" rIns="91440" bIns="45720" rtlCol="false" anchor="ctr"/>
          <a:lstStyle>
            <a:lvl1pPr algn="l">
              <a:defRPr sz="1200">
                <a:solidFill>
                  <a:schemeClr val="tx1">
                    <a:tint val="75000"/>
                  </a:schemeClr>
                </a:solidFill>
              </a:defRPr>
            </a:lvl1pPr>
          </a:lstStyle>
          <a:p>
            <a:fld id="{F01CAC9E-A5E7-4F42-9462-9AE6950DFEA3}" type="datetime1">
              <a:rPr lang="cs-CZ" smtClean="false"/>
              <a:t>11.07.2022</a:t>
            </a:fld>
            <a:endParaRPr lang="cs-CZ" dirty="false"/>
          </a:p>
        </p:txBody>
      </p:sp>
      <p:sp>
        <p:nvSpPr>
          <p:cNvPr id="5" name="Zástupný symbol pro zápatí 4">
            <a:extLst>
              <a:ext uri="{FF2B5EF4-FFF2-40B4-BE49-F238E27FC236}">
                <a16:creationId xmlns:a16="http://schemas.microsoft.com/office/drawing/2014/main" id="{08B44176-3297-4598-9B19-1643F4A99C5A}"/>
              </a:ext>
            </a:extLst>
          </p:cNvPr>
          <p:cNvSpPr>
            <a:spLocks noGrp="true"/>
          </p:cNvSpPr>
          <p:nvPr>
            <p:ph type="ftr" sz="quarter" idx="3"/>
          </p:nvPr>
        </p:nvSpPr>
        <p:spPr>
          <a:xfrm>
            <a:off x="4038600" y="6356350"/>
            <a:ext cx="4114800" cy="365125"/>
          </a:xfrm>
          <a:prstGeom prst="rect">
            <a:avLst/>
          </a:prstGeom>
        </p:spPr>
        <p:txBody>
          <a:bodyPr vert="horz" lIns="91440" tIns="45720" rIns="91440" bIns="45720" rtlCol="false" anchor="ctr"/>
          <a:lstStyle>
            <a:lvl1pPr algn="ctr">
              <a:defRPr sz="1200">
                <a:solidFill>
                  <a:schemeClr val="tx1">
                    <a:tint val="75000"/>
                  </a:schemeClr>
                </a:solidFill>
              </a:defRPr>
            </a:lvl1pPr>
          </a:lstStyle>
          <a:p>
            <a:endParaRPr lang="cs-CZ" dirty="false"/>
          </a:p>
        </p:txBody>
      </p:sp>
      <p:sp>
        <p:nvSpPr>
          <p:cNvPr id="6" name="Zástupný symbol pro číslo snímku 5">
            <a:extLst>
              <a:ext uri="{FF2B5EF4-FFF2-40B4-BE49-F238E27FC236}">
                <a16:creationId xmlns:a16="http://schemas.microsoft.com/office/drawing/2014/main" id="{E0421FFC-4745-4B75-9F84-DB373B4AB56D}"/>
              </a:ext>
            </a:extLst>
          </p:cNvPr>
          <p:cNvSpPr>
            <a:spLocks noGrp="true"/>
          </p:cNvSpPr>
          <p:nvPr>
            <p:ph type="sldNum" sz="quarter" idx="4"/>
          </p:nvPr>
        </p:nvSpPr>
        <p:spPr>
          <a:xfrm>
            <a:off x="8610600" y="6356350"/>
            <a:ext cx="2743200" cy="365125"/>
          </a:xfrm>
          <a:prstGeom prst="rect">
            <a:avLst/>
          </a:prstGeom>
        </p:spPr>
        <p:txBody>
          <a:bodyPr vert="horz" lIns="91440" tIns="45720" rIns="91440" bIns="45720" rtlCol="false" anchor="ctr"/>
          <a:lstStyle>
            <a:lvl1pPr algn="r">
              <a:defRPr sz="1200">
                <a:solidFill>
                  <a:schemeClr val="tx1">
                    <a:tint val="75000"/>
                  </a:schemeClr>
                </a:solidFill>
              </a:defRPr>
            </a:lvl1pPr>
          </a:lstStyle>
          <a:p>
            <a:fld id="{60F04150-A310-4082-A483-6B9CAB734638}" type="slidenum">
              <a:rPr lang="cs-CZ" smtClean="false"/>
              <a:t>‹#›</a:t>
            </a:fld>
            <a:endParaRPr lang="cs-CZ" dirty="false"/>
          </a:p>
        </p:txBody>
      </p:sp>
      <p:pic>
        <p:nvPicPr>
          <p:cNvPr id="7" name="Obrázek 6">
            <a:extLst>
              <a:ext uri="{FF2B5EF4-FFF2-40B4-BE49-F238E27FC236}">
                <a16:creationId xmlns:a16="http://schemas.microsoft.com/office/drawing/2014/main" id="{A2FF22BF-073F-4B01-919C-A6B0FFC01B44}"/>
              </a:ext>
            </a:extLst>
          </p:cNvPr>
          <p:cNvPicPr>
            <a:picLocks noChangeAspect="true"/>
          </p:cNvPicPr>
          <p:nvPr userDrawn="true"/>
        </p:nvPicPr>
        <p:blipFill>
          <a:blip cstate="print" r:embed="rId13">
            <a:extLst>
              <a:ext uri="{28A0092B-C50C-407E-A947-70E740481C1C}">
                <a14:useLocalDpi xmlns:a14="http://schemas.microsoft.com/office/drawing/2010/main" val="0"/>
              </a:ext>
            </a:extLst>
          </a:blip>
          <a:srcRect/>
          <a:stretch>
            <a:fillRect/>
          </a:stretch>
        </p:blipFill>
        <p:spPr bwMode="auto">
          <a:xfrm>
            <a:off x="838199" y="348131"/>
            <a:ext cx="3646381" cy="756000"/>
          </a:xfrm>
          <a:prstGeom prst="rect">
            <a:avLst/>
          </a:prstGeom>
          <a:noFill/>
          <a:ln>
            <a:noFill/>
          </a:ln>
        </p:spPr>
      </p:pic>
      <p:pic>
        <p:nvPicPr>
          <p:cNvPr id="1026" name="Picture 2" descr="Reakce TI na výzvu z MPSV - Transparency International">
            <a:extLst>
              <a:ext uri="{FF2B5EF4-FFF2-40B4-BE49-F238E27FC236}">
                <a16:creationId xmlns:a16="http://schemas.microsoft.com/office/drawing/2014/main" id="{412A1ED0-237D-4E0B-BA7E-70F83B54C966}"/>
              </a:ext>
            </a:extLst>
          </p:cNvPr>
          <p:cNvPicPr>
            <a:picLocks noChangeAspect="true" noChangeArrowheads="true"/>
          </p:cNvPicPr>
          <p:nvPr userDrawn="true"/>
        </p:nvPicPr>
        <p:blipFill>
          <a:blip cstate="print" r:embed="rId14">
            <a:extLst>
              <a:ext uri="{28A0092B-C50C-407E-A947-70E740481C1C}">
                <a14:useLocalDpi xmlns:a14="http://schemas.microsoft.com/office/drawing/2010/main" val="0"/>
              </a:ext>
            </a:extLst>
          </a:blip>
          <a:srcRect/>
          <a:stretch>
            <a:fillRect/>
          </a:stretch>
        </p:blipFill>
        <p:spPr bwMode="auto">
          <a:xfrm>
            <a:off x="5917884" y="222131"/>
            <a:ext cx="1795992" cy="1008000"/>
          </a:xfrm>
          <a:prstGeom prst="rect">
            <a:avLst/>
          </a:prstGeom>
          <a:noFill/>
          <a:extLst>
            <a:ext uri="{909E8E84-426E-40DD-AFC4-6F175D3DCCD1}">
              <a14:hiddenFill xmlns:a14="http://schemas.microsoft.com/office/drawing/2010/main">
                <a:solidFill>
                  <a:srgbClr val="FFFFFF"/>
                </a:solidFill>
              </a14:hiddenFill>
            </a:ext>
          </a:extLst>
        </p:spPr>
      </p:pic>
      <p:sp>
        <p:nvSpPr>
          <p:cNvPr id="10" name="Obdélník 9">
            <a:extLst>
              <a:ext uri="{FF2B5EF4-FFF2-40B4-BE49-F238E27FC236}">
                <a16:creationId xmlns:a16="http://schemas.microsoft.com/office/drawing/2014/main" id="{ACF18225-0777-4895-87F3-34BCFD860985}"/>
              </a:ext>
            </a:extLst>
          </p:cNvPr>
          <p:cNvSpPr/>
          <p:nvPr userDrawn="true"/>
        </p:nvSpPr>
        <p:spPr>
          <a:xfrm>
            <a:off x="0" y="6721475"/>
            <a:ext cx="12192000" cy="157436"/>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11" name="Obrázek 10">
            <a:extLst>
              <a:ext uri="{FF2B5EF4-FFF2-40B4-BE49-F238E27FC236}">
                <a16:creationId xmlns:a16="http://schemas.microsoft.com/office/drawing/2014/main" id="{34A5BA95-3484-10DD-4A10-A6486A37AFDA}"/>
              </a:ext>
            </a:extLst>
          </p:cNvPr>
          <p:cNvPicPr>
            <a:picLocks noChangeAspect="true"/>
          </p:cNvPicPr>
          <p:nvPr userDrawn="true"/>
        </p:nvPicPr>
        <p:blipFill>
          <a:blip r:embed="rId15">
            <a:extLst>
              <a:ext uri="{28A0092B-C50C-407E-A947-70E740481C1C}">
                <a14:useLocalDpi xmlns:a14="http://schemas.microsoft.com/office/drawing/2010/main" val="0"/>
              </a:ext>
            </a:extLst>
          </a:blip>
          <a:stretch>
            <a:fillRect/>
          </a:stretch>
        </p:blipFill>
        <p:spPr>
          <a:xfrm>
            <a:off x="9696450" y="351656"/>
            <a:ext cx="571500" cy="752475"/>
          </a:xfrm>
          <a:prstGeom prst="rect">
            <a:avLst/>
          </a:prstGeom>
        </p:spPr>
      </p:pic>
    </p:spTree>
    <p:extLst>
      <p:ext uri="{BB962C8B-B14F-4D97-AF65-F5344CB8AC3E}">
        <p14:creationId xmlns:p14="http://schemas.microsoft.com/office/powerpoint/2010/main" val="3871660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false" ftr="false" dt="false"/>
  <p:txStyles>
    <p:titleStyle>
      <a:lvl1pPr algn="l" defTabSz="914400" rtl="false" eaLnBrk="true" latinLnBrk="false" hangingPunct="true">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false" eaLnBrk="true" latinLnBrk="false" hangingPunct="true">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false" eaLnBrk="true" latinLnBrk="false" hangingPunct="true">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false" eaLnBrk="true" latinLnBrk="false" hangingPunct="true">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false" eaLnBrk="true" latinLnBrk="false" hangingPunct="true">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false" eaLnBrk="true" latinLnBrk="false" hangingPunct="true">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false" eaLnBrk="true" latinLnBrk="false" hangingPunct="true">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false" eaLnBrk="true" latinLnBrk="false" hangingPunct="true">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false" eaLnBrk="true" latinLnBrk="false" hangingPunct="true">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false" eaLnBrk="true" latinLnBrk="false" hangingPunct="true">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slideLayouts/slideLayout1.xml" Type="http://schemas.openxmlformats.org/officeDocument/2006/relationships/slideLayout" Id="rId1"/>
</Relationships>

</file>

<file path=ppt/slides/_rels/slide2.xml.rels><?xml version="1.0" encoding="UTF-8" standalone="yes"?>
<Relationships xmlns="http://schemas.openxmlformats.org/package/2006/relationships">
    <Relationship Target="../media/image4.jpg" Type="http://schemas.openxmlformats.org/officeDocument/2006/relationships/image" Id="rId3"/>
    <Relationship Target="../notesSlides/notesSlide1.xml" Type="http://schemas.openxmlformats.org/officeDocument/2006/relationships/notesSlide" Id="rId2"/>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5F3FEC-3869-4153-9E90-175ABE5EEB38}"/>
              </a:ext>
            </a:extLst>
          </p:cNvPr>
          <p:cNvSpPr>
            <a:spLocks noGrp="true"/>
          </p:cNvSpPr>
          <p:nvPr>
            <p:ph type="ctrTitle"/>
          </p:nvPr>
        </p:nvSpPr>
        <p:spPr>
          <a:xfrm>
            <a:off x="1524000" y="1333061"/>
            <a:ext cx="9144000" cy="1922901"/>
          </a:xfrm>
        </p:spPr>
        <p:txBody>
          <a:bodyPr>
            <a:noAutofit/>
          </a:bodyPr>
          <a:lstStyle/>
          <a:p>
            <a:r>
              <a:rPr lang="cs-CZ" sz="4000" dirty="false"/>
              <a:t>MAS Orlicko</a:t>
            </a:r>
          </a:p>
        </p:txBody>
      </p:sp>
      <p:sp>
        <p:nvSpPr>
          <p:cNvPr id="3" name="Podnadpis 2">
            <a:extLst>
              <a:ext uri="{FF2B5EF4-FFF2-40B4-BE49-F238E27FC236}">
                <a16:creationId xmlns:a16="http://schemas.microsoft.com/office/drawing/2014/main" id="{AA393AF6-A407-4179-B6E0-45FF0806BFAC}"/>
              </a:ext>
            </a:extLst>
          </p:cNvPr>
          <p:cNvSpPr>
            <a:spLocks noGrp="true"/>
          </p:cNvSpPr>
          <p:nvPr>
            <p:ph type="subTitle" idx="1"/>
          </p:nvPr>
        </p:nvSpPr>
        <p:spPr>
          <a:xfrm>
            <a:off x="1061357" y="3602038"/>
            <a:ext cx="9829799" cy="2619148"/>
          </a:xfrm>
        </p:spPr>
        <p:txBody>
          <a:bodyPr>
            <a:normAutofit/>
          </a:bodyPr>
          <a:lstStyle/>
          <a:p>
            <a:endParaRPr lang="cs-CZ" sz="500" dirty="false"/>
          </a:p>
          <a:p>
            <a:endParaRPr lang="cs-CZ" sz="1600" dirty="false"/>
          </a:p>
          <a:p>
            <a:r>
              <a:rPr lang="cs-CZ" dirty="false"/>
              <a:t>Případová studie</a:t>
            </a:r>
          </a:p>
          <a:p>
            <a:endParaRPr lang="cs-CZ" dirty="false"/>
          </a:p>
          <a:p>
            <a:endParaRPr lang="cs-CZ" dirty="false"/>
          </a:p>
          <a:p>
            <a:r>
              <a:rPr lang="cs-CZ" sz="2000" dirty="false"/>
              <a:t>Zpracování případových studií projektů financovaných z OP Zaměstnanost</a:t>
            </a:r>
          </a:p>
        </p:txBody>
      </p:sp>
      <p:sp>
        <p:nvSpPr>
          <p:cNvPr id="4" name="Zástupný symbol pro číslo snímku 3">
            <a:extLst>
              <a:ext uri="{FF2B5EF4-FFF2-40B4-BE49-F238E27FC236}">
                <a16:creationId xmlns:a16="http://schemas.microsoft.com/office/drawing/2014/main" id="{7B119B1D-621F-4455-82F8-99DC71E97D02}"/>
              </a:ext>
            </a:extLst>
          </p:cNvPr>
          <p:cNvSpPr>
            <a:spLocks noGrp="true"/>
          </p:cNvSpPr>
          <p:nvPr>
            <p:ph type="sldNum" sz="quarter" idx="12"/>
          </p:nvPr>
        </p:nvSpPr>
        <p:spPr/>
        <p:txBody>
          <a:bodyPr/>
          <a:lstStyle/>
          <a:p>
            <a:fld id="{60F04150-A310-4082-A483-6B9CAB734638}" type="slidenum">
              <a:rPr lang="cs-CZ" smtClean="false"/>
              <a:t>1</a:t>
            </a:fld>
            <a:endParaRPr lang="cs-CZ" dirty="false"/>
          </a:p>
        </p:txBody>
      </p:sp>
    </p:spTree>
    <p:extLst>
      <p:ext uri="{BB962C8B-B14F-4D97-AF65-F5344CB8AC3E}">
        <p14:creationId xmlns:p14="http://schemas.microsoft.com/office/powerpoint/2010/main" val="4201488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58B3-68C6-4D8C-A923-807CBF9165CD}"/>
              </a:ext>
            </a:extLst>
          </p:cNvPr>
          <p:cNvSpPr>
            <a:spLocks noGrp="true"/>
          </p:cNvSpPr>
          <p:nvPr>
            <p:ph type="title"/>
          </p:nvPr>
        </p:nvSpPr>
        <p:spPr/>
        <p:txBody>
          <a:bodyPr>
            <a:normAutofit/>
          </a:bodyPr>
          <a:lstStyle/>
          <a:p>
            <a:r>
              <a:rPr lang="cs-CZ" dirty="false"/>
              <a:t>Stručné představení MAS</a:t>
            </a:r>
          </a:p>
        </p:txBody>
      </p:sp>
      <p:sp>
        <p:nvSpPr>
          <p:cNvPr id="4" name="Zástupný symbol pro číslo snímku 3">
            <a:extLst>
              <a:ext uri="{FF2B5EF4-FFF2-40B4-BE49-F238E27FC236}">
                <a16:creationId xmlns:a16="http://schemas.microsoft.com/office/drawing/2014/main" id="{4FAA600C-9EE4-4878-816D-24FA6197E53D}"/>
              </a:ext>
            </a:extLst>
          </p:cNvPr>
          <p:cNvSpPr>
            <a:spLocks noGrp="true"/>
          </p:cNvSpPr>
          <p:nvPr>
            <p:ph type="sldNum" sz="quarter" idx="12"/>
          </p:nvPr>
        </p:nvSpPr>
        <p:spPr/>
        <p:txBody>
          <a:bodyPr/>
          <a:lstStyle/>
          <a:p>
            <a:fld id="{60F04150-A310-4082-A483-6B9CAB734638}" type="slidenum">
              <a:rPr lang="cs-CZ" smtClean="false"/>
              <a:t>2</a:t>
            </a:fld>
            <a:endParaRPr lang="cs-CZ" dirty="false"/>
          </a:p>
        </p:txBody>
      </p:sp>
      <p:sp>
        <p:nvSpPr>
          <p:cNvPr id="11" name="Rectangle 4"/>
          <p:cNvSpPr>
            <a:spLocks noChangeArrowheads="true"/>
          </p:cNvSpPr>
          <p:nvPr/>
        </p:nvSpPr>
        <p:spPr bwMode="auto">
          <a:xfrm>
            <a:off x="3190875" y="2801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sp>
        <p:nvSpPr>
          <p:cNvPr id="3" name="Zástupný symbol pro obsah 2"/>
          <p:cNvSpPr>
            <a:spLocks noGrp="true"/>
          </p:cNvSpPr>
          <p:nvPr>
            <p:ph idx="1"/>
          </p:nvPr>
        </p:nvSpPr>
        <p:spPr>
          <a:xfrm>
            <a:off x="834013" y="2374208"/>
            <a:ext cx="5261987" cy="4187365"/>
          </a:xfrm>
        </p:spPr>
        <p:txBody>
          <a:bodyPr>
            <a:noAutofit/>
          </a:bodyPr>
          <a:lstStyle/>
          <a:p>
            <a:pPr algn="just">
              <a:lnSpc>
                <a:spcPct val="120000"/>
              </a:lnSpc>
              <a:spcBef>
                <a:spcPts val="600"/>
              </a:spcBef>
            </a:pPr>
            <a:r>
              <a:rPr lang="cs-CZ" sz="1800" dirty="false"/>
              <a:t>Působí na území mikroregionu Sdružení obcí Orlicko, Regionu Orlicko-</a:t>
            </a:r>
            <a:r>
              <a:rPr lang="cs-CZ" sz="1800" dirty="false" err="true"/>
              <a:t>Třebovsko</a:t>
            </a:r>
            <a:r>
              <a:rPr lang="cs-CZ" sz="1800" dirty="false"/>
              <a:t> a Dobrovolného svazku obcí Mikroregion Severo-</a:t>
            </a:r>
            <a:r>
              <a:rPr lang="cs-CZ" sz="1800" dirty="false" err="true"/>
              <a:t>Lanškrounsko</a:t>
            </a:r>
            <a:r>
              <a:rPr lang="cs-CZ" sz="1800" dirty="false"/>
              <a:t>.</a:t>
            </a:r>
          </a:p>
          <a:p>
            <a:pPr algn="just">
              <a:lnSpc>
                <a:spcPct val="120000"/>
              </a:lnSpc>
              <a:spcBef>
                <a:spcPts val="600"/>
              </a:spcBef>
            </a:pPr>
            <a:r>
              <a:rPr lang="cs-CZ" sz="1800" dirty="false"/>
              <a:t>V roce 2005 aktivní subjekty začali hledat nové struktury pro vytvoření uceleného a dlouhodobého systému partnerské spolupráce při rozvoji regionu </a:t>
            </a:r>
            <a:r>
              <a:rPr lang="cs-CZ" sz="1800" dirty="false" err="true"/>
              <a:t>Orlicka</a:t>
            </a:r>
            <a:r>
              <a:rPr lang="cs-CZ" sz="1800" dirty="false"/>
              <a:t>. Tou se ukázal program LEADER, jehož principy a cíle přesně odpovídají záměrům rozvoje regionu.</a:t>
            </a:r>
          </a:p>
          <a:p>
            <a:pPr algn="just">
              <a:lnSpc>
                <a:spcPct val="120000"/>
              </a:lnSpc>
              <a:spcBef>
                <a:spcPts val="600"/>
              </a:spcBef>
            </a:pPr>
            <a:r>
              <a:rPr lang="cs-CZ" sz="1800" dirty="false"/>
              <a:t>K dnešnímu dni MAS Orlicko tvoří celkem 58 obcí s více než 85 tisíci obyvateli.</a:t>
            </a:r>
          </a:p>
        </p:txBody>
      </p:sp>
      <p:pic>
        <p:nvPicPr>
          <p:cNvPr id="6" name="Obrázek 5">
            <a:extLst>
              <a:ext uri="{FF2B5EF4-FFF2-40B4-BE49-F238E27FC236}">
                <a16:creationId xmlns:a16="http://schemas.microsoft.com/office/drawing/2014/main" id="{67C30A3B-9528-C622-164B-3619C98977BD}"/>
              </a:ext>
            </a:extLst>
          </p:cNvPr>
          <p:cNvPicPr>
            <a:picLocks noChangeAspect="true"/>
          </p:cNvPicPr>
          <p:nvPr/>
        </p:nvPicPr>
        <p:blipFill>
          <a:blip cstate="print" r:embed="rId3">
            <a:extLst>
              <a:ext uri="{28A0092B-C50C-407E-A947-70E740481C1C}">
                <a14:useLocalDpi xmlns:a14="http://schemas.microsoft.com/office/drawing/2010/main" val="0"/>
              </a:ext>
            </a:extLst>
          </a:blip>
          <a:stretch>
            <a:fillRect/>
          </a:stretch>
        </p:blipFill>
        <p:spPr>
          <a:xfrm>
            <a:off x="6368811" y="1757812"/>
            <a:ext cx="5508864" cy="4207395"/>
          </a:xfrm>
          <a:prstGeom prst="rect">
            <a:avLst/>
          </a:prstGeom>
        </p:spPr>
      </p:pic>
    </p:spTree>
    <p:extLst>
      <p:ext uri="{BB962C8B-B14F-4D97-AF65-F5344CB8AC3E}">
        <p14:creationId xmlns:p14="http://schemas.microsoft.com/office/powerpoint/2010/main" val="51315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58B3-68C6-4D8C-A923-807CBF9165CD}"/>
              </a:ext>
            </a:extLst>
          </p:cNvPr>
          <p:cNvSpPr>
            <a:spLocks noGrp="true"/>
          </p:cNvSpPr>
          <p:nvPr>
            <p:ph type="title"/>
          </p:nvPr>
        </p:nvSpPr>
        <p:spPr/>
        <p:txBody>
          <a:bodyPr>
            <a:normAutofit/>
          </a:bodyPr>
          <a:lstStyle/>
          <a:p>
            <a:r>
              <a:rPr lang="cs-CZ" dirty="false"/>
              <a:t>Stručné představení MAS</a:t>
            </a:r>
          </a:p>
        </p:txBody>
      </p:sp>
      <p:sp>
        <p:nvSpPr>
          <p:cNvPr id="4" name="Zástupný symbol pro číslo snímku 3">
            <a:extLst>
              <a:ext uri="{FF2B5EF4-FFF2-40B4-BE49-F238E27FC236}">
                <a16:creationId xmlns:a16="http://schemas.microsoft.com/office/drawing/2014/main" id="{4FAA600C-9EE4-4878-816D-24FA6197E53D}"/>
              </a:ext>
            </a:extLst>
          </p:cNvPr>
          <p:cNvSpPr>
            <a:spLocks noGrp="true"/>
          </p:cNvSpPr>
          <p:nvPr>
            <p:ph type="sldNum" sz="quarter" idx="12"/>
          </p:nvPr>
        </p:nvSpPr>
        <p:spPr/>
        <p:txBody>
          <a:bodyPr/>
          <a:lstStyle/>
          <a:p>
            <a:fld id="{60F04150-A310-4082-A483-6B9CAB734638}" type="slidenum">
              <a:rPr lang="cs-CZ" smtClean="false"/>
              <a:t>3</a:t>
            </a:fld>
            <a:endParaRPr lang="cs-CZ" dirty="false"/>
          </a:p>
        </p:txBody>
      </p:sp>
      <p:sp>
        <p:nvSpPr>
          <p:cNvPr id="11" name="Rectangle 4"/>
          <p:cNvSpPr>
            <a:spLocks noChangeArrowheads="true"/>
          </p:cNvSpPr>
          <p:nvPr/>
        </p:nvSpPr>
        <p:spPr bwMode="auto">
          <a:xfrm>
            <a:off x="3190875" y="2801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sp>
        <p:nvSpPr>
          <p:cNvPr id="3" name="Zástupný symbol pro obsah 2"/>
          <p:cNvSpPr>
            <a:spLocks noGrp="true"/>
          </p:cNvSpPr>
          <p:nvPr>
            <p:ph idx="1"/>
          </p:nvPr>
        </p:nvSpPr>
        <p:spPr>
          <a:xfrm>
            <a:off x="854110" y="2374208"/>
            <a:ext cx="10489502" cy="4267751"/>
          </a:xfrm>
        </p:spPr>
        <p:txBody>
          <a:bodyPr>
            <a:noAutofit/>
          </a:bodyPr>
          <a:lstStyle/>
          <a:p>
            <a:pPr algn="just">
              <a:lnSpc>
                <a:spcPct val="120000"/>
              </a:lnSpc>
              <a:spcBef>
                <a:spcPts val="600"/>
              </a:spcBef>
            </a:pPr>
            <a:r>
              <a:rPr lang="cs-CZ" sz="1600" dirty="false"/>
              <a:t>V rámci činnosti MAS v programovém období 2014-2020 byly řešeny následující cíle v tematických oblastech programového rámce OPZ:</a:t>
            </a:r>
          </a:p>
          <a:p>
            <a:pPr lvl="1" algn="just">
              <a:lnSpc>
                <a:spcPct val="120000"/>
              </a:lnSpc>
              <a:spcBef>
                <a:spcPts val="600"/>
              </a:spcBef>
            </a:pPr>
            <a:r>
              <a:rPr lang="cs-CZ" sz="1600" b="true" dirty="false"/>
              <a:t>zaměstnanost:</a:t>
            </a:r>
            <a:r>
              <a:rPr lang="cs-CZ" sz="1600" dirty="false"/>
              <a:t> cílem je vznik nástroje a systémy, které podporují maximální uplatnění obyvatel na trhu práce. </a:t>
            </a:r>
          </a:p>
          <a:p>
            <a:pPr lvl="1" algn="just">
              <a:lnSpc>
                <a:spcPct val="120000"/>
              </a:lnSpc>
              <a:spcBef>
                <a:spcPts val="600"/>
              </a:spcBef>
            </a:pPr>
            <a:r>
              <a:rPr lang="cs-CZ" sz="1600" b="true" dirty="false"/>
              <a:t>sociální začleňování a sociální podnikání: </a:t>
            </a:r>
            <a:r>
              <a:rPr lang="cs-CZ" sz="1600" dirty="false"/>
              <a:t>cílem je realizace a rozvíjení služeb a aktivit zaměřených na prevenci a omezování projevů sociálního vyloučení mezi obyvatelstvem.</a:t>
            </a:r>
          </a:p>
          <a:p>
            <a:pPr lvl="1" algn="just">
              <a:lnSpc>
                <a:spcPct val="120000"/>
              </a:lnSpc>
              <a:spcBef>
                <a:spcPts val="600"/>
              </a:spcBef>
            </a:pPr>
            <a:r>
              <a:rPr lang="cs-CZ" sz="1600" b="true" dirty="false"/>
              <a:t>prorodinná opatření: </a:t>
            </a:r>
            <a:r>
              <a:rPr lang="cs-CZ" sz="1600" dirty="false"/>
              <a:t>cílem jsou vzdělávací procesy v území probíhají ve spolupráci a jsou založeny na reflexi potřeb všech jeho relevantních účastníků. A to v rámci rozšíření aktivit škol o služby, podporující zaměstnanost rodičů (prodloužení doby chodu školní družiny, příměstské tábory, atd.) </a:t>
            </a:r>
            <a:endParaRPr lang="cs-CZ" sz="1600" b="true" dirty="false"/>
          </a:p>
          <a:p>
            <a:pPr marL="0" indent="0">
              <a:lnSpc>
                <a:spcPct val="120000"/>
              </a:lnSpc>
              <a:spcBef>
                <a:spcPts val="600"/>
              </a:spcBef>
              <a:buNone/>
            </a:pPr>
            <a:endParaRPr lang="cs-CZ" sz="1400" dirty="false"/>
          </a:p>
        </p:txBody>
      </p:sp>
    </p:spTree>
    <p:extLst>
      <p:ext uri="{BB962C8B-B14F-4D97-AF65-F5344CB8AC3E}">
        <p14:creationId xmlns:p14="http://schemas.microsoft.com/office/powerpoint/2010/main" val="4104425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58B3-68C6-4D8C-A923-807CBF9165CD}"/>
              </a:ext>
            </a:extLst>
          </p:cNvPr>
          <p:cNvSpPr>
            <a:spLocks noGrp="true"/>
          </p:cNvSpPr>
          <p:nvPr>
            <p:ph type="title"/>
          </p:nvPr>
        </p:nvSpPr>
        <p:spPr/>
        <p:txBody>
          <a:bodyPr>
            <a:normAutofit/>
          </a:bodyPr>
          <a:lstStyle/>
          <a:p>
            <a:r>
              <a:rPr lang="cs-CZ" dirty="false"/>
              <a:t>Nastavení spolupráce místních aktérů v rámci CLLD</a:t>
            </a:r>
          </a:p>
        </p:txBody>
      </p:sp>
      <p:sp>
        <p:nvSpPr>
          <p:cNvPr id="4" name="Zástupný symbol pro číslo snímku 3">
            <a:extLst>
              <a:ext uri="{FF2B5EF4-FFF2-40B4-BE49-F238E27FC236}">
                <a16:creationId xmlns:a16="http://schemas.microsoft.com/office/drawing/2014/main" id="{4FAA600C-9EE4-4878-816D-24FA6197E53D}"/>
              </a:ext>
            </a:extLst>
          </p:cNvPr>
          <p:cNvSpPr>
            <a:spLocks noGrp="true"/>
          </p:cNvSpPr>
          <p:nvPr>
            <p:ph type="sldNum" sz="quarter" idx="12"/>
          </p:nvPr>
        </p:nvSpPr>
        <p:spPr/>
        <p:txBody>
          <a:bodyPr/>
          <a:lstStyle/>
          <a:p>
            <a:fld id="{60F04150-A310-4082-A483-6B9CAB734638}" type="slidenum">
              <a:rPr lang="cs-CZ" smtClean="false"/>
              <a:t>4</a:t>
            </a:fld>
            <a:endParaRPr lang="cs-CZ" dirty="false"/>
          </a:p>
        </p:txBody>
      </p:sp>
      <p:sp>
        <p:nvSpPr>
          <p:cNvPr id="11" name="Rectangle 4"/>
          <p:cNvSpPr>
            <a:spLocks noChangeArrowheads="true"/>
          </p:cNvSpPr>
          <p:nvPr/>
        </p:nvSpPr>
        <p:spPr bwMode="auto">
          <a:xfrm>
            <a:off x="3190875" y="2801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sp>
        <p:nvSpPr>
          <p:cNvPr id="3" name="Zástupný symbol pro obsah 2"/>
          <p:cNvSpPr>
            <a:spLocks noGrp="true"/>
          </p:cNvSpPr>
          <p:nvPr>
            <p:ph idx="1"/>
          </p:nvPr>
        </p:nvSpPr>
        <p:spPr>
          <a:xfrm>
            <a:off x="847825" y="2374209"/>
            <a:ext cx="10495787" cy="3590998"/>
          </a:xfrm>
        </p:spPr>
        <p:txBody>
          <a:bodyPr>
            <a:noAutofit/>
          </a:bodyPr>
          <a:lstStyle/>
          <a:p>
            <a:pPr algn="just">
              <a:lnSpc>
                <a:spcPct val="120000"/>
              </a:lnSpc>
              <a:spcBef>
                <a:spcPts val="600"/>
              </a:spcBef>
            </a:pPr>
            <a:r>
              <a:rPr lang="cs-CZ" sz="1600" dirty="false"/>
              <a:t>Členská základna MAS Orlicko je tvořena zástupci obcí (svazky obcí), podnikatelskými subjekty a nestátními neziskovými organizacemi: 23 % tvoří veřejný sektor a 77 % tvoří soukromý sektor. Podnikatelské subjekty tvoří 34 % a 43 % tvoří neziskové organizace.</a:t>
            </a:r>
          </a:p>
          <a:p>
            <a:pPr algn="just">
              <a:lnSpc>
                <a:spcPct val="120000"/>
              </a:lnSpc>
              <a:spcBef>
                <a:spcPts val="600"/>
              </a:spcBef>
            </a:pPr>
            <a:r>
              <a:rPr lang="cs-CZ" sz="1600" dirty="false"/>
              <a:t>Na rozvoji území MAS Orlicko v rámci systému CLLD v tematických oblastech programového rámce OPZ aktivně spolupracují partneři MAS. </a:t>
            </a:r>
          </a:p>
          <a:p>
            <a:pPr algn="just">
              <a:lnSpc>
                <a:spcPct val="120000"/>
              </a:lnSpc>
              <a:spcBef>
                <a:spcPts val="600"/>
              </a:spcBef>
            </a:pPr>
            <a:r>
              <a:rPr lang="cs-CZ" sz="1600" dirty="false"/>
              <a:t>Spolupráce místních aktérů v tematických oblastech programového rámce OPZ probíhá formou:</a:t>
            </a:r>
          </a:p>
          <a:p>
            <a:pPr lvl="1" algn="just">
              <a:lnSpc>
                <a:spcPct val="120000"/>
              </a:lnSpc>
              <a:spcBef>
                <a:spcPts val="600"/>
              </a:spcBef>
            </a:pPr>
            <a:r>
              <a:rPr lang="cs-CZ" sz="1400" dirty="false"/>
              <a:t>setkání pracovních skupin</a:t>
            </a:r>
          </a:p>
          <a:p>
            <a:pPr lvl="1" algn="just">
              <a:lnSpc>
                <a:spcPct val="120000"/>
              </a:lnSpc>
              <a:spcBef>
                <a:spcPts val="600"/>
              </a:spcBef>
            </a:pPr>
            <a:r>
              <a:rPr lang="cs-CZ" sz="1400" dirty="false"/>
              <a:t>diskuse, setkání, besedy apod. se zástupci externích NNO působících na území MAS Orlicko</a:t>
            </a:r>
          </a:p>
          <a:p>
            <a:pPr lvl="1" algn="just">
              <a:lnSpc>
                <a:spcPct val="120000"/>
              </a:lnSpc>
              <a:spcBef>
                <a:spcPts val="600"/>
              </a:spcBef>
            </a:pPr>
            <a:r>
              <a:rPr lang="cs-CZ" sz="1400" dirty="false"/>
              <a:t>akce pro veřejnost, které probíhají v rámci tvorby a realizaci SCLLD. </a:t>
            </a:r>
          </a:p>
        </p:txBody>
      </p:sp>
    </p:spTree>
    <p:extLst>
      <p:ext uri="{BB962C8B-B14F-4D97-AF65-F5344CB8AC3E}">
        <p14:creationId xmlns:p14="http://schemas.microsoft.com/office/powerpoint/2010/main" val="270253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58B3-68C6-4D8C-A923-807CBF9165CD}"/>
              </a:ext>
            </a:extLst>
          </p:cNvPr>
          <p:cNvSpPr>
            <a:spLocks noGrp="true"/>
          </p:cNvSpPr>
          <p:nvPr>
            <p:ph type="title"/>
          </p:nvPr>
        </p:nvSpPr>
        <p:spPr/>
        <p:txBody>
          <a:bodyPr>
            <a:normAutofit/>
          </a:bodyPr>
          <a:lstStyle/>
          <a:p>
            <a:r>
              <a:rPr lang="cs-CZ" dirty="false"/>
              <a:t>Nastavení spolupráce místních aktérů v rámci CLLD</a:t>
            </a:r>
          </a:p>
        </p:txBody>
      </p:sp>
      <p:sp>
        <p:nvSpPr>
          <p:cNvPr id="4" name="Zástupný symbol pro číslo snímku 3">
            <a:extLst>
              <a:ext uri="{FF2B5EF4-FFF2-40B4-BE49-F238E27FC236}">
                <a16:creationId xmlns:a16="http://schemas.microsoft.com/office/drawing/2014/main" id="{4FAA600C-9EE4-4878-816D-24FA6197E53D}"/>
              </a:ext>
            </a:extLst>
          </p:cNvPr>
          <p:cNvSpPr>
            <a:spLocks noGrp="true"/>
          </p:cNvSpPr>
          <p:nvPr>
            <p:ph type="sldNum" sz="quarter" idx="12"/>
          </p:nvPr>
        </p:nvSpPr>
        <p:spPr/>
        <p:txBody>
          <a:bodyPr/>
          <a:lstStyle/>
          <a:p>
            <a:fld id="{60F04150-A310-4082-A483-6B9CAB734638}" type="slidenum">
              <a:rPr lang="cs-CZ" smtClean="false"/>
              <a:t>5</a:t>
            </a:fld>
            <a:endParaRPr lang="cs-CZ" dirty="false"/>
          </a:p>
        </p:txBody>
      </p:sp>
      <p:sp>
        <p:nvSpPr>
          <p:cNvPr id="11" name="Rectangle 4"/>
          <p:cNvSpPr>
            <a:spLocks noChangeArrowheads="true"/>
          </p:cNvSpPr>
          <p:nvPr/>
        </p:nvSpPr>
        <p:spPr bwMode="auto">
          <a:xfrm>
            <a:off x="3190875" y="2801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sp>
        <p:nvSpPr>
          <p:cNvPr id="3" name="Zástupný symbol pro obsah 2"/>
          <p:cNvSpPr>
            <a:spLocks noGrp="true"/>
          </p:cNvSpPr>
          <p:nvPr>
            <p:ph idx="1"/>
          </p:nvPr>
        </p:nvSpPr>
        <p:spPr>
          <a:xfrm>
            <a:off x="894303" y="2374208"/>
            <a:ext cx="10449309" cy="4207461"/>
          </a:xfrm>
        </p:spPr>
        <p:txBody>
          <a:bodyPr>
            <a:noAutofit/>
          </a:bodyPr>
          <a:lstStyle/>
          <a:p>
            <a:pPr algn="just">
              <a:lnSpc>
                <a:spcPct val="120000"/>
              </a:lnSpc>
              <a:spcBef>
                <a:spcPts val="600"/>
              </a:spcBef>
            </a:pPr>
            <a:r>
              <a:rPr lang="cs-CZ" sz="1600" dirty="false"/>
              <a:t>Hlavní motivací aktérů je příležitost zapojit se do rozvoje území a rozvíjet svoji organizaci či zlepšit kvalitu služby prostřednictvím realizace svého projekt. Možnost se zapojit ro rozvoje území a propagace MAS mezi místními organizacemi pomáhá MAS Orlicko vybudovat stabilní členskou základnu MAS.</a:t>
            </a:r>
          </a:p>
          <a:p>
            <a:pPr algn="just">
              <a:lnSpc>
                <a:spcPct val="120000"/>
              </a:lnSpc>
              <a:spcBef>
                <a:spcPts val="600"/>
              </a:spcBef>
            </a:pPr>
            <a:r>
              <a:rPr lang="cs-CZ" sz="1600" dirty="false"/>
              <a:t>Přínosem partnerů MAS je to, že tito partneři jsou zapojení do dalších sociálních síti, které pak MAS zapojuje do své činnosti formou krátkodobější spolupráce (tematická jednání, diskuse, odborné konzultace apod.). Takovým zapojením dalších aktérů vzniká robustní síť místních aktérů.</a:t>
            </a:r>
          </a:p>
          <a:p>
            <a:pPr algn="just">
              <a:lnSpc>
                <a:spcPct val="120000"/>
              </a:lnSpc>
              <a:spcBef>
                <a:spcPts val="600"/>
              </a:spcBef>
            </a:pPr>
            <a:r>
              <a:rPr lang="cs-CZ" sz="1600" dirty="false"/>
              <a:t>Přínosem propojování místních aktérů z podnikatelského, veřejného a neziskového sektoru je pohled každé z těchto sfér na věc, o které se rozhoduje, a na rozvoj území jako celku. </a:t>
            </a:r>
          </a:p>
        </p:txBody>
      </p:sp>
    </p:spTree>
    <p:extLst>
      <p:ext uri="{BB962C8B-B14F-4D97-AF65-F5344CB8AC3E}">
        <p14:creationId xmlns:p14="http://schemas.microsoft.com/office/powerpoint/2010/main" val="2935020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58B3-68C6-4D8C-A923-807CBF9165CD}"/>
              </a:ext>
            </a:extLst>
          </p:cNvPr>
          <p:cNvSpPr>
            <a:spLocks noGrp="true"/>
          </p:cNvSpPr>
          <p:nvPr>
            <p:ph type="title"/>
          </p:nvPr>
        </p:nvSpPr>
        <p:spPr/>
        <p:txBody>
          <a:bodyPr>
            <a:normAutofit/>
          </a:bodyPr>
          <a:lstStyle/>
          <a:p>
            <a:r>
              <a:rPr lang="cs-CZ" dirty="false"/>
              <a:t>Přidaná hodnota podpory v rámci systému CLLD</a:t>
            </a:r>
          </a:p>
        </p:txBody>
      </p:sp>
      <p:sp>
        <p:nvSpPr>
          <p:cNvPr id="4" name="Zástupný symbol pro číslo snímku 3">
            <a:extLst>
              <a:ext uri="{FF2B5EF4-FFF2-40B4-BE49-F238E27FC236}">
                <a16:creationId xmlns:a16="http://schemas.microsoft.com/office/drawing/2014/main" id="{4FAA600C-9EE4-4878-816D-24FA6197E53D}"/>
              </a:ext>
            </a:extLst>
          </p:cNvPr>
          <p:cNvSpPr>
            <a:spLocks noGrp="true"/>
          </p:cNvSpPr>
          <p:nvPr>
            <p:ph type="sldNum" sz="quarter" idx="12"/>
          </p:nvPr>
        </p:nvSpPr>
        <p:spPr/>
        <p:txBody>
          <a:bodyPr/>
          <a:lstStyle/>
          <a:p>
            <a:fld id="{60F04150-A310-4082-A483-6B9CAB734638}" type="slidenum">
              <a:rPr lang="cs-CZ" smtClean="false"/>
              <a:t>6</a:t>
            </a:fld>
            <a:endParaRPr lang="cs-CZ" dirty="false"/>
          </a:p>
        </p:txBody>
      </p:sp>
      <p:sp>
        <p:nvSpPr>
          <p:cNvPr id="11" name="Rectangle 4"/>
          <p:cNvSpPr>
            <a:spLocks noChangeArrowheads="true"/>
          </p:cNvSpPr>
          <p:nvPr/>
        </p:nvSpPr>
        <p:spPr bwMode="auto">
          <a:xfrm>
            <a:off x="3190875" y="2801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sp>
        <p:nvSpPr>
          <p:cNvPr id="3" name="Zástupný symbol pro obsah 2"/>
          <p:cNvSpPr>
            <a:spLocks noGrp="true"/>
          </p:cNvSpPr>
          <p:nvPr>
            <p:ph idx="1"/>
          </p:nvPr>
        </p:nvSpPr>
        <p:spPr>
          <a:xfrm>
            <a:off x="847825" y="2374209"/>
            <a:ext cx="10597248" cy="4177316"/>
          </a:xfrm>
        </p:spPr>
        <p:txBody>
          <a:bodyPr>
            <a:noAutofit/>
          </a:bodyPr>
          <a:lstStyle/>
          <a:p>
            <a:pPr algn="just">
              <a:lnSpc>
                <a:spcPct val="120000"/>
              </a:lnSpc>
              <a:spcBef>
                <a:spcPts val="600"/>
              </a:spcBef>
            </a:pPr>
            <a:r>
              <a:rPr lang="cs-CZ" sz="1800" dirty="false"/>
              <a:t>Takto nastavená spolupráce místních aktérů v MAS Orlicko má pozitivní vliv na přípravu a realizaci projektů v rámci systému CLLD v tematických oblastech programového rámce OPZ. </a:t>
            </a:r>
          </a:p>
          <a:p>
            <a:pPr algn="just">
              <a:lnSpc>
                <a:spcPct val="120000"/>
              </a:lnSpc>
              <a:spcBef>
                <a:spcPts val="600"/>
              </a:spcBef>
            </a:pPr>
            <a:r>
              <a:rPr lang="cs-CZ" sz="1800" dirty="false"/>
              <a:t>Další pozitivní vliv spočívá v tom, že podpořené projekty reagují na zjištěné potřeby místních obyvatel. Zapojení aktéři vidí, že výsledky jejích spolupráce vedou ke zlepšení kvality života na území, což je pak může motivovat k další spolupráci na dalších obdobných projektech.</a:t>
            </a:r>
          </a:p>
          <a:p>
            <a:pPr algn="just">
              <a:lnSpc>
                <a:spcPct val="120000"/>
              </a:lnSpc>
              <a:spcBef>
                <a:spcPts val="600"/>
              </a:spcBef>
            </a:pPr>
            <a:r>
              <a:rPr lang="cs-CZ" sz="1800" dirty="false"/>
              <a:t>Pozitivní vliv na přípravu a realizaci projektu má i poradenství při přípravě a realizaci projektů ze strany MAS. Kromě toho, MAS Orlicko organizuje platformy pro sdílení dobré praxe, kde se potenciální žadatelé mohou podívat na realizaci typového projektu a doptat se na zkušenost realizátora projektu.</a:t>
            </a:r>
          </a:p>
        </p:txBody>
      </p:sp>
    </p:spTree>
    <p:extLst>
      <p:ext uri="{BB962C8B-B14F-4D97-AF65-F5344CB8AC3E}">
        <p14:creationId xmlns:p14="http://schemas.microsoft.com/office/powerpoint/2010/main" val="845145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58B3-68C6-4D8C-A923-807CBF9165CD}"/>
              </a:ext>
            </a:extLst>
          </p:cNvPr>
          <p:cNvSpPr>
            <a:spLocks noGrp="true"/>
          </p:cNvSpPr>
          <p:nvPr>
            <p:ph type="title"/>
          </p:nvPr>
        </p:nvSpPr>
        <p:spPr/>
        <p:txBody>
          <a:bodyPr>
            <a:normAutofit/>
          </a:bodyPr>
          <a:lstStyle/>
          <a:p>
            <a:r>
              <a:rPr lang="cs-CZ" dirty="false"/>
              <a:t>Přínos podpory v rámci systému CLLD pro rozvoj území v tématech programového rámce OPZ</a:t>
            </a:r>
          </a:p>
        </p:txBody>
      </p:sp>
      <p:sp>
        <p:nvSpPr>
          <p:cNvPr id="4" name="Zástupný symbol pro číslo snímku 3">
            <a:extLst>
              <a:ext uri="{FF2B5EF4-FFF2-40B4-BE49-F238E27FC236}">
                <a16:creationId xmlns:a16="http://schemas.microsoft.com/office/drawing/2014/main" id="{4FAA600C-9EE4-4878-816D-24FA6197E53D}"/>
              </a:ext>
            </a:extLst>
          </p:cNvPr>
          <p:cNvSpPr>
            <a:spLocks noGrp="true"/>
          </p:cNvSpPr>
          <p:nvPr>
            <p:ph type="sldNum" sz="quarter" idx="12"/>
          </p:nvPr>
        </p:nvSpPr>
        <p:spPr/>
        <p:txBody>
          <a:bodyPr/>
          <a:lstStyle/>
          <a:p>
            <a:fld id="{60F04150-A310-4082-A483-6B9CAB734638}" type="slidenum">
              <a:rPr lang="cs-CZ" smtClean="false"/>
              <a:t>7</a:t>
            </a:fld>
            <a:endParaRPr lang="cs-CZ" dirty="false"/>
          </a:p>
        </p:txBody>
      </p:sp>
      <p:sp>
        <p:nvSpPr>
          <p:cNvPr id="11" name="Rectangle 4"/>
          <p:cNvSpPr>
            <a:spLocks noChangeArrowheads="true"/>
          </p:cNvSpPr>
          <p:nvPr/>
        </p:nvSpPr>
        <p:spPr bwMode="auto">
          <a:xfrm>
            <a:off x="3190875" y="2801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sp>
        <p:nvSpPr>
          <p:cNvPr id="3" name="Zástupný symbol pro obsah 2"/>
          <p:cNvSpPr>
            <a:spLocks noGrp="true"/>
          </p:cNvSpPr>
          <p:nvPr>
            <p:ph idx="1"/>
          </p:nvPr>
        </p:nvSpPr>
        <p:spPr>
          <a:xfrm>
            <a:off x="847825" y="2374209"/>
            <a:ext cx="10495787" cy="3590998"/>
          </a:xfrm>
        </p:spPr>
        <p:txBody>
          <a:bodyPr>
            <a:noAutofit/>
          </a:bodyPr>
          <a:lstStyle/>
          <a:p>
            <a:pPr algn="just">
              <a:lnSpc>
                <a:spcPct val="120000"/>
              </a:lnSpc>
              <a:spcBef>
                <a:spcPts val="600"/>
              </a:spcBef>
            </a:pPr>
            <a:r>
              <a:rPr lang="cs-CZ" sz="1800" dirty="false"/>
              <a:t>Díky podpoře v systému CLLD pro rozvoj území v tématech programového rámce OPZ se MAS </a:t>
            </a:r>
            <a:r>
              <a:rPr lang="cs-CZ" sz="1800" dirty="false" err="true"/>
              <a:t>Orlicko</a:t>
            </a:r>
            <a:r>
              <a:rPr lang="cs-CZ" sz="1800" dirty="false"/>
              <a:t>  podařilo dosáhnout pozitivních změn v oblasti zaměstnanosti, v oblasti sociálního začleňování, oblasti sociálního podnikání a oblasti prorodinných aktivit.</a:t>
            </a:r>
          </a:p>
          <a:p>
            <a:pPr algn="just">
              <a:lnSpc>
                <a:spcPct val="120000"/>
              </a:lnSpc>
              <a:spcBef>
                <a:spcPts val="600"/>
              </a:spcBef>
            </a:pPr>
            <a:r>
              <a:rPr lang="cs-CZ" sz="1800" dirty="false"/>
              <a:t>MAS Orlicko využívá předpokládané výhody podpory skrz CLLD v rámci konkrétních řešení problémů spadajících do témat programového rámce OPZ. Znalost potřeb obyvatel a užší vazby na širší veřejnost pomáhá MAS efektivně nastavit spolupráci místních aktérů a vybrat projekty, které nejlépe tyto potřeby naplní.</a:t>
            </a:r>
          </a:p>
          <a:p>
            <a:pPr>
              <a:lnSpc>
                <a:spcPct val="120000"/>
              </a:lnSpc>
              <a:spcBef>
                <a:spcPts val="600"/>
              </a:spcBef>
            </a:pPr>
            <a:endParaRPr lang="cs-CZ" sz="1800" dirty="false"/>
          </a:p>
        </p:txBody>
      </p:sp>
    </p:spTree>
    <p:extLst>
      <p:ext uri="{BB962C8B-B14F-4D97-AF65-F5344CB8AC3E}">
        <p14:creationId xmlns:p14="http://schemas.microsoft.com/office/powerpoint/2010/main" val="2179446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58B3-68C6-4D8C-A923-807CBF9165CD}"/>
              </a:ext>
            </a:extLst>
          </p:cNvPr>
          <p:cNvSpPr>
            <a:spLocks noGrp="true"/>
          </p:cNvSpPr>
          <p:nvPr>
            <p:ph type="title"/>
          </p:nvPr>
        </p:nvSpPr>
        <p:spPr/>
        <p:txBody>
          <a:bodyPr>
            <a:normAutofit/>
          </a:bodyPr>
          <a:lstStyle/>
          <a:p>
            <a:r>
              <a:rPr lang="cs-CZ" dirty="false"/>
              <a:t>Přínos podpory v rámci systému CLLD pro rozvoj území v tématech programového rámce OPZ</a:t>
            </a:r>
          </a:p>
        </p:txBody>
      </p:sp>
      <p:sp>
        <p:nvSpPr>
          <p:cNvPr id="4" name="Zástupný symbol pro číslo snímku 3">
            <a:extLst>
              <a:ext uri="{FF2B5EF4-FFF2-40B4-BE49-F238E27FC236}">
                <a16:creationId xmlns:a16="http://schemas.microsoft.com/office/drawing/2014/main" id="{4FAA600C-9EE4-4878-816D-24FA6197E53D}"/>
              </a:ext>
            </a:extLst>
          </p:cNvPr>
          <p:cNvSpPr>
            <a:spLocks noGrp="true"/>
          </p:cNvSpPr>
          <p:nvPr>
            <p:ph type="sldNum" sz="quarter" idx="12"/>
          </p:nvPr>
        </p:nvSpPr>
        <p:spPr/>
        <p:txBody>
          <a:bodyPr/>
          <a:lstStyle/>
          <a:p>
            <a:fld id="{60F04150-A310-4082-A483-6B9CAB734638}" type="slidenum">
              <a:rPr lang="cs-CZ" smtClean="false"/>
              <a:t>8</a:t>
            </a:fld>
            <a:endParaRPr lang="cs-CZ" dirty="false"/>
          </a:p>
        </p:txBody>
      </p:sp>
      <p:sp>
        <p:nvSpPr>
          <p:cNvPr id="11" name="Rectangle 4"/>
          <p:cNvSpPr>
            <a:spLocks noChangeArrowheads="true"/>
          </p:cNvSpPr>
          <p:nvPr/>
        </p:nvSpPr>
        <p:spPr bwMode="auto">
          <a:xfrm>
            <a:off x="3190875" y="2801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sp>
        <p:nvSpPr>
          <p:cNvPr id="3" name="Zástupný symbol pro obsah 2"/>
          <p:cNvSpPr>
            <a:spLocks noGrp="true"/>
          </p:cNvSpPr>
          <p:nvPr>
            <p:ph idx="1"/>
          </p:nvPr>
        </p:nvSpPr>
        <p:spPr>
          <a:xfrm>
            <a:off x="847825" y="2374208"/>
            <a:ext cx="10526909" cy="4016543"/>
          </a:xfrm>
        </p:spPr>
        <p:txBody>
          <a:bodyPr>
            <a:noAutofit/>
          </a:bodyPr>
          <a:lstStyle/>
          <a:p>
            <a:pPr algn="just">
              <a:lnSpc>
                <a:spcPct val="120000"/>
              </a:lnSpc>
              <a:spcBef>
                <a:spcPts val="600"/>
              </a:spcBef>
            </a:pPr>
            <a:r>
              <a:rPr lang="cs-CZ" sz="1800" dirty="false"/>
              <a:t>Výhodou koordinace a síťování aktérů v území MAS Brdy-Vltava je zpřesnění rozsahu a zaměření podporovaných projektů tak, aby území bylo rovnoměrně pokryto potřebnými sociálními službami pro všechny cílové skupiny. Při takové koordinaci a síťování aktérů nevzniká ani deficit služeb ani konkurence za klienta.</a:t>
            </a:r>
          </a:p>
          <a:p>
            <a:pPr algn="just">
              <a:lnSpc>
                <a:spcPct val="120000"/>
              </a:lnSpc>
              <a:spcBef>
                <a:spcPts val="600"/>
              </a:spcBef>
            </a:pPr>
            <a:r>
              <a:rPr lang="cs-CZ" sz="1800" dirty="false"/>
              <a:t>Výhodou užší vazby na vedení obcí v kontextu řešení konkrétních problémů v OPZ je to, že obce jsou schopny zajistit dobrou informovanost směrem k občanům.</a:t>
            </a:r>
          </a:p>
          <a:p>
            <a:pPr algn="just">
              <a:lnSpc>
                <a:spcPct val="120000"/>
              </a:lnSpc>
              <a:spcBef>
                <a:spcPts val="600"/>
              </a:spcBef>
            </a:pPr>
            <a:r>
              <a:rPr lang="cs-CZ" sz="1800" dirty="false"/>
              <a:t>Výhodou užší vazby na širší veřejnost dobrovolnictví je to, že veřejnost má ochotu pomáhat a potřebuje jen koordinaci k tomu, aby se zapojila do dobrovolnických aktivit. </a:t>
            </a:r>
          </a:p>
        </p:txBody>
      </p:sp>
    </p:spTree>
    <p:extLst>
      <p:ext uri="{BB962C8B-B14F-4D97-AF65-F5344CB8AC3E}">
        <p14:creationId xmlns:p14="http://schemas.microsoft.com/office/powerpoint/2010/main" val="2933881984"/>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false">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objectDefaults/>
  <a:extraClrSchemeLst/>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false">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objectDefaults/>
  <a:extraClrSchemeLst/>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Properties xmlns:properties="http://schemas.openxmlformats.org/officeDocument/2006/extended-properties" xmlns:vt="http://schemas.openxmlformats.org/officeDocument/2006/docPropsVTypes">
  <properties:Words>806</properties:Words>
  <properties:PresentationFormat>Širokoúhlá obrazovka</properties:PresentationFormat>
  <properties:Paragraphs>60</properties:Paragraphs>
  <properties:Slides>8</properties:Slides>
  <properties:Notes>7</properties:Notes>
  <properties:TotalTime>5120</properties:TotalTime>
  <properties:HiddenSlides>0</properties:HiddenSlides>
  <properties:MMClips>0</properties:MMClips>
  <properties:ScaleCrop>false</properties:ScaleCrop>
  <properties:HeadingPairs>
    <vt:vector baseType="variant" size="6">
      <vt:variant>
        <vt:lpstr>Použitá písma</vt:lpstr>
      </vt:variant>
      <vt:variant>
        <vt:i4>5</vt:i4>
      </vt:variant>
      <vt:variant>
        <vt:lpstr>Motiv</vt:lpstr>
      </vt:variant>
      <vt:variant>
        <vt:i4>1</vt:i4>
      </vt:variant>
      <vt:variant>
        <vt:lpstr>Nadpisy snímků</vt:lpstr>
      </vt:variant>
      <vt:variant>
        <vt:i4>8</vt:i4>
      </vt:variant>
    </vt:vector>
  </properties:HeadingPairs>
  <properties:TitlesOfParts>
    <vt:vector baseType="lpstr" size="14">
      <vt:lpstr>Arial</vt:lpstr>
      <vt:lpstr>Calibri</vt:lpstr>
      <vt:lpstr>Calibri Light</vt:lpstr>
      <vt:lpstr>Courier New</vt:lpstr>
      <vt:lpstr>Wingdings</vt:lpstr>
      <vt:lpstr>Motiv Office</vt:lpstr>
      <vt:lpstr>MAS Orlicko</vt:lpstr>
      <vt:lpstr>Stručné představení MAS</vt:lpstr>
      <vt:lpstr>Stručné představení MAS</vt:lpstr>
      <vt:lpstr>Nastavení spolupráce místních aktérů v rámci CLLD</vt:lpstr>
      <vt:lpstr>Nastavení spolupráce místních aktérů v rámci CLLD</vt:lpstr>
      <vt:lpstr>Přidaná hodnota podpory v rámci systému CLLD</vt:lpstr>
      <vt:lpstr>Přínos podpory v rámci systému CLLD pro rozvoj území v tématech programového rámce OPZ</vt:lpstr>
      <vt:lpstr>Přínos podpory v rámci systému CLLD pro rozvoj území v tématech programového rámce OPZ</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2020-06-16T10:37:51Z</dcterms:created>
  <dc:creator/>
  <cp:lastModifiedBy/>
  <dcterms:modified xmlns:xsi="http://www.w3.org/2001/XMLSchema-instance" xsi:type="dcterms:W3CDTF">2022-07-11T12:24:13Z</dcterms:modified>
  <cp:revision>564</cp:revision>
  <dc:title>Závěry z domácího a mezinárodního teoretického-empirického výzkumu</dc:title>
</cp:coreProperties>
</file>