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6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7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8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3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3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37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38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39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40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41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42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50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notesSlides/notesSlide51.xml" ContentType="application/vnd.openxmlformats-officedocument.presentationml.notesSl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52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53.xml" ContentType="application/vnd.openxmlformats-officedocument.presentationml.notesSl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  <p:sldMasterId id="2147483683" r:id="rId5"/>
    <p:sldMasterId id="2147483694" r:id="rId6"/>
    <p:sldMasterId id="2147483705" r:id="rId7"/>
    <p:sldMasterId id="2147483716" r:id="rId8"/>
    <p:sldMasterId id="2147483727" r:id="rId9"/>
    <p:sldMasterId id="2147483740" r:id="rId10"/>
    <p:sldMasterId id="2147483751" r:id="rId11"/>
    <p:sldMasterId id="2147483773" r:id="rId12"/>
  </p:sldMasterIdLst>
  <p:notesMasterIdLst>
    <p:notesMasterId r:id="rId68"/>
  </p:notesMasterIdLst>
  <p:handoutMasterIdLst>
    <p:handoutMasterId r:id="rId69"/>
  </p:handoutMasterIdLst>
  <p:sldIdLst>
    <p:sldId id="260" r:id="rId13"/>
    <p:sldId id="1580" r:id="rId14"/>
    <p:sldId id="1585" r:id="rId15"/>
    <p:sldId id="1592" r:id="rId16"/>
    <p:sldId id="1597" r:id="rId17"/>
    <p:sldId id="1593" r:id="rId18"/>
    <p:sldId id="1590" r:id="rId19"/>
    <p:sldId id="1739" r:id="rId20"/>
    <p:sldId id="1740" r:id="rId21"/>
    <p:sldId id="1587" r:id="rId22"/>
    <p:sldId id="1761" r:id="rId23"/>
    <p:sldId id="1762" r:id="rId24"/>
    <p:sldId id="1763" r:id="rId25"/>
    <p:sldId id="1588" r:id="rId26"/>
    <p:sldId id="1749" r:id="rId27"/>
    <p:sldId id="1636" r:id="rId28"/>
    <p:sldId id="1583" r:id="rId29"/>
    <p:sldId id="1637" r:id="rId30"/>
    <p:sldId id="1738" r:id="rId31"/>
    <p:sldId id="1638" r:id="rId32"/>
    <p:sldId id="1640" r:id="rId33"/>
    <p:sldId id="1639" r:id="rId34"/>
    <p:sldId id="1642" r:id="rId35"/>
    <p:sldId id="1700" r:id="rId36"/>
    <p:sldId id="1643" r:id="rId37"/>
    <p:sldId id="1646" r:id="rId38"/>
    <p:sldId id="1701" r:id="rId39"/>
    <p:sldId id="1705" r:id="rId40"/>
    <p:sldId id="1657" r:id="rId41"/>
    <p:sldId id="1658" r:id="rId42"/>
    <p:sldId id="1594" r:id="rId43"/>
    <p:sldId id="1748" r:id="rId44"/>
    <p:sldId id="1760" r:id="rId45"/>
    <p:sldId id="1751" r:id="rId46"/>
    <p:sldId id="1754" r:id="rId47"/>
    <p:sldId id="1755" r:id="rId48"/>
    <p:sldId id="1750" r:id="rId49"/>
    <p:sldId id="1756" r:id="rId50"/>
    <p:sldId id="1743" r:id="rId51"/>
    <p:sldId id="1753" r:id="rId52"/>
    <p:sldId id="1764" r:id="rId53"/>
    <p:sldId id="1745" r:id="rId54"/>
    <p:sldId id="1716" r:id="rId55"/>
    <p:sldId id="1717" r:id="rId56"/>
    <p:sldId id="1718" r:id="rId57"/>
    <p:sldId id="1719" r:id="rId58"/>
    <p:sldId id="1720" r:id="rId59"/>
    <p:sldId id="1721" r:id="rId60"/>
    <p:sldId id="1722" r:id="rId61"/>
    <p:sldId id="1752" r:id="rId62"/>
    <p:sldId id="1746" r:id="rId63"/>
    <p:sldId id="1757" r:id="rId64"/>
    <p:sldId id="1581" r:id="rId65"/>
    <p:sldId id="1584" r:id="rId66"/>
    <p:sldId id="1759" r:id="rId6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3500706-CD35-4560-8542-A1ED2584CBE6}">
          <p14:sldIdLst>
            <p14:sldId id="260"/>
            <p14:sldId id="1580"/>
            <p14:sldId id="1585"/>
            <p14:sldId id="1592"/>
            <p14:sldId id="1597"/>
            <p14:sldId id="1593"/>
            <p14:sldId id="1590"/>
            <p14:sldId id="1739"/>
            <p14:sldId id="1740"/>
            <p14:sldId id="1587"/>
            <p14:sldId id="1761"/>
            <p14:sldId id="1762"/>
            <p14:sldId id="1763"/>
            <p14:sldId id="1588"/>
            <p14:sldId id="1749"/>
            <p14:sldId id="1636"/>
            <p14:sldId id="1583"/>
            <p14:sldId id="1637"/>
            <p14:sldId id="1738"/>
            <p14:sldId id="1638"/>
            <p14:sldId id="1640"/>
            <p14:sldId id="1639"/>
            <p14:sldId id="1642"/>
            <p14:sldId id="1700"/>
            <p14:sldId id="1643"/>
            <p14:sldId id="1646"/>
            <p14:sldId id="1701"/>
            <p14:sldId id="1705"/>
            <p14:sldId id="1657"/>
            <p14:sldId id="1658"/>
            <p14:sldId id="1594"/>
            <p14:sldId id="1748"/>
            <p14:sldId id="1760"/>
            <p14:sldId id="1751"/>
            <p14:sldId id="1754"/>
            <p14:sldId id="1755"/>
            <p14:sldId id="1750"/>
            <p14:sldId id="1756"/>
            <p14:sldId id="1743"/>
            <p14:sldId id="1753"/>
            <p14:sldId id="1764"/>
            <p14:sldId id="1745"/>
            <p14:sldId id="1716"/>
            <p14:sldId id="1717"/>
            <p14:sldId id="1718"/>
            <p14:sldId id="1719"/>
            <p14:sldId id="1720"/>
            <p14:sldId id="1721"/>
            <p14:sldId id="1722"/>
            <p14:sldId id="1752"/>
            <p14:sldId id="1746"/>
            <p14:sldId id="1757"/>
            <p14:sldId id="1581"/>
            <p14:sldId id="1584"/>
            <p14:sldId id="17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R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10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DFA"/>
    <a:srgbClr val="FFCC00"/>
    <a:srgbClr val="164088"/>
    <a:srgbClr val="5FBBF5"/>
    <a:srgbClr val="D2E7FB"/>
    <a:srgbClr val="084A8B"/>
    <a:srgbClr val="181818"/>
    <a:srgbClr val="E8E8E8"/>
    <a:srgbClr val="CCD0DA"/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82" autoAdjust="0"/>
    <p:restoredTop sz="72874" autoAdjust="0"/>
  </p:normalViewPr>
  <p:slideViewPr>
    <p:cSldViewPr showGuides="1">
      <p:cViewPr varScale="1">
        <p:scale>
          <a:sx n="48" d="100"/>
          <a:sy n="48" d="100"/>
        </p:scale>
        <p:origin x="1568" y="4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4.xml"/><Relationship Id="rId21" Type="http://schemas.openxmlformats.org/officeDocument/2006/relationships/slide" Target="slides/slide9.xml"/><Relationship Id="rId42" Type="http://schemas.openxmlformats.org/officeDocument/2006/relationships/slide" Target="slides/slide30.xml"/><Relationship Id="rId47" Type="http://schemas.openxmlformats.org/officeDocument/2006/relationships/slide" Target="slides/slide35.xml"/><Relationship Id="rId63" Type="http://schemas.openxmlformats.org/officeDocument/2006/relationships/slide" Target="slides/slide51.xml"/><Relationship Id="rId6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9" Type="http://schemas.openxmlformats.org/officeDocument/2006/relationships/slide" Target="slides/slide17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slide" Target="slides/slide33.xml"/><Relationship Id="rId53" Type="http://schemas.openxmlformats.org/officeDocument/2006/relationships/slide" Target="slides/slide41.xml"/><Relationship Id="rId58" Type="http://schemas.openxmlformats.org/officeDocument/2006/relationships/slide" Target="slides/slide46.xml"/><Relationship Id="rId66" Type="http://schemas.openxmlformats.org/officeDocument/2006/relationships/slide" Target="slides/slide54.xml"/><Relationship Id="rId7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49.xml"/><Relationship Id="rId19" Type="http://schemas.openxmlformats.org/officeDocument/2006/relationships/slide" Target="slides/slide7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slide" Target="slides/slide31.xml"/><Relationship Id="rId48" Type="http://schemas.openxmlformats.org/officeDocument/2006/relationships/slide" Target="slides/slide36.xml"/><Relationship Id="rId56" Type="http://schemas.openxmlformats.org/officeDocument/2006/relationships/slide" Target="slides/slide44.xml"/><Relationship Id="rId64" Type="http://schemas.openxmlformats.org/officeDocument/2006/relationships/slide" Target="slides/slide52.xml"/><Relationship Id="rId69" Type="http://schemas.openxmlformats.org/officeDocument/2006/relationships/handoutMaster" Target="handoutMasters/handoutMaster1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39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slide" Target="slides/slide34.xml"/><Relationship Id="rId59" Type="http://schemas.openxmlformats.org/officeDocument/2006/relationships/slide" Target="slides/slide47.xml"/><Relationship Id="rId67" Type="http://schemas.openxmlformats.org/officeDocument/2006/relationships/slide" Target="slides/slide55.xml"/><Relationship Id="rId20" Type="http://schemas.openxmlformats.org/officeDocument/2006/relationships/slide" Target="slides/slide8.xml"/><Relationship Id="rId41" Type="http://schemas.openxmlformats.org/officeDocument/2006/relationships/slide" Target="slides/slide29.xml"/><Relationship Id="rId54" Type="http://schemas.openxmlformats.org/officeDocument/2006/relationships/slide" Target="slides/slide42.xml"/><Relationship Id="rId62" Type="http://schemas.openxmlformats.org/officeDocument/2006/relationships/slide" Target="slides/slide50.xml"/><Relationship Id="rId70" Type="http://schemas.openxmlformats.org/officeDocument/2006/relationships/commentAuthors" Target="commentAuthors.xml"/><Relationship Id="rId75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49" Type="http://schemas.openxmlformats.org/officeDocument/2006/relationships/slide" Target="slides/slide37.xml"/><Relationship Id="rId57" Type="http://schemas.openxmlformats.org/officeDocument/2006/relationships/slide" Target="slides/slide45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19.xml"/><Relationship Id="rId44" Type="http://schemas.openxmlformats.org/officeDocument/2006/relationships/slide" Target="slides/slide32.xml"/><Relationship Id="rId52" Type="http://schemas.openxmlformats.org/officeDocument/2006/relationships/slide" Target="slides/slide40.xml"/><Relationship Id="rId60" Type="http://schemas.openxmlformats.org/officeDocument/2006/relationships/slide" Target="slides/slide48.xml"/><Relationship Id="rId65" Type="http://schemas.openxmlformats.org/officeDocument/2006/relationships/slide" Target="slides/slide53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9" Type="http://schemas.openxmlformats.org/officeDocument/2006/relationships/slide" Target="slides/slide27.xml"/><Relationship Id="rId34" Type="http://schemas.openxmlformats.org/officeDocument/2006/relationships/slide" Target="slides/slide22.xml"/><Relationship Id="rId50" Type="http://schemas.openxmlformats.org/officeDocument/2006/relationships/slide" Target="slides/slide38.xml"/><Relationship Id="rId55" Type="http://schemas.openxmlformats.org/officeDocument/2006/relationships/slide" Target="slides/slide43.xml"/><Relationship Id="rId7" Type="http://schemas.openxmlformats.org/officeDocument/2006/relationships/slideMaster" Target="slideMasters/slideMaster4.xml"/><Relationship Id="rId71" Type="http://schemas.openxmlformats.org/officeDocument/2006/relationships/presProps" Target="presProps.xml"/></Relationships>
</file>

<file path=ppt/diagrams/_rels/data25.xml.rels><?xml version="1.0" encoding="UTF-8" standalone="yes"?>
<Relationships xmlns="http://schemas.openxmlformats.org/package/2006/relationships"><Relationship Id="rId1" Type="http://schemas.openxmlformats.org/officeDocument/2006/relationships/hyperlink" Target="https://iskp21.mssf.cz/" TargetMode="External"/></Relationships>
</file>

<file path=ppt/diagrams/_rels/data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svg"/><Relationship Id="rId1" Type="http://schemas.openxmlformats.org/officeDocument/2006/relationships/image" Target="../media/image19.png"/></Relationships>
</file>

<file path=ppt/diagrams/_rels/drawing25.xml.rels><?xml version="1.0" encoding="UTF-8" standalone="yes"?>
<Relationships xmlns="http://schemas.openxmlformats.org/package/2006/relationships"><Relationship Id="rId1" Type="http://schemas.openxmlformats.org/officeDocument/2006/relationships/hyperlink" Target="https://iskp21.mssf.cz/" TargetMode="External"/></Relationships>
</file>

<file path=ppt/diagrams/_rels/drawing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svg"/><Relationship Id="rId1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3FCC37-9406-4302-9EBE-D5BE55E3FA6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D92D273-93B1-45D5-AC4D-E3BC05AD3036}">
      <dgm:prSet/>
      <dgm:spPr/>
      <dgm:t>
        <a:bodyPr/>
        <a:lstStyle/>
        <a:p>
          <a:r>
            <a:rPr lang="cs-CZ" b="0"/>
            <a:t>Průběžná otevřená výzva v SC 1.1 OPZ+ pro metropolitní oblasti</a:t>
          </a:r>
          <a:endParaRPr lang="cs-CZ"/>
        </a:p>
      </dgm:t>
    </dgm:pt>
    <dgm:pt modelId="{CE6115E9-3C0D-4159-841C-3C4C061B1160}" type="parTrans" cxnId="{E41EA024-278F-489D-87EE-C18CEAD6916A}">
      <dgm:prSet/>
      <dgm:spPr/>
      <dgm:t>
        <a:bodyPr/>
        <a:lstStyle/>
        <a:p>
          <a:endParaRPr lang="cs-CZ"/>
        </a:p>
      </dgm:t>
    </dgm:pt>
    <dgm:pt modelId="{A69824D4-D76A-4F76-9B36-2129A6577DAD}" type="sibTrans" cxnId="{E41EA024-278F-489D-87EE-C18CEAD6916A}">
      <dgm:prSet/>
      <dgm:spPr/>
      <dgm:t>
        <a:bodyPr/>
        <a:lstStyle/>
        <a:p>
          <a:endParaRPr lang="cs-CZ"/>
        </a:p>
      </dgm:t>
    </dgm:pt>
    <dgm:pt modelId="{277DB4B0-3846-4755-BE37-691ECBE56E63}">
      <dgm:prSet/>
      <dgm:spPr/>
      <dgm:t>
        <a:bodyPr/>
        <a:lstStyle/>
        <a:p>
          <a:r>
            <a:rPr lang="cs-CZ" b="0"/>
            <a:t>Vyhlášení výzvy 3. 11. 2022.</a:t>
          </a:r>
          <a:endParaRPr lang="cs-CZ"/>
        </a:p>
      </dgm:t>
    </dgm:pt>
    <dgm:pt modelId="{294AFED3-AE47-4BD7-B3AE-DB56B9016372}" type="parTrans" cxnId="{B7791750-A133-416E-8314-15997A062D36}">
      <dgm:prSet/>
      <dgm:spPr/>
      <dgm:t>
        <a:bodyPr/>
        <a:lstStyle/>
        <a:p>
          <a:endParaRPr lang="cs-CZ"/>
        </a:p>
      </dgm:t>
    </dgm:pt>
    <dgm:pt modelId="{872795F4-6000-438C-9FC3-8A4DBD78CEC8}" type="sibTrans" cxnId="{B7791750-A133-416E-8314-15997A062D36}">
      <dgm:prSet/>
      <dgm:spPr/>
      <dgm:t>
        <a:bodyPr/>
        <a:lstStyle/>
        <a:p>
          <a:endParaRPr lang="cs-CZ"/>
        </a:p>
      </dgm:t>
    </dgm:pt>
    <dgm:pt modelId="{7E20544E-1C52-46E3-8B58-E8FC0F416DF0}">
      <dgm:prSet/>
      <dgm:spPr/>
      <dgm:t>
        <a:bodyPr/>
        <a:lstStyle/>
        <a:p>
          <a:r>
            <a:rPr lang="cs-CZ" b="0" dirty="0"/>
            <a:t>Příjem žádostí do 5. 5. 2023 do 12:00.</a:t>
          </a:r>
          <a:endParaRPr lang="cs-CZ" dirty="0"/>
        </a:p>
      </dgm:t>
    </dgm:pt>
    <dgm:pt modelId="{9BE322BE-BCCE-4722-BD19-4E27CE78C792}" type="parTrans" cxnId="{E6508EF5-1EF5-4CE4-AB72-84D3C842B01F}">
      <dgm:prSet/>
      <dgm:spPr/>
      <dgm:t>
        <a:bodyPr/>
        <a:lstStyle/>
        <a:p>
          <a:endParaRPr lang="cs-CZ"/>
        </a:p>
      </dgm:t>
    </dgm:pt>
    <dgm:pt modelId="{35689B26-A835-48E6-86BA-E2A6869640B2}" type="sibTrans" cxnId="{E6508EF5-1EF5-4CE4-AB72-84D3C842B01F}">
      <dgm:prSet/>
      <dgm:spPr/>
      <dgm:t>
        <a:bodyPr/>
        <a:lstStyle/>
        <a:p>
          <a:endParaRPr lang="cs-CZ"/>
        </a:p>
      </dgm:t>
    </dgm:pt>
    <dgm:pt modelId="{8DBE1A21-7A41-4CD8-B8B3-F08A047976A2}">
      <dgm:prSet/>
      <dgm:spPr/>
      <dgm:t>
        <a:bodyPr/>
        <a:lstStyle/>
        <a:p>
          <a:r>
            <a:rPr lang="cs-CZ" b="0"/>
            <a:t>Alokace 250 mil. Kč.</a:t>
          </a:r>
          <a:endParaRPr lang="cs-CZ"/>
        </a:p>
      </dgm:t>
    </dgm:pt>
    <dgm:pt modelId="{640501E7-2DB5-442A-B21A-EAE7A3E9D6FC}" type="parTrans" cxnId="{8D172EED-2167-407D-973C-27F699A31FE9}">
      <dgm:prSet/>
      <dgm:spPr/>
      <dgm:t>
        <a:bodyPr/>
        <a:lstStyle/>
        <a:p>
          <a:endParaRPr lang="cs-CZ"/>
        </a:p>
      </dgm:t>
    </dgm:pt>
    <dgm:pt modelId="{1E876BAC-8171-422F-9D0A-5502AA27E73F}" type="sibTrans" cxnId="{8D172EED-2167-407D-973C-27F699A31FE9}">
      <dgm:prSet/>
      <dgm:spPr/>
      <dgm:t>
        <a:bodyPr/>
        <a:lstStyle/>
        <a:p>
          <a:endParaRPr lang="cs-CZ"/>
        </a:p>
      </dgm:t>
    </dgm:pt>
    <dgm:pt modelId="{A3ADD4BF-1036-48EF-A8E7-D59C05D04252}">
      <dgm:prSet/>
      <dgm:spPr/>
      <dgm:t>
        <a:bodyPr/>
        <a:lstStyle/>
        <a:p>
          <a:r>
            <a:rPr lang="cs-CZ" b="0"/>
            <a:t>Místo realizace = území aglomerace (obecně celá ČR a EU).</a:t>
          </a:r>
          <a:endParaRPr lang="cs-CZ"/>
        </a:p>
      </dgm:t>
    </dgm:pt>
    <dgm:pt modelId="{0E1373F2-56B1-437A-A6E0-35EB69BB68C6}" type="parTrans" cxnId="{7C5BF231-2CF9-4D26-A69A-72939B2B63DB}">
      <dgm:prSet/>
      <dgm:spPr/>
      <dgm:t>
        <a:bodyPr/>
        <a:lstStyle/>
        <a:p>
          <a:endParaRPr lang="cs-CZ"/>
        </a:p>
      </dgm:t>
    </dgm:pt>
    <dgm:pt modelId="{8AC925F6-0AAD-4CD9-BA2F-E8D9B8E6B6B0}" type="sibTrans" cxnId="{7C5BF231-2CF9-4D26-A69A-72939B2B63DB}">
      <dgm:prSet/>
      <dgm:spPr/>
      <dgm:t>
        <a:bodyPr/>
        <a:lstStyle/>
        <a:p>
          <a:endParaRPr lang="cs-CZ"/>
        </a:p>
      </dgm:t>
    </dgm:pt>
    <dgm:pt modelId="{52900F54-4497-405E-A0D6-3E44676EDC45}">
      <dgm:prSet/>
      <dgm:spPr/>
      <dgm:t>
        <a:bodyPr/>
        <a:lstStyle/>
        <a:p>
          <a:r>
            <a:rPr lang="cs-CZ" b="0" dirty="0"/>
            <a:t>Kladné stanovisko ŘV ITI + rozpracování schváleného námětu.</a:t>
          </a:r>
          <a:endParaRPr lang="cs-CZ" dirty="0"/>
        </a:p>
      </dgm:t>
    </dgm:pt>
    <dgm:pt modelId="{682EB4B8-89ED-43BD-B3E7-FA184ADB3607}" type="parTrans" cxnId="{F4707311-0016-4467-88B1-DDCCE52B3037}">
      <dgm:prSet/>
      <dgm:spPr/>
      <dgm:t>
        <a:bodyPr/>
        <a:lstStyle/>
        <a:p>
          <a:endParaRPr lang="cs-CZ"/>
        </a:p>
      </dgm:t>
    </dgm:pt>
    <dgm:pt modelId="{66909010-E525-45D7-8017-35738F218815}" type="sibTrans" cxnId="{F4707311-0016-4467-88B1-DDCCE52B3037}">
      <dgm:prSet/>
      <dgm:spPr/>
      <dgm:t>
        <a:bodyPr/>
        <a:lstStyle/>
        <a:p>
          <a:endParaRPr lang="cs-CZ"/>
        </a:p>
      </dgm:t>
    </dgm:pt>
    <dgm:pt modelId="{3ACDBC52-4799-4F13-936D-FEF6E35A61A9}" type="pres">
      <dgm:prSet presAssocID="{363FCC37-9406-4302-9EBE-D5BE55E3FA64}" presName="Name0" presStyleCnt="0">
        <dgm:presLayoutVars>
          <dgm:chMax val="7"/>
          <dgm:chPref val="7"/>
          <dgm:dir/>
        </dgm:presLayoutVars>
      </dgm:prSet>
      <dgm:spPr/>
    </dgm:pt>
    <dgm:pt modelId="{1C5E901C-2B80-45BD-9D2B-A49ECE7CF36D}" type="pres">
      <dgm:prSet presAssocID="{363FCC37-9406-4302-9EBE-D5BE55E3FA64}" presName="Name1" presStyleCnt="0"/>
      <dgm:spPr/>
    </dgm:pt>
    <dgm:pt modelId="{A9CE8B7A-5A0F-4504-AD15-89D28C6A45C6}" type="pres">
      <dgm:prSet presAssocID="{363FCC37-9406-4302-9EBE-D5BE55E3FA64}" presName="cycle" presStyleCnt="0"/>
      <dgm:spPr/>
    </dgm:pt>
    <dgm:pt modelId="{F2768FDC-2314-4C68-BEEE-0D1EAB8B83B0}" type="pres">
      <dgm:prSet presAssocID="{363FCC37-9406-4302-9EBE-D5BE55E3FA64}" presName="srcNode" presStyleLbl="node1" presStyleIdx="0" presStyleCnt="6"/>
      <dgm:spPr/>
    </dgm:pt>
    <dgm:pt modelId="{26EDE586-7C33-450E-93EF-CA8BC4492306}" type="pres">
      <dgm:prSet presAssocID="{363FCC37-9406-4302-9EBE-D5BE55E3FA64}" presName="conn" presStyleLbl="parChTrans1D2" presStyleIdx="0" presStyleCnt="1"/>
      <dgm:spPr/>
    </dgm:pt>
    <dgm:pt modelId="{27A8169F-E848-48DA-AF11-BDDDF2CFFC2B}" type="pres">
      <dgm:prSet presAssocID="{363FCC37-9406-4302-9EBE-D5BE55E3FA64}" presName="extraNode" presStyleLbl="node1" presStyleIdx="0" presStyleCnt="6"/>
      <dgm:spPr/>
    </dgm:pt>
    <dgm:pt modelId="{47949118-4D95-4F60-91DC-1AA9F732C93E}" type="pres">
      <dgm:prSet presAssocID="{363FCC37-9406-4302-9EBE-D5BE55E3FA64}" presName="dstNode" presStyleLbl="node1" presStyleIdx="0" presStyleCnt="6"/>
      <dgm:spPr/>
    </dgm:pt>
    <dgm:pt modelId="{B4021AE7-B194-4B3F-831A-6230960654EA}" type="pres">
      <dgm:prSet presAssocID="{4D92D273-93B1-45D5-AC4D-E3BC05AD3036}" presName="text_1" presStyleLbl="node1" presStyleIdx="0" presStyleCnt="6">
        <dgm:presLayoutVars>
          <dgm:bulletEnabled val="1"/>
        </dgm:presLayoutVars>
      </dgm:prSet>
      <dgm:spPr/>
    </dgm:pt>
    <dgm:pt modelId="{71F03623-4590-4082-82E1-CBB17F994F58}" type="pres">
      <dgm:prSet presAssocID="{4D92D273-93B1-45D5-AC4D-E3BC05AD3036}" presName="accent_1" presStyleCnt="0"/>
      <dgm:spPr/>
    </dgm:pt>
    <dgm:pt modelId="{DA76CEC8-3248-4FCE-8718-8596178F02F2}" type="pres">
      <dgm:prSet presAssocID="{4D92D273-93B1-45D5-AC4D-E3BC05AD3036}" presName="accentRepeatNode" presStyleLbl="solidFgAcc1" presStyleIdx="0" presStyleCnt="6"/>
      <dgm:spPr>
        <a:prstGeom prst="rightArrow">
          <a:avLst/>
        </a:prstGeom>
      </dgm:spPr>
    </dgm:pt>
    <dgm:pt modelId="{A0F1430C-286C-41F5-91B8-3BBA4DC8DACC}" type="pres">
      <dgm:prSet presAssocID="{277DB4B0-3846-4755-BE37-691ECBE56E63}" presName="text_2" presStyleLbl="node1" presStyleIdx="1" presStyleCnt="6">
        <dgm:presLayoutVars>
          <dgm:bulletEnabled val="1"/>
        </dgm:presLayoutVars>
      </dgm:prSet>
      <dgm:spPr/>
    </dgm:pt>
    <dgm:pt modelId="{2B8699D4-0021-4B92-A92F-95B3D3FC4123}" type="pres">
      <dgm:prSet presAssocID="{277DB4B0-3846-4755-BE37-691ECBE56E63}" presName="accent_2" presStyleCnt="0"/>
      <dgm:spPr/>
    </dgm:pt>
    <dgm:pt modelId="{678AD8F2-1BBE-44A7-A632-C135B4F25797}" type="pres">
      <dgm:prSet presAssocID="{277DB4B0-3846-4755-BE37-691ECBE56E63}" presName="accentRepeatNode" presStyleLbl="solidFgAcc1" presStyleIdx="1" presStyleCnt="6"/>
      <dgm:spPr>
        <a:prstGeom prst="rightArrow">
          <a:avLst/>
        </a:prstGeom>
      </dgm:spPr>
    </dgm:pt>
    <dgm:pt modelId="{A9496846-A801-43AE-B41A-2B1E4FEBC1F5}" type="pres">
      <dgm:prSet presAssocID="{7E20544E-1C52-46E3-8B58-E8FC0F416DF0}" presName="text_3" presStyleLbl="node1" presStyleIdx="2" presStyleCnt="6">
        <dgm:presLayoutVars>
          <dgm:bulletEnabled val="1"/>
        </dgm:presLayoutVars>
      </dgm:prSet>
      <dgm:spPr/>
    </dgm:pt>
    <dgm:pt modelId="{CBC980C8-D9BC-43E5-891C-8E83FCAC322A}" type="pres">
      <dgm:prSet presAssocID="{7E20544E-1C52-46E3-8B58-E8FC0F416DF0}" presName="accent_3" presStyleCnt="0"/>
      <dgm:spPr/>
    </dgm:pt>
    <dgm:pt modelId="{67E56F85-E856-447E-9B9F-4BAC3B72B1B3}" type="pres">
      <dgm:prSet presAssocID="{7E20544E-1C52-46E3-8B58-E8FC0F416DF0}" presName="accentRepeatNode" presStyleLbl="solidFgAcc1" presStyleIdx="2" presStyleCnt="6"/>
      <dgm:spPr>
        <a:prstGeom prst="rightArrow">
          <a:avLst/>
        </a:prstGeom>
      </dgm:spPr>
    </dgm:pt>
    <dgm:pt modelId="{678ECAB7-B12B-4C02-B0F0-FDA4293B3DEE}" type="pres">
      <dgm:prSet presAssocID="{8DBE1A21-7A41-4CD8-B8B3-F08A047976A2}" presName="text_4" presStyleLbl="node1" presStyleIdx="3" presStyleCnt="6">
        <dgm:presLayoutVars>
          <dgm:bulletEnabled val="1"/>
        </dgm:presLayoutVars>
      </dgm:prSet>
      <dgm:spPr/>
    </dgm:pt>
    <dgm:pt modelId="{AB5800D5-B1BD-44CA-9647-B34D835DE996}" type="pres">
      <dgm:prSet presAssocID="{8DBE1A21-7A41-4CD8-B8B3-F08A047976A2}" presName="accent_4" presStyleCnt="0"/>
      <dgm:spPr/>
    </dgm:pt>
    <dgm:pt modelId="{8E9B534D-6008-4FB7-BB90-0C54502C6E9D}" type="pres">
      <dgm:prSet presAssocID="{8DBE1A21-7A41-4CD8-B8B3-F08A047976A2}" presName="accentRepeatNode" presStyleLbl="solidFgAcc1" presStyleIdx="3" presStyleCnt="6"/>
      <dgm:spPr>
        <a:prstGeom prst="rightArrow">
          <a:avLst/>
        </a:prstGeom>
      </dgm:spPr>
    </dgm:pt>
    <dgm:pt modelId="{C9E8F55C-8015-4092-8100-5B8D48ED9F2B}" type="pres">
      <dgm:prSet presAssocID="{A3ADD4BF-1036-48EF-A8E7-D59C05D04252}" presName="text_5" presStyleLbl="node1" presStyleIdx="4" presStyleCnt="6">
        <dgm:presLayoutVars>
          <dgm:bulletEnabled val="1"/>
        </dgm:presLayoutVars>
      </dgm:prSet>
      <dgm:spPr/>
    </dgm:pt>
    <dgm:pt modelId="{9F52BA67-DADC-49EC-B9EB-60AFC6393FDD}" type="pres">
      <dgm:prSet presAssocID="{A3ADD4BF-1036-48EF-A8E7-D59C05D04252}" presName="accent_5" presStyleCnt="0"/>
      <dgm:spPr/>
    </dgm:pt>
    <dgm:pt modelId="{C5D57AF7-3A2D-4486-B1EB-8B96540E6A52}" type="pres">
      <dgm:prSet presAssocID="{A3ADD4BF-1036-48EF-A8E7-D59C05D04252}" presName="accentRepeatNode" presStyleLbl="solidFgAcc1" presStyleIdx="4" presStyleCnt="6"/>
      <dgm:spPr>
        <a:prstGeom prst="rightArrow">
          <a:avLst/>
        </a:prstGeom>
      </dgm:spPr>
    </dgm:pt>
    <dgm:pt modelId="{E45CDB7B-46E5-4A4B-B2B4-AEBEA5FF23FF}" type="pres">
      <dgm:prSet presAssocID="{52900F54-4497-405E-A0D6-3E44676EDC45}" presName="text_6" presStyleLbl="node1" presStyleIdx="5" presStyleCnt="6">
        <dgm:presLayoutVars>
          <dgm:bulletEnabled val="1"/>
        </dgm:presLayoutVars>
      </dgm:prSet>
      <dgm:spPr/>
    </dgm:pt>
    <dgm:pt modelId="{7F35279E-703A-4AEF-9106-F57213B16F29}" type="pres">
      <dgm:prSet presAssocID="{52900F54-4497-405E-A0D6-3E44676EDC45}" presName="accent_6" presStyleCnt="0"/>
      <dgm:spPr/>
    </dgm:pt>
    <dgm:pt modelId="{1EBB75E6-91FA-4F74-AF01-14455ED242CF}" type="pres">
      <dgm:prSet presAssocID="{52900F54-4497-405E-A0D6-3E44676EDC45}" presName="accentRepeatNode" presStyleLbl="solidFgAcc1" presStyleIdx="5" presStyleCnt="6"/>
      <dgm:spPr>
        <a:prstGeom prst="rightArrow">
          <a:avLst/>
        </a:prstGeom>
      </dgm:spPr>
    </dgm:pt>
  </dgm:ptLst>
  <dgm:cxnLst>
    <dgm:cxn modelId="{F4707311-0016-4467-88B1-DDCCE52B3037}" srcId="{363FCC37-9406-4302-9EBE-D5BE55E3FA64}" destId="{52900F54-4497-405E-A0D6-3E44676EDC45}" srcOrd="5" destOrd="0" parTransId="{682EB4B8-89ED-43BD-B3E7-FA184ADB3607}" sibTransId="{66909010-E525-45D7-8017-35738F218815}"/>
    <dgm:cxn modelId="{E2F6391D-2F5D-477E-908D-5ADAC97A70A7}" type="presOf" srcId="{A3ADD4BF-1036-48EF-A8E7-D59C05D04252}" destId="{C9E8F55C-8015-4092-8100-5B8D48ED9F2B}" srcOrd="0" destOrd="0" presId="urn:microsoft.com/office/officeart/2008/layout/VerticalCurvedList"/>
    <dgm:cxn modelId="{E41EA024-278F-489D-87EE-C18CEAD6916A}" srcId="{363FCC37-9406-4302-9EBE-D5BE55E3FA64}" destId="{4D92D273-93B1-45D5-AC4D-E3BC05AD3036}" srcOrd="0" destOrd="0" parTransId="{CE6115E9-3C0D-4159-841C-3C4C061B1160}" sibTransId="{A69824D4-D76A-4F76-9B36-2129A6577DAD}"/>
    <dgm:cxn modelId="{7C5BF231-2CF9-4D26-A69A-72939B2B63DB}" srcId="{363FCC37-9406-4302-9EBE-D5BE55E3FA64}" destId="{A3ADD4BF-1036-48EF-A8E7-D59C05D04252}" srcOrd="4" destOrd="0" parTransId="{0E1373F2-56B1-437A-A6E0-35EB69BB68C6}" sibTransId="{8AC925F6-0AAD-4CD9-BA2F-E8D9B8E6B6B0}"/>
    <dgm:cxn modelId="{4723F631-519C-4EE4-A69C-A4956B42C831}" type="presOf" srcId="{277DB4B0-3846-4755-BE37-691ECBE56E63}" destId="{A0F1430C-286C-41F5-91B8-3BBA4DC8DACC}" srcOrd="0" destOrd="0" presId="urn:microsoft.com/office/officeart/2008/layout/VerticalCurvedList"/>
    <dgm:cxn modelId="{7FD23B6D-F618-4F8D-B702-73544F7ADDCE}" type="presOf" srcId="{52900F54-4497-405E-A0D6-3E44676EDC45}" destId="{E45CDB7B-46E5-4A4B-B2B4-AEBEA5FF23FF}" srcOrd="0" destOrd="0" presId="urn:microsoft.com/office/officeart/2008/layout/VerticalCurvedList"/>
    <dgm:cxn modelId="{B7791750-A133-416E-8314-15997A062D36}" srcId="{363FCC37-9406-4302-9EBE-D5BE55E3FA64}" destId="{277DB4B0-3846-4755-BE37-691ECBE56E63}" srcOrd="1" destOrd="0" parTransId="{294AFED3-AE47-4BD7-B3AE-DB56B9016372}" sibTransId="{872795F4-6000-438C-9FC3-8A4DBD78CEC8}"/>
    <dgm:cxn modelId="{71685A9A-1F67-4792-8B5D-645447CE280B}" type="presOf" srcId="{A69824D4-D76A-4F76-9B36-2129A6577DAD}" destId="{26EDE586-7C33-450E-93EF-CA8BC4492306}" srcOrd="0" destOrd="0" presId="urn:microsoft.com/office/officeart/2008/layout/VerticalCurvedList"/>
    <dgm:cxn modelId="{DEDA89B7-DCFF-4BC9-8209-4C658224C6B8}" type="presOf" srcId="{8DBE1A21-7A41-4CD8-B8B3-F08A047976A2}" destId="{678ECAB7-B12B-4C02-B0F0-FDA4293B3DEE}" srcOrd="0" destOrd="0" presId="urn:microsoft.com/office/officeart/2008/layout/VerticalCurvedList"/>
    <dgm:cxn modelId="{FE5F36C7-74C8-4BDA-9EA0-E1F302E2F961}" type="presOf" srcId="{363FCC37-9406-4302-9EBE-D5BE55E3FA64}" destId="{3ACDBC52-4799-4F13-936D-FEF6E35A61A9}" srcOrd="0" destOrd="0" presId="urn:microsoft.com/office/officeart/2008/layout/VerticalCurvedList"/>
    <dgm:cxn modelId="{E42B10DB-F82C-4CD2-BBEB-EE73E0C64049}" type="presOf" srcId="{7E20544E-1C52-46E3-8B58-E8FC0F416DF0}" destId="{A9496846-A801-43AE-B41A-2B1E4FEBC1F5}" srcOrd="0" destOrd="0" presId="urn:microsoft.com/office/officeart/2008/layout/VerticalCurvedList"/>
    <dgm:cxn modelId="{8D172EED-2167-407D-973C-27F699A31FE9}" srcId="{363FCC37-9406-4302-9EBE-D5BE55E3FA64}" destId="{8DBE1A21-7A41-4CD8-B8B3-F08A047976A2}" srcOrd="3" destOrd="0" parTransId="{640501E7-2DB5-442A-B21A-EAE7A3E9D6FC}" sibTransId="{1E876BAC-8171-422F-9D0A-5502AA27E73F}"/>
    <dgm:cxn modelId="{E6508EF5-1EF5-4CE4-AB72-84D3C842B01F}" srcId="{363FCC37-9406-4302-9EBE-D5BE55E3FA64}" destId="{7E20544E-1C52-46E3-8B58-E8FC0F416DF0}" srcOrd="2" destOrd="0" parTransId="{9BE322BE-BCCE-4722-BD19-4E27CE78C792}" sibTransId="{35689B26-A835-48E6-86BA-E2A6869640B2}"/>
    <dgm:cxn modelId="{51219CFE-CD98-44C9-AFC7-D67AB9A5846E}" type="presOf" srcId="{4D92D273-93B1-45D5-AC4D-E3BC05AD3036}" destId="{B4021AE7-B194-4B3F-831A-6230960654EA}" srcOrd="0" destOrd="0" presId="urn:microsoft.com/office/officeart/2008/layout/VerticalCurvedList"/>
    <dgm:cxn modelId="{7C9A7451-79A8-4969-80DD-8F7B2D1DD8C2}" type="presParOf" srcId="{3ACDBC52-4799-4F13-936D-FEF6E35A61A9}" destId="{1C5E901C-2B80-45BD-9D2B-A49ECE7CF36D}" srcOrd="0" destOrd="0" presId="urn:microsoft.com/office/officeart/2008/layout/VerticalCurvedList"/>
    <dgm:cxn modelId="{12DBA16A-A9E5-4A9C-9B44-06E966F5422A}" type="presParOf" srcId="{1C5E901C-2B80-45BD-9D2B-A49ECE7CF36D}" destId="{A9CE8B7A-5A0F-4504-AD15-89D28C6A45C6}" srcOrd="0" destOrd="0" presId="urn:microsoft.com/office/officeart/2008/layout/VerticalCurvedList"/>
    <dgm:cxn modelId="{F600ECB6-AE30-4909-8C5C-0B7157A5114F}" type="presParOf" srcId="{A9CE8B7A-5A0F-4504-AD15-89D28C6A45C6}" destId="{F2768FDC-2314-4C68-BEEE-0D1EAB8B83B0}" srcOrd="0" destOrd="0" presId="urn:microsoft.com/office/officeart/2008/layout/VerticalCurvedList"/>
    <dgm:cxn modelId="{02257B67-6F9D-44C2-8EB5-DFB86F6B6670}" type="presParOf" srcId="{A9CE8B7A-5A0F-4504-AD15-89D28C6A45C6}" destId="{26EDE586-7C33-450E-93EF-CA8BC4492306}" srcOrd="1" destOrd="0" presId="urn:microsoft.com/office/officeart/2008/layout/VerticalCurvedList"/>
    <dgm:cxn modelId="{074BD7AD-9080-4AD7-AE30-C3DC79B1029B}" type="presParOf" srcId="{A9CE8B7A-5A0F-4504-AD15-89D28C6A45C6}" destId="{27A8169F-E848-48DA-AF11-BDDDF2CFFC2B}" srcOrd="2" destOrd="0" presId="urn:microsoft.com/office/officeart/2008/layout/VerticalCurvedList"/>
    <dgm:cxn modelId="{2557D1D1-5B96-41EE-BAE0-C4EE253EFC60}" type="presParOf" srcId="{A9CE8B7A-5A0F-4504-AD15-89D28C6A45C6}" destId="{47949118-4D95-4F60-91DC-1AA9F732C93E}" srcOrd="3" destOrd="0" presId="urn:microsoft.com/office/officeart/2008/layout/VerticalCurvedList"/>
    <dgm:cxn modelId="{17A1B4C3-69B6-4655-A999-E796EBD88E13}" type="presParOf" srcId="{1C5E901C-2B80-45BD-9D2B-A49ECE7CF36D}" destId="{B4021AE7-B194-4B3F-831A-6230960654EA}" srcOrd="1" destOrd="0" presId="urn:microsoft.com/office/officeart/2008/layout/VerticalCurvedList"/>
    <dgm:cxn modelId="{CF79B1EF-1106-496A-9E89-E5CBEAC69527}" type="presParOf" srcId="{1C5E901C-2B80-45BD-9D2B-A49ECE7CF36D}" destId="{71F03623-4590-4082-82E1-CBB17F994F58}" srcOrd="2" destOrd="0" presId="urn:microsoft.com/office/officeart/2008/layout/VerticalCurvedList"/>
    <dgm:cxn modelId="{486BE51A-01B5-45DF-A0EC-1E8E73FBD708}" type="presParOf" srcId="{71F03623-4590-4082-82E1-CBB17F994F58}" destId="{DA76CEC8-3248-4FCE-8718-8596178F02F2}" srcOrd="0" destOrd="0" presId="urn:microsoft.com/office/officeart/2008/layout/VerticalCurvedList"/>
    <dgm:cxn modelId="{AD1C933E-73C4-435F-BEBB-0C0E443B5093}" type="presParOf" srcId="{1C5E901C-2B80-45BD-9D2B-A49ECE7CF36D}" destId="{A0F1430C-286C-41F5-91B8-3BBA4DC8DACC}" srcOrd="3" destOrd="0" presId="urn:microsoft.com/office/officeart/2008/layout/VerticalCurvedList"/>
    <dgm:cxn modelId="{F0E2A1D3-8A4A-4A11-A432-A319914DF6C0}" type="presParOf" srcId="{1C5E901C-2B80-45BD-9D2B-A49ECE7CF36D}" destId="{2B8699D4-0021-4B92-A92F-95B3D3FC4123}" srcOrd="4" destOrd="0" presId="urn:microsoft.com/office/officeart/2008/layout/VerticalCurvedList"/>
    <dgm:cxn modelId="{DB09808F-5D82-4225-A5E7-43F096935CE8}" type="presParOf" srcId="{2B8699D4-0021-4B92-A92F-95B3D3FC4123}" destId="{678AD8F2-1BBE-44A7-A632-C135B4F25797}" srcOrd="0" destOrd="0" presId="urn:microsoft.com/office/officeart/2008/layout/VerticalCurvedList"/>
    <dgm:cxn modelId="{37B0D420-1DAA-4176-AFFD-57CFE9601FFA}" type="presParOf" srcId="{1C5E901C-2B80-45BD-9D2B-A49ECE7CF36D}" destId="{A9496846-A801-43AE-B41A-2B1E4FEBC1F5}" srcOrd="5" destOrd="0" presId="urn:microsoft.com/office/officeart/2008/layout/VerticalCurvedList"/>
    <dgm:cxn modelId="{645BA3B4-D579-4C16-BCA0-139D56C04795}" type="presParOf" srcId="{1C5E901C-2B80-45BD-9D2B-A49ECE7CF36D}" destId="{CBC980C8-D9BC-43E5-891C-8E83FCAC322A}" srcOrd="6" destOrd="0" presId="urn:microsoft.com/office/officeart/2008/layout/VerticalCurvedList"/>
    <dgm:cxn modelId="{C037C1EC-D5C8-4D9B-887D-8F9F0910075E}" type="presParOf" srcId="{CBC980C8-D9BC-43E5-891C-8E83FCAC322A}" destId="{67E56F85-E856-447E-9B9F-4BAC3B72B1B3}" srcOrd="0" destOrd="0" presId="urn:microsoft.com/office/officeart/2008/layout/VerticalCurvedList"/>
    <dgm:cxn modelId="{9B705DBE-0970-4226-9B23-316CCB449B73}" type="presParOf" srcId="{1C5E901C-2B80-45BD-9D2B-A49ECE7CF36D}" destId="{678ECAB7-B12B-4C02-B0F0-FDA4293B3DEE}" srcOrd="7" destOrd="0" presId="urn:microsoft.com/office/officeart/2008/layout/VerticalCurvedList"/>
    <dgm:cxn modelId="{3A4A73FE-B562-430D-A35D-848A922BBDDA}" type="presParOf" srcId="{1C5E901C-2B80-45BD-9D2B-A49ECE7CF36D}" destId="{AB5800D5-B1BD-44CA-9647-B34D835DE996}" srcOrd="8" destOrd="0" presId="urn:microsoft.com/office/officeart/2008/layout/VerticalCurvedList"/>
    <dgm:cxn modelId="{8D6D140B-4075-4AD1-B395-D3BBDF1971C2}" type="presParOf" srcId="{AB5800D5-B1BD-44CA-9647-B34D835DE996}" destId="{8E9B534D-6008-4FB7-BB90-0C54502C6E9D}" srcOrd="0" destOrd="0" presId="urn:microsoft.com/office/officeart/2008/layout/VerticalCurvedList"/>
    <dgm:cxn modelId="{7F0ADFDE-BD8A-4A32-9252-7962CBD178D8}" type="presParOf" srcId="{1C5E901C-2B80-45BD-9D2B-A49ECE7CF36D}" destId="{C9E8F55C-8015-4092-8100-5B8D48ED9F2B}" srcOrd="9" destOrd="0" presId="urn:microsoft.com/office/officeart/2008/layout/VerticalCurvedList"/>
    <dgm:cxn modelId="{D3070A69-6C0B-4D5D-83CA-EF5C84AE6224}" type="presParOf" srcId="{1C5E901C-2B80-45BD-9D2B-A49ECE7CF36D}" destId="{9F52BA67-DADC-49EC-B9EB-60AFC6393FDD}" srcOrd="10" destOrd="0" presId="urn:microsoft.com/office/officeart/2008/layout/VerticalCurvedList"/>
    <dgm:cxn modelId="{2B8FD8B0-4614-4670-AF4C-D7DB562B9625}" type="presParOf" srcId="{9F52BA67-DADC-49EC-B9EB-60AFC6393FDD}" destId="{C5D57AF7-3A2D-4486-B1EB-8B96540E6A52}" srcOrd="0" destOrd="0" presId="urn:microsoft.com/office/officeart/2008/layout/VerticalCurvedList"/>
    <dgm:cxn modelId="{BEA088C3-A49F-4D21-AEAF-170BFE24FF2D}" type="presParOf" srcId="{1C5E901C-2B80-45BD-9D2B-A49ECE7CF36D}" destId="{E45CDB7B-46E5-4A4B-B2B4-AEBEA5FF23FF}" srcOrd="11" destOrd="0" presId="urn:microsoft.com/office/officeart/2008/layout/VerticalCurvedList"/>
    <dgm:cxn modelId="{1030771B-7336-44F7-B6BB-46E91AE2EB5D}" type="presParOf" srcId="{1C5E901C-2B80-45BD-9D2B-A49ECE7CF36D}" destId="{7F35279E-703A-4AEF-9106-F57213B16F29}" srcOrd="12" destOrd="0" presId="urn:microsoft.com/office/officeart/2008/layout/VerticalCurvedList"/>
    <dgm:cxn modelId="{A3455D0C-F4C6-477F-B1FE-B9876D6E8A0A}" type="presParOf" srcId="{7F35279E-703A-4AEF-9106-F57213B16F29}" destId="{1EBB75E6-91FA-4F74-AF01-14455ED242C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712AAA3-B415-41FB-93E6-2CD619CD68A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E733D6D-2A06-4FFD-B506-4DF4D36F8E1C}">
      <dgm:prSet/>
      <dgm:spPr/>
      <dgm:t>
        <a:bodyPr/>
        <a:lstStyle/>
        <a:p>
          <a:r>
            <a:rPr lang="cs-CZ" b="0" dirty="0"/>
            <a:t>Závazkové</a:t>
          </a:r>
          <a:endParaRPr lang="cs-CZ" dirty="0"/>
        </a:p>
      </dgm:t>
    </dgm:pt>
    <dgm:pt modelId="{F14572F4-17D2-4337-9BFD-619A8E0A1717}" type="parTrans" cxnId="{DC33DE83-04E7-4061-9D97-A73D82803CA9}">
      <dgm:prSet/>
      <dgm:spPr/>
      <dgm:t>
        <a:bodyPr/>
        <a:lstStyle/>
        <a:p>
          <a:endParaRPr lang="cs-CZ"/>
        </a:p>
      </dgm:t>
    </dgm:pt>
    <dgm:pt modelId="{C09F5223-47E3-4ABE-B975-FEA8B2372C43}" type="sibTrans" cxnId="{DC33DE83-04E7-4061-9D97-A73D82803CA9}">
      <dgm:prSet/>
      <dgm:spPr/>
      <dgm:t>
        <a:bodyPr/>
        <a:lstStyle/>
        <a:p>
          <a:endParaRPr lang="cs-CZ"/>
        </a:p>
      </dgm:t>
    </dgm:pt>
    <dgm:pt modelId="{3BCB3C05-8B28-45A2-8F93-B8FF2AAD2966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600 000 Celkový počet účastníků (podpora nad 40 hodin).</a:t>
          </a:r>
        </a:p>
      </dgm:t>
    </dgm:pt>
    <dgm:pt modelId="{93BE71DC-3B00-4F1B-98F0-C6FC2F1A4448}" type="parTrans" cxnId="{5830E487-311A-435D-8549-D497EF6F2B83}">
      <dgm:prSet/>
      <dgm:spPr/>
      <dgm:t>
        <a:bodyPr/>
        <a:lstStyle/>
        <a:p>
          <a:endParaRPr lang="cs-CZ"/>
        </a:p>
      </dgm:t>
    </dgm:pt>
    <dgm:pt modelId="{C67213B8-8353-49A2-ADF2-C2AFE5ED65AA}" type="sibTrans" cxnId="{5830E487-311A-435D-8549-D497EF6F2B83}">
      <dgm:prSet/>
      <dgm:spPr/>
      <dgm:t>
        <a:bodyPr/>
        <a:lstStyle/>
        <a:p>
          <a:endParaRPr lang="cs-CZ"/>
        </a:p>
      </dgm:t>
    </dgm:pt>
    <dgm:pt modelId="{67235653-2B04-40BF-A98F-DE3A6FFA4AA4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672 001 Počet znevýhodněných osob umístěných na pracovních místech (účastníci se mzdovým příspěvkem).</a:t>
          </a:r>
        </a:p>
      </dgm:t>
    </dgm:pt>
    <dgm:pt modelId="{A68DD241-2AC0-405B-9A6F-47A085D4E7ED}" type="parTrans" cxnId="{9A27798D-33F4-4F72-A556-4B7D2AABC49A}">
      <dgm:prSet/>
      <dgm:spPr/>
      <dgm:t>
        <a:bodyPr/>
        <a:lstStyle/>
        <a:p>
          <a:endParaRPr lang="cs-CZ"/>
        </a:p>
      </dgm:t>
    </dgm:pt>
    <dgm:pt modelId="{DA9CB3B3-6A07-47BA-BBF8-E62C1B5822EA}" type="sibTrans" cxnId="{9A27798D-33F4-4F72-A556-4B7D2AABC49A}">
      <dgm:prSet/>
      <dgm:spPr/>
      <dgm:t>
        <a:bodyPr/>
        <a:lstStyle/>
        <a:p>
          <a:endParaRPr lang="cs-CZ"/>
        </a:p>
      </dgm:t>
    </dgm:pt>
    <dgm:pt modelId="{99FE8AD9-105F-4732-B61D-A6D270E294B4}">
      <dgm:prSet/>
      <dgm:spPr/>
      <dgm:t>
        <a:bodyPr/>
        <a:lstStyle/>
        <a:p>
          <a:r>
            <a:rPr lang="cs-CZ" b="0" dirty="0"/>
            <a:t>Sledované</a:t>
          </a:r>
          <a:endParaRPr lang="cs-CZ" dirty="0"/>
        </a:p>
      </dgm:t>
    </dgm:pt>
    <dgm:pt modelId="{163C64E6-345C-401E-A7BB-31F0E1550163}" type="parTrans" cxnId="{6EDFF8BF-02E7-4C95-9B39-A988FE372E4C}">
      <dgm:prSet/>
      <dgm:spPr/>
      <dgm:t>
        <a:bodyPr/>
        <a:lstStyle/>
        <a:p>
          <a:endParaRPr lang="cs-CZ"/>
        </a:p>
      </dgm:t>
    </dgm:pt>
    <dgm:pt modelId="{69282404-05D9-452C-9C9A-89B9C5DB6C7C}" type="sibTrans" cxnId="{6EDFF8BF-02E7-4C95-9B39-A988FE372E4C}">
      <dgm:prSet/>
      <dgm:spPr/>
      <dgm:t>
        <a:bodyPr/>
        <a:lstStyle/>
        <a:p>
          <a:endParaRPr lang="cs-CZ"/>
        </a:p>
      </dgm:t>
    </dgm:pt>
    <dgm:pt modelId="{09D80FF8-7409-49B3-9E74-53DBB9C8FAC2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679 001 Počet podpořených Romů (odhad příjemce, souhrnné číslo za projekt vyplňované do ISKP při tvorbě </a:t>
          </a:r>
          <a:r>
            <a:rPr lang="cs-CZ" dirty="0" err="1"/>
            <a:t>ZoR</a:t>
          </a:r>
          <a:r>
            <a:rPr lang="cs-CZ" dirty="0"/>
            <a:t>).</a:t>
          </a:r>
        </a:p>
      </dgm:t>
    </dgm:pt>
    <dgm:pt modelId="{1FD933FA-2A6E-4B3A-8F5E-3CAAA6B9769C}" type="parTrans" cxnId="{47E4B35E-4B65-4F64-8299-74537EA5A3B3}">
      <dgm:prSet/>
      <dgm:spPr/>
      <dgm:t>
        <a:bodyPr/>
        <a:lstStyle/>
        <a:p>
          <a:endParaRPr lang="cs-CZ"/>
        </a:p>
      </dgm:t>
    </dgm:pt>
    <dgm:pt modelId="{CD9B4C3C-1D90-45AB-A4BB-F9D4E24B276C}" type="sibTrans" cxnId="{47E4B35E-4B65-4F64-8299-74537EA5A3B3}">
      <dgm:prSet/>
      <dgm:spPr/>
      <dgm:t>
        <a:bodyPr/>
        <a:lstStyle/>
        <a:p>
          <a:endParaRPr lang="cs-CZ"/>
        </a:p>
      </dgm:t>
    </dgm:pt>
    <dgm:pt modelId="{1E0C7CD8-0099-4EB8-A9D6-857BBDBFF6DA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Všechny MI z Obecné části pravidel týkající se účastníků.</a:t>
          </a:r>
        </a:p>
      </dgm:t>
    </dgm:pt>
    <dgm:pt modelId="{EB992187-2EE8-44CE-A00B-6AA19E75C8DC}" type="parTrans" cxnId="{E42E8398-1776-4FBB-B33B-672A261E1B7D}">
      <dgm:prSet/>
      <dgm:spPr/>
      <dgm:t>
        <a:bodyPr/>
        <a:lstStyle/>
        <a:p>
          <a:endParaRPr lang="cs-CZ"/>
        </a:p>
      </dgm:t>
    </dgm:pt>
    <dgm:pt modelId="{D12A781C-7D40-48C3-A99E-9E3F907D3123}" type="sibTrans" cxnId="{E42E8398-1776-4FBB-B33B-672A261E1B7D}">
      <dgm:prSet/>
      <dgm:spPr/>
      <dgm:t>
        <a:bodyPr/>
        <a:lstStyle/>
        <a:p>
          <a:endParaRPr lang="cs-CZ"/>
        </a:p>
      </dgm:t>
    </dgm:pt>
    <dgm:pt modelId="{8778A14C-9BC7-463B-B120-5A492E96A604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Monitorovací list / registry ÚP a ČSSZ –&gt; IS ESF –&gt; ISKP.</a:t>
          </a:r>
        </a:p>
      </dgm:t>
    </dgm:pt>
    <dgm:pt modelId="{96ABDC7E-B37E-4DD5-B886-6C03702EC74C}" type="parTrans" cxnId="{4929B0F0-1885-4A5A-9D41-EFA3E5D78BBF}">
      <dgm:prSet/>
      <dgm:spPr/>
      <dgm:t>
        <a:bodyPr/>
        <a:lstStyle/>
        <a:p>
          <a:endParaRPr lang="cs-CZ"/>
        </a:p>
      </dgm:t>
    </dgm:pt>
    <dgm:pt modelId="{640AFE9A-491A-45E5-919B-051DFD36C4AE}" type="sibTrans" cxnId="{4929B0F0-1885-4A5A-9D41-EFA3E5D78BBF}">
      <dgm:prSet/>
      <dgm:spPr/>
      <dgm:t>
        <a:bodyPr/>
        <a:lstStyle/>
        <a:p>
          <a:endParaRPr lang="cs-CZ"/>
        </a:p>
      </dgm:t>
    </dgm:pt>
    <dgm:pt modelId="{84473107-A4DE-48C0-A66F-7F249540AADE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88EFBB78-0514-4EE8-9BA7-D19A99BB03C3}" type="parTrans" cxnId="{51436174-9885-4D58-9C86-54D31DCFD703}">
      <dgm:prSet/>
      <dgm:spPr/>
      <dgm:t>
        <a:bodyPr/>
        <a:lstStyle/>
        <a:p>
          <a:endParaRPr lang="cs-CZ"/>
        </a:p>
      </dgm:t>
    </dgm:pt>
    <dgm:pt modelId="{791E47A1-3C1A-4EF3-B5B0-6D3F71AE5519}" type="sibTrans" cxnId="{51436174-9885-4D58-9C86-54D31DCFD703}">
      <dgm:prSet/>
      <dgm:spPr/>
      <dgm:t>
        <a:bodyPr/>
        <a:lstStyle/>
        <a:p>
          <a:endParaRPr lang="cs-CZ"/>
        </a:p>
      </dgm:t>
    </dgm:pt>
    <dgm:pt modelId="{8202A232-E12E-4D70-A37D-4CCCD136F0F1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Pole Popis hodnoty – jak stanovena, sledována, dokládána.</a:t>
          </a:r>
        </a:p>
      </dgm:t>
    </dgm:pt>
    <dgm:pt modelId="{953CA66B-47C4-4491-9A46-6BB171A94A60}" type="parTrans" cxnId="{9CD23127-CE2C-4AF1-93C9-EA933992201C}">
      <dgm:prSet/>
      <dgm:spPr/>
      <dgm:t>
        <a:bodyPr/>
        <a:lstStyle/>
        <a:p>
          <a:endParaRPr lang="cs-CZ"/>
        </a:p>
      </dgm:t>
    </dgm:pt>
    <dgm:pt modelId="{17650634-FA04-4C58-84BB-D54CB0E1B775}" type="sibTrans" cxnId="{9CD23127-CE2C-4AF1-93C9-EA933992201C}">
      <dgm:prSet/>
      <dgm:spPr/>
      <dgm:t>
        <a:bodyPr/>
        <a:lstStyle/>
        <a:p>
          <a:endParaRPr lang="cs-CZ"/>
        </a:p>
      </dgm:t>
    </dgm:pt>
    <dgm:pt modelId="{D0106DC2-5288-49BB-8AB0-59C97D64ACDB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288448CB-1016-4070-8738-E297D87D46A9}" type="parTrans" cxnId="{390270F2-CB03-449D-A08D-38EC9821B316}">
      <dgm:prSet/>
      <dgm:spPr/>
      <dgm:t>
        <a:bodyPr/>
        <a:lstStyle/>
        <a:p>
          <a:endParaRPr lang="cs-CZ"/>
        </a:p>
      </dgm:t>
    </dgm:pt>
    <dgm:pt modelId="{8A630612-09ED-47C0-951A-86E0AFEDBE32}" type="sibTrans" cxnId="{390270F2-CB03-449D-A08D-38EC9821B316}">
      <dgm:prSet/>
      <dgm:spPr/>
      <dgm:t>
        <a:bodyPr/>
        <a:lstStyle/>
        <a:p>
          <a:endParaRPr lang="cs-CZ"/>
        </a:p>
      </dgm:t>
    </dgm:pt>
    <dgm:pt modelId="{2E153A2D-250D-4524-B2CD-A43297B83975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71D05216-8F6F-46FE-9BBF-F1BEF905804F}" type="parTrans" cxnId="{2E871E4A-C743-4160-B44D-4A1F44D078DC}">
      <dgm:prSet/>
      <dgm:spPr/>
      <dgm:t>
        <a:bodyPr/>
        <a:lstStyle/>
        <a:p>
          <a:endParaRPr lang="cs-CZ"/>
        </a:p>
      </dgm:t>
    </dgm:pt>
    <dgm:pt modelId="{46C785A8-7069-4F77-ACC3-D77FABBE9E9F}" type="sibTrans" cxnId="{2E871E4A-C743-4160-B44D-4A1F44D078DC}">
      <dgm:prSet/>
      <dgm:spPr/>
      <dgm:t>
        <a:bodyPr/>
        <a:lstStyle/>
        <a:p>
          <a:endParaRPr lang="cs-CZ"/>
        </a:p>
      </dgm:t>
    </dgm:pt>
    <dgm:pt modelId="{FF383D3C-E497-4E3B-B602-4444AED6F614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626 000 Účastníci, kteří získali kvalifikaci po ukončení své účasti.</a:t>
          </a:r>
        </a:p>
      </dgm:t>
    </dgm:pt>
    <dgm:pt modelId="{6195C6A5-9A2B-441B-83C3-7204D942C1B3}" type="parTrans" cxnId="{AB2A5745-287E-470F-8C16-AED106B3895C}">
      <dgm:prSet/>
      <dgm:spPr/>
      <dgm:t>
        <a:bodyPr/>
        <a:lstStyle/>
        <a:p>
          <a:endParaRPr lang="cs-CZ"/>
        </a:p>
      </dgm:t>
    </dgm:pt>
    <dgm:pt modelId="{B7C4EA45-8860-4A15-9D3C-D18D2B7E0987}" type="sibTrans" cxnId="{AB2A5745-287E-470F-8C16-AED106B3895C}">
      <dgm:prSet/>
      <dgm:spPr/>
      <dgm:t>
        <a:bodyPr/>
        <a:lstStyle/>
        <a:p>
          <a:endParaRPr lang="cs-CZ"/>
        </a:p>
      </dgm:t>
    </dgm:pt>
    <dgm:pt modelId="{CFEECDFF-C13C-4E55-AB09-69C866EFC968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4AF6E47B-80DB-47CD-AAF0-8414A4B3DD1C}" type="parTrans" cxnId="{A7CB5622-B2A2-4B81-9CA7-A2319FB26E2C}">
      <dgm:prSet/>
      <dgm:spPr/>
      <dgm:t>
        <a:bodyPr/>
        <a:lstStyle/>
        <a:p>
          <a:endParaRPr lang="cs-CZ"/>
        </a:p>
      </dgm:t>
    </dgm:pt>
    <dgm:pt modelId="{008EBC8D-2B5F-4621-A978-FDD5886B499E}" type="sibTrans" cxnId="{A7CB5622-B2A2-4B81-9CA7-A2319FB26E2C}">
      <dgm:prSet/>
      <dgm:spPr/>
      <dgm:t>
        <a:bodyPr/>
        <a:lstStyle/>
        <a:p>
          <a:endParaRPr lang="cs-CZ"/>
        </a:p>
      </dgm:t>
    </dgm:pt>
    <dgm:pt modelId="{97F280EE-A970-4724-85C4-79E82E73CC70}" type="pres">
      <dgm:prSet presAssocID="{F712AAA3-B415-41FB-93E6-2CD619CD68A5}" presName="linearFlow" presStyleCnt="0">
        <dgm:presLayoutVars>
          <dgm:dir/>
          <dgm:animLvl val="lvl"/>
          <dgm:resizeHandles val="exact"/>
        </dgm:presLayoutVars>
      </dgm:prSet>
      <dgm:spPr/>
    </dgm:pt>
    <dgm:pt modelId="{5C6C4CC8-02AD-4C20-A237-39DDF9A72079}" type="pres">
      <dgm:prSet presAssocID="{BE733D6D-2A06-4FFD-B506-4DF4D36F8E1C}" presName="composite" presStyleCnt="0"/>
      <dgm:spPr/>
    </dgm:pt>
    <dgm:pt modelId="{A88E92D6-6F72-49C7-BDB4-BE207AB44072}" type="pres">
      <dgm:prSet presAssocID="{BE733D6D-2A06-4FFD-B506-4DF4D36F8E1C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FE2104C0-0689-4914-B940-D93CBD98BAC2}" type="pres">
      <dgm:prSet presAssocID="{BE733D6D-2A06-4FFD-B506-4DF4D36F8E1C}" presName="descendantText" presStyleLbl="alignAcc1" presStyleIdx="0" presStyleCnt="2" custScaleX="99601" custScaleY="119392">
        <dgm:presLayoutVars>
          <dgm:bulletEnabled val="1"/>
        </dgm:presLayoutVars>
      </dgm:prSet>
      <dgm:spPr/>
    </dgm:pt>
    <dgm:pt modelId="{F4E938C7-776E-4C8F-B7A1-901EBB1E4368}" type="pres">
      <dgm:prSet presAssocID="{C09F5223-47E3-4ABE-B975-FEA8B2372C43}" presName="sp" presStyleCnt="0"/>
      <dgm:spPr/>
    </dgm:pt>
    <dgm:pt modelId="{A942275F-6FCE-4D15-B3C7-350CCB28ABBD}" type="pres">
      <dgm:prSet presAssocID="{99FE8AD9-105F-4732-B61D-A6D270E294B4}" presName="composite" presStyleCnt="0"/>
      <dgm:spPr/>
    </dgm:pt>
    <dgm:pt modelId="{F3FC3431-349C-4B05-B050-913C05E35977}" type="pres">
      <dgm:prSet presAssocID="{99FE8AD9-105F-4732-B61D-A6D270E294B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168C4814-A5A2-4829-9E73-073F7E44E49E}" type="pres">
      <dgm:prSet presAssocID="{99FE8AD9-105F-4732-B61D-A6D270E294B4}" presName="descendantText" presStyleLbl="alignAcc1" presStyleIdx="1" presStyleCnt="2" custScaleY="115849">
        <dgm:presLayoutVars>
          <dgm:bulletEnabled val="1"/>
        </dgm:presLayoutVars>
      </dgm:prSet>
      <dgm:spPr/>
    </dgm:pt>
  </dgm:ptLst>
  <dgm:cxnLst>
    <dgm:cxn modelId="{A7CB5622-B2A2-4B81-9CA7-A2319FB26E2C}" srcId="{BE733D6D-2A06-4FFD-B506-4DF4D36F8E1C}" destId="{CFEECDFF-C13C-4E55-AB09-69C866EFC968}" srcOrd="2" destOrd="0" parTransId="{4AF6E47B-80DB-47CD-AAF0-8414A4B3DD1C}" sibTransId="{008EBC8D-2B5F-4621-A978-FDD5886B499E}"/>
    <dgm:cxn modelId="{9CD23127-CE2C-4AF1-93C9-EA933992201C}" srcId="{BE733D6D-2A06-4FFD-B506-4DF4D36F8E1C}" destId="{8202A232-E12E-4D70-A37D-4CCCD136F0F1}" srcOrd="5" destOrd="0" parTransId="{953CA66B-47C4-4491-9A46-6BB171A94A60}" sibTransId="{17650634-FA04-4C58-84BB-D54CB0E1B775}"/>
    <dgm:cxn modelId="{4AE39D2F-36B8-46DC-B43A-DB691B8D7028}" type="presOf" srcId="{67235653-2B04-40BF-A98F-DE3A6FFA4AA4}" destId="{FE2104C0-0689-4914-B940-D93CBD98BAC2}" srcOrd="0" destOrd="1" presId="urn:microsoft.com/office/officeart/2005/8/layout/chevron2"/>
    <dgm:cxn modelId="{1371065C-A498-4F13-B78A-58C018D62367}" type="presOf" srcId="{CFEECDFF-C13C-4E55-AB09-69C866EFC968}" destId="{FE2104C0-0689-4914-B940-D93CBD98BAC2}" srcOrd="0" destOrd="2" presId="urn:microsoft.com/office/officeart/2005/8/layout/chevron2"/>
    <dgm:cxn modelId="{47E4B35E-4B65-4F64-8299-74537EA5A3B3}" srcId="{99FE8AD9-105F-4732-B61D-A6D270E294B4}" destId="{09D80FF8-7409-49B3-9E74-53DBB9C8FAC2}" srcOrd="0" destOrd="0" parTransId="{1FD933FA-2A6E-4B3A-8F5E-3CAAA6B9769C}" sibTransId="{CD9B4C3C-1D90-45AB-A4BB-F9D4E24B276C}"/>
    <dgm:cxn modelId="{E0668243-31C3-45F7-8492-5E0EF1414D5A}" type="presOf" srcId="{99FE8AD9-105F-4732-B61D-A6D270E294B4}" destId="{F3FC3431-349C-4B05-B050-913C05E35977}" srcOrd="0" destOrd="0" presId="urn:microsoft.com/office/officeart/2005/8/layout/chevron2"/>
    <dgm:cxn modelId="{AB2A5745-287E-470F-8C16-AED106B3895C}" srcId="{BE733D6D-2A06-4FFD-B506-4DF4D36F8E1C}" destId="{FF383D3C-E497-4E3B-B602-4444AED6F614}" srcOrd="3" destOrd="0" parTransId="{6195C6A5-9A2B-441B-83C3-7204D942C1B3}" sibTransId="{B7C4EA45-8860-4A15-9D3C-D18D2B7E0987}"/>
    <dgm:cxn modelId="{2E871E4A-C743-4160-B44D-4A1F44D078DC}" srcId="{99FE8AD9-105F-4732-B61D-A6D270E294B4}" destId="{2E153A2D-250D-4524-B2CD-A43297B83975}" srcOrd="1" destOrd="0" parTransId="{71D05216-8F6F-46FE-9BBF-F1BEF905804F}" sibTransId="{46C785A8-7069-4F77-ACC3-D77FABBE9E9F}"/>
    <dgm:cxn modelId="{51436174-9885-4D58-9C86-54D31DCFD703}" srcId="{99FE8AD9-105F-4732-B61D-A6D270E294B4}" destId="{84473107-A4DE-48C0-A66F-7F249540AADE}" srcOrd="3" destOrd="0" parTransId="{88EFBB78-0514-4EE8-9BA7-D19A99BB03C3}" sibTransId="{791E47A1-3C1A-4EF3-B5B0-6D3F71AE5519}"/>
    <dgm:cxn modelId="{DC33DE83-04E7-4061-9D97-A73D82803CA9}" srcId="{F712AAA3-B415-41FB-93E6-2CD619CD68A5}" destId="{BE733D6D-2A06-4FFD-B506-4DF4D36F8E1C}" srcOrd="0" destOrd="0" parTransId="{F14572F4-17D2-4337-9BFD-619A8E0A1717}" sibTransId="{C09F5223-47E3-4ABE-B975-FEA8B2372C43}"/>
    <dgm:cxn modelId="{5830E487-311A-435D-8549-D497EF6F2B83}" srcId="{BE733D6D-2A06-4FFD-B506-4DF4D36F8E1C}" destId="{3BCB3C05-8B28-45A2-8F93-B8FF2AAD2966}" srcOrd="0" destOrd="0" parTransId="{93BE71DC-3B00-4F1B-98F0-C6FC2F1A4448}" sibTransId="{C67213B8-8353-49A2-ADF2-C2AFE5ED65AA}"/>
    <dgm:cxn modelId="{F66BBB8C-C853-4FED-B6AC-2A7F43EE891B}" type="presOf" srcId="{1E0C7CD8-0099-4EB8-A9D6-857BBDBFF6DA}" destId="{168C4814-A5A2-4829-9E73-073F7E44E49E}" srcOrd="0" destOrd="2" presId="urn:microsoft.com/office/officeart/2005/8/layout/chevron2"/>
    <dgm:cxn modelId="{9A27798D-33F4-4F72-A556-4B7D2AABC49A}" srcId="{BE733D6D-2A06-4FFD-B506-4DF4D36F8E1C}" destId="{67235653-2B04-40BF-A98F-DE3A6FFA4AA4}" srcOrd="1" destOrd="0" parTransId="{A68DD241-2AC0-405B-9A6F-47A085D4E7ED}" sibTransId="{DA9CB3B3-6A07-47BA-BBF8-E62C1B5822EA}"/>
    <dgm:cxn modelId="{39D44F96-1CE5-4543-BD55-7E48CCBDA281}" type="presOf" srcId="{8778A14C-9BC7-463B-B120-5A492E96A604}" destId="{168C4814-A5A2-4829-9E73-073F7E44E49E}" srcOrd="0" destOrd="4" presId="urn:microsoft.com/office/officeart/2005/8/layout/chevron2"/>
    <dgm:cxn modelId="{E42E8398-1776-4FBB-B33B-672A261E1B7D}" srcId="{99FE8AD9-105F-4732-B61D-A6D270E294B4}" destId="{1E0C7CD8-0099-4EB8-A9D6-857BBDBFF6DA}" srcOrd="2" destOrd="0" parTransId="{EB992187-2EE8-44CE-A00B-6AA19E75C8DC}" sibTransId="{D12A781C-7D40-48C3-A99E-9E3F907D3123}"/>
    <dgm:cxn modelId="{1C0005A3-95B8-40BA-B461-EEC0BEBB3B8F}" type="presOf" srcId="{2E153A2D-250D-4524-B2CD-A43297B83975}" destId="{168C4814-A5A2-4829-9E73-073F7E44E49E}" srcOrd="0" destOrd="1" presId="urn:microsoft.com/office/officeart/2005/8/layout/chevron2"/>
    <dgm:cxn modelId="{9C83E6A3-D474-48A4-AEE9-21F22B410D07}" type="presOf" srcId="{84473107-A4DE-48C0-A66F-7F249540AADE}" destId="{168C4814-A5A2-4829-9E73-073F7E44E49E}" srcOrd="0" destOrd="3" presId="urn:microsoft.com/office/officeart/2005/8/layout/chevron2"/>
    <dgm:cxn modelId="{D1306FAD-9784-4586-8F37-4D77B49520E4}" type="presOf" srcId="{F712AAA3-B415-41FB-93E6-2CD619CD68A5}" destId="{97F280EE-A970-4724-85C4-79E82E73CC70}" srcOrd="0" destOrd="0" presId="urn:microsoft.com/office/officeart/2005/8/layout/chevron2"/>
    <dgm:cxn modelId="{7510EEAE-FFD2-4702-9FC6-2B02AEA6B3A0}" type="presOf" srcId="{D0106DC2-5288-49BB-8AB0-59C97D64ACDB}" destId="{FE2104C0-0689-4914-B940-D93CBD98BAC2}" srcOrd="0" destOrd="4" presId="urn:microsoft.com/office/officeart/2005/8/layout/chevron2"/>
    <dgm:cxn modelId="{80E9E6B5-EC52-409C-8CEB-66A233067B78}" type="presOf" srcId="{09D80FF8-7409-49B3-9E74-53DBB9C8FAC2}" destId="{168C4814-A5A2-4829-9E73-073F7E44E49E}" srcOrd="0" destOrd="0" presId="urn:microsoft.com/office/officeart/2005/8/layout/chevron2"/>
    <dgm:cxn modelId="{29B3B4BB-8835-4DB1-9270-080FBD385979}" type="presOf" srcId="{3BCB3C05-8B28-45A2-8F93-B8FF2AAD2966}" destId="{FE2104C0-0689-4914-B940-D93CBD98BAC2}" srcOrd="0" destOrd="0" presId="urn:microsoft.com/office/officeart/2005/8/layout/chevron2"/>
    <dgm:cxn modelId="{6EDFF8BF-02E7-4C95-9B39-A988FE372E4C}" srcId="{F712AAA3-B415-41FB-93E6-2CD619CD68A5}" destId="{99FE8AD9-105F-4732-B61D-A6D270E294B4}" srcOrd="1" destOrd="0" parTransId="{163C64E6-345C-401E-A7BB-31F0E1550163}" sibTransId="{69282404-05D9-452C-9C9A-89B9C5DB6C7C}"/>
    <dgm:cxn modelId="{7DA3BAC0-8091-4E89-A578-FA8C607C3B58}" type="presOf" srcId="{BE733D6D-2A06-4FFD-B506-4DF4D36F8E1C}" destId="{A88E92D6-6F72-49C7-BDB4-BE207AB44072}" srcOrd="0" destOrd="0" presId="urn:microsoft.com/office/officeart/2005/8/layout/chevron2"/>
    <dgm:cxn modelId="{E71211CC-2DA4-4DC2-AA4D-6D736A36DAF9}" type="presOf" srcId="{FF383D3C-E497-4E3B-B602-4444AED6F614}" destId="{FE2104C0-0689-4914-B940-D93CBD98BAC2}" srcOrd="0" destOrd="3" presId="urn:microsoft.com/office/officeart/2005/8/layout/chevron2"/>
    <dgm:cxn modelId="{8C84F6D7-CAA3-4432-A4D0-6DB11C0F81F1}" type="presOf" srcId="{8202A232-E12E-4D70-A37D-4CCCD136F0F1}" destId="{FE2104C0-0689-4914-B940-D93CBD98BAC2}" srcOrd="0" destOrd="5" presId="urn:microsoft.com/office/officeart/2005/8/layout/chevron2"/>
    <dgm:cxn modelId="{4929B0F0-1885-4A5A-9D41-EFA3E5D78BBF}" srcId="{99FE8AD9-105F-4732-B61D-A6D270E294B4}" destId="{8778A14C-9BC7-463B-B120-5A492E96A604}" srcOrd="4" destOrd="0" parTransId="{96ABDC7E-B37E-4DD5-B886-6C03702EC74C}" sibTransId="{640AFE9A-491A-45E5-919B-051DFD36C4AE}"/>
    <dgm:cxn modelId="{390270F2-CB03-449D-A08D-38EC9821B316}" srcId="{BE733D6D-2A06-4FFD-B506-4DF4D36F8E1C}" destId="{D0106DC2-5288-49BB-8AB0-59C97D64ACDB}" srcOrd="4" destOrd="0" parTransId="{288448CB-1016-4070-8738-E297D87D46A9}" sibTransId="{8A630612-09ED-47C0-951A-86E0AFEDBE32}"/>
    <dgm:cxn modelId="{02711264-A0FC-4028-BE02-2CAB3C839A1F}" type="presParOf" srcId="{97F280EE-A970-4724-85C4-79E82E73CC70}" destId="{5C6C4CC8-02AD-4C20-A237-39DDF9A72079}" srcOrd="0" destOrd="0" presId="urn:microsoft.com/office/officeart/2005/8/layout/chevron2"/>
    <dgm:cxn modelId="{D38294F4-9F12-474B-8B92-FD53C998E58A}" type="presParOf" srcId="{5C6C4CC8-02AD-4C20-A237-39DDF9A72079}" destId="{A88E92D6-6F72-49C7-BDB4-BE207AB44072}" srcOrd="0" destOrd="0" presId="urn:microsoft.com/office/officeart/2005/8/layout/chevron2"/>
    <dgm:cxn modelId="{3BA8A870-7FFE-47B1-9011-7C28C746EA45}" type="presParOf" srcId="{5C6C4CC8-02AD-4C20-A237-39DDF9A72079}" destId="{FE2104C0-0689-4914-B940-D93CBD98BAC2}" srcOrd="1" destOrd="0" presId="urn:microsoft.com/office/officeart/2005/8/layout/chevron2"/>
    <dgm:cxn modelId="{54B2A3E4-9124-4295-ABCD-619D122C9A38}" type="presParOf" srcId="{97F280EE-A970-4724-85C4-79E82E73CC70}" destId="{F4E938C7-776E-4C8F-B7A1-901EBB1E4368}" srcOrd="1" destOrd="0" presId="urn:microsoft.com/office/officeart/2005/8/layout/chevron2"/>
    <dgm:cxn modelId="{C622FD42-5CA2-4C83-B5E8-ECA92DD1C866}" type="presParOf" srcId="{97F280EE-A970-4724-85C4-79E82E73CC70}" destId="{A942275F-6FCE-4D15-B3C7-350CCB28ABBD}" srcOrd="2" destOrd="0" presId="urn:microsoft.com/office/officeart/2005/8/layout/chevron2"/>
    <dgm:cxn modelId="{6FA5A7C9-36CB-4A05-9E8F-4B094AC36009}" type="presParOf" srcId="{A942275F-6FCE-4D15-B3C7-350CCB28ABBD}" destId="{F3FC3431-349C-4B05-B050-913C05E35977}" srcOrd="0" destOrd="0" presId="urn:microsoft.com/office/officeart/2005/8/layout/chevron2"/>
    <dgm:cxn modelId="{DEAE96E4-3ECF-4D7A-A3A1-79CE35D389F9}" type="presParOf" srcId="{A942275F-6FCE-4D15-B3C7-350CCB28ABBD}" destId="{168C4814-A5A2-4829-9E73-073F7E44E4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61B2DA6-DD81-4060-9C68-0412B146B93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B3AD5C4-DFFA-4EA9-B2C8-CCE059891489}">
      <dgm:prSet/>
      <dgm:spPr/>
      <dgm:t>
        <a:bodyPr/>
        <a:lstStyle/>
        <a:p>
          <a:r>
            <a:rPr lang="cs-CZ" b="0" dirty="0"/>
            <a:t>Příjemce / </a:t>
          </a:r>
          <a:br>
            <a:rPr lang="cs-CZ" b="0" dirty="0"/>
          </a:br>
          <a:r>
            <a:rPr lang="cs-CZ" b="0" dirty="0"/>
            <a:t>partner s FP:</a:t>
          </a:r>
          <a:endParaRPr lang="cs-CZ" dirty="0"/>
        </a:p>
      </dgm:t>
    </dgm:pt>
    <dgm:pt modelId="{58DA203A-4B26-40A6-9356-ADE14E2C6E41}" type="parTrans" cxnId="{7B87EAFD-ACD9-4435-B607-E9D5641F7422}">
      <dgm:prSet/>
      <dgm:spPr/>
      <dgm:t>
        <a:bodyPr/>
        <a:lstStyle/>
        <a:p>
          <a:endParaRPr lang="cs-CZ"/>
        </a:p>
      </dgm:t>
    </dgm:pt>
    <dgm:pt modelId="{92831556-255D-43DD-BEA9-6CA123918658}" type="sibTrans" cxnId="{7B87EAFD-ACD9-4435-B607-E9D5641F7422}">
      <dgm:prSet/>
      <dgm:spPr/>
      <dgm:t>
        <a:bodyPr/>
        <a:lstStyle/>
        <a:p>
          <a:endParaRPr lang="cs-CZ"/>
        </a:p>
      </dgm:t>
    </dgm:pt>
    <dgm:pt modelId="{45AF110C-2B8C-44B9-BB3E-3C6442BA0DFE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Výše de minimis </a:t>
          </a:r>
          <a:br>
            <a:rPr lang="cs-CZ" dirty="0"/>
          </a:br>
          <a:r>
            <a:rPr lang="cs-CZ" dirty="0"/>
            <a:t>v </a:t>
          </a:r>
          <a:r>
            <a:rPr lang="cs-CZ" dirty="0" err="1"/>
            <a:t>RoPD</a:t>
          </a:r>
          <a:r>
            <a:rPr lang="cs-CZ" dirty="0"/>
            <a:t>.</a:t>
          </a:r>
        </a:p>
      </dgm:t>
    </dgm:pt>
    <dgm:pt modelId="{AD5ED301-C665-498C-AAE7-82F744AE72B5}" type="parTrans" cxnId="{126DF21E-4B1C-4312-ABB7-79A5CB513869}">
      <dgm:prSet/>
      <dgm:spPr/>
      <dgm:t>
        <a:bodyPr/>
        <a:lstStyle/>
        <a:p>
          <a:endParaRPr lang="cs-CZ"/>
        </a:p>
      </dgm:t>
    </dgm:pt>
    <dgm:pt modelId="{135AB17C-28DE-42A1-B442-33D957586C00}" type="sibTrans" cxnId="{126DF21E-4B1C-4312-ABB7-79A5CB513869}">
      <dgm:prSet/>
      <dgm:spPr/>
      <dgm:t>
        <a:bodyPr/>
        <a:lstStyle/>
        <a:p>
          <a:endParaRPr lang="cs-CZ"/>
        </a:p>
      </dgm:t>
    </dgm:pt>
    <dgm:pt modelId="{4D20364D-38BB-4887-8F49-7AA93C303394}">
      <dgm:prSet/>
      <dgm:spPr/>
      <dgm:t>
        <a:bodyPr/>
        <a:lstStyle/>
        <a:p>
          <a:r>
            <a:rPr lang="cs-CZ" b="0" dirty="0"/>
            <a:t>Další zapojené subjekty:</a:t>
          </a:r>
          <a:endParaRPr lang="cs-CZ" dirty="0"/>
        </a:p>
      </dgm:t>
    </dgm:pt>
    <dgm:pt modelId="{5A62B364-69C2-4004-B4B6-5FEB89F8D0EB}" type="parTrans" cxnId="{E7F58DB3-AB41-4975-9E94-F06C55BD85EB}">
      <dgm:prSet/>
      <dgm:spPr/>
      <dgm:t>
        <a:bodyPr/>
        <a:lstStyle/>
        <a:p>
          <a:endParaRPr lang="cs-CZ"/>
        </a:p>
      </dgm:t>
    </dgm:pt>
    <dgm:pt modelId="{A1471DCF-930A-46A2-A5F3-80331D7ED891}" type="sibTrans" cxnId="{E7F58DB3-AB41-4975-9E94-F06C55BD85EB}">
      <dgm:prSet/>
      <dgm:spPr/>
      <dgm:t>
        <a:bodyPr/>
        <a:lstStyle/>
        <a:p>
          <a:endParaRPr lang="cs-CZ"/>
        </a:p>
      </dgm:t>
    </dgm:pt>
    <dgm:pt modelId="{FF5CED54-F34F-4164-B4A8-2D062A602983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Žádost o přidělení veřejné podpory až během realizace projektu.</a:t>
          </a:r>
        </a:p>
      </dgm:t>
    </dgm:pt>
    <dgm:pt modelId="{5A734F3C-79EA-4970-8D12-4EE58E437D65}" type="parTrans" cxnId="{4E960136-7BBD-45D3-828F-7DB8144CEB5A}">
      <dgm:prSet/>
      <dgm:spPr/>
      <dgm:t>
        <a:bodyPr/>
        <a:lstStyle/>
        <a:p>
          <a:endParaRPr lang="cs-CZ"/>
        </a:p>
      </dgm:t>
    </dgm:pt>
    <dgm:pt modelId="{3D63FBF1-F544-49F6-A1FB-9671C70CF583}" type="sibTrans" cxnId="{4E960136-7BBD-45D3-828F-7DB8144CEB5A}">
      <dgm:prSet/>
      <dgm:spPr/>
      <dgm:t>
        <a:bodyPr/>
        <a:lstStyle/>
        <a:p>
          <a:endParaRPr lang="cs-CZ"/>
        </a:p>
      </dgm:t>
    </dgm:pt>
    <dgm:pt modelId="{E84C9772-F433-4A19-8117-EDCB5569C89F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Navýšení podpory </a:t>
          </a:r>
          <a:br>
            <a:rPr lang="cs-CZ" dirty="0"/>
          </a:br>
          <a:r>
            <a:rPr lang="cs-CZ" dirty="0"/>
            <a:t>de minimis vyžaduje vydání dodatku </a:t>
          </a:r>
          <a:br>
            <a:rPr lang="cs-CZ" dirty="0"/>
          </a:br>
          <a:r>
            <a:rPr lang="cs-CZ" dirty="0"/>
            <a:t>k právnímu aktu.</a:t>
          </a:r>
        </a:p>
      </dgm:t>
    </dgm:pt>
    <dgm:pt modelId="{DE415891-25C2-433B-A0C2-41ADBF4C5105}" type="parTrans" cxnId="{51AB35B3-0312-4E04-BD59-64F02B78EDF6}">
      <dgm:prSet/>
      <dgm:spPr/>
      <dgm:t>
        <a:bodyPr/>
        <a:lstStyle/>
        <a:p>
          <a:endParaRPr lang="cs-CZ"/>
        </a:p>
      </dgm:t>
    </dgm:pt>
    <dgm:pt modelId="{11643313-192D-4055-A542-F56425DA1652}" type="sibTrans" cxnId="{51AB35B3-0312-4E04-BD59-64F02B78EDF6}">
      <dgm:prSet/>
      <dgm:spPr/>
      <dgm:t>
        <a:bodyPr/>
        <a:lstStyle/>
        <a:p>
          <a:endParaRPr lang="cs-CZ"/>
        </a:p>
      </dgm:t>
    </dgm:pt>
    <dgm:pt modelId="{152C2B03-BE72-4460-8E4E-0B8E8D5BDB42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3D11DACB-4A21-4350-970F-E0643196E915}" type="parTrans" cxnId="{10CEAA62-017B-4DBC-94D9-5AB7A1EF89DA}">
      <dgm:prSet/>
      <dgm:spPr/>
      <dgm:t>
        <a:bodyPr/>
        <a:lstStyle/>
        <a:p>
          <a:endParaRPr lang="cs-CZ"/>
        </a:p>
      </dgm:t>
    </dgm:pt>
    <dgm:pt modelId="{F0C1FBA9-5A82-4DB0-9EA9-FE552B826B3F}" type="sibTrans" cxnId="{10CEAA62-017B-4DBC-94D9-5AB7A1EF89DA}">
      <dgm:prSet/>
      <dgm:spPr/>
      <dgm:t>
        <a:bodyPr/>
        <a:lstStyle/>
        <a:p>
          <a:endParaRPr lang="cs-CZ"/>
        </a:p>
      </dgm:t>
    </dgm:pt>
    <dgm:pt modelId="{512FF6C4-E0F7-4D9E-8307-FDBBB2824A10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Rozhodnutí o poskytnutí podpory v režimu / mimo režim de minimis.</a:t>
          </a:r>
        </a:p>
      </dgm:t>
    </dgm:pt>
    <dgm:pt modelId="{DC40A8D5-883A-47CA-AA0A-FE9056ECCE6E}" type="parTrans" cxnId="{58E69C43-4491-44A1-9B74-27CD8151D31E}">
      <dgm:prSet/>
      <dgm:spPr/>
      <dgm:t>
        <a:bodyPr/>
        <a:lstStyle/>
        <a:p>
          <a:endParaRPr lang="cs-CZ"/>
        </a:p>
      </dgm:t>
    </dgm:pt>
    <dgm:pt modelId="{A82070E6-0EFD-4C9C-8C6A-58F00713DE56}" type="sibTrans" cxnId="{58E69C43-4491-44A1-9B74-27CD8151D31E}">
      <dgm:prSet/>
      <dgm:spPr/>
      <dgm:t>
        <a:bodyPr/>
        <a:lstStyle/>
        <a:p>
          <a:endParaRPr lang="cs-CZ"/>
        </a:p>
      </dgm:t>
    </dgm:pt>
    <dgm:pt modelId="{4AC5CBCB-D93B-4E0E-A4AD-7DB3D4BB60BA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F5D1EDF1-427C-49BE-84E8-53EE22978359}" type="parTrans" cxnId="{CA2D517B-F5DB-4632-96C1-B01A15EE33C4}">
      <dgm:prSet/>
      <dgm:spPr/>
      <dgm:t>
        <a:bodyPr/>
        <a:lstStyle/>
        <a:p>
          <a:endParaRPr lang="cs-CZ"/>
        </a:p>
      </dgm:t>
    </dgm:pt>
    <dgm:pt modelId="{47905E88-AC94-445E-9CB1-5EE8E7DEE247}" type="sibTrans" cxnId="{CA2D517B-F5DB-4632-96C1-B01A15EE33C4}">
      <dgm:prSet/>
      <dgm:spPr/>
      <dgm:t>
        <a:bodyPr/>
        <a:lstStyle/>
        <a:p>
          <a:endParaRPr lang="cs-CZ"/>
        </a:p>
      </dgm:t>
    </dgm:pt>
    <dgm:pt modelId="{F0269DA5-F659-4A5A-97ED-D7877C2BA5D5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Podklady depeší před vznikem </a:t>
          </a:r>
          <a:r>
            <a:rPr lang="cs-CZ" dirty="0" err="1"/>
            <a:t>prac</a:t>
          </a:r>
          <a:r>
            <a:rPr lang="cs-CZ" dirty="0"/>
            <a:t>. poměru.</a:t>
          </a:r>
        </a:p>
      </dgm:t>
    </dgm:pt>
    <dgm:pt modelId="{0A80CF1C-6250-4F66-8B04-EDF3159F7A55}" type="parTrans" cxnId="{A699B506-004B-47D2-AB4D-6E1AC09A04FF}">
      <dgm:prSet/>
      <dgm:spPr/>
      <dgm:t>
        <a:bodyPr/>
        <a:lstStyle/>
        <a:p>
          <a:endParaRPr lang="cs-CZ"/>
        </a:p>
      </dgm:t>
    </dgm:pt>
    <dgm:pt modelId="{548516F4-4661-4726-A8AB-D6AB936BBF19}" type="sibTrans" cxnId="{A699B506-004B-47D2-AB4D-6E1AC09A04FF}">
      <dgm:prSet/>
      <dgm:spPr/>
      <dgm:t>
        <a:bodyPr/>
        <a:lstStyle/>
        <a:p>
          <a:endParaRPr lang="cs-CZ"/>
        </a:p>
      </dgm:t>
    </dgm:pt>
    <dgm:pt modelId="{29BC63E4-BE11-4764-84D9-8A366AAADDD2}">
      <dgm:prSet/>
      <dgm:spPr>
        <a:solidFill>
          <a:srgbClr val="AFDDFA">
            <a:alpha val="90000"/>
          </a:srgbClr>
        </a:solidFill>
      </dgm:spPr>
      <dgm:t>
        <a:bodyPr/>
        <a:lstStyle/>
        <a:p>
          <a:endParaRPr lang="cs-CZ" dirty="0"/>
        </a:p>
      </dgm:t>
    </dgm:pt>
    <dgm:pt modelId="{70869F78-B92D-4477-9E18-55380E830092}" type="parTrans" cxnId="{BE9B614E-30BC-459B-990F-8D0E6779570B}">
      <dgm:prSet/>
      <dgm:spPr/>
      <dgm:t>
        <a:bodyPr/>
        <a:lstStyle/>
        <a:p>
          <a:endParaRPr lang="cs-CZ"/>
        </a:p>
      </dgm:t>
    </dgm:pt>
    <dgm:pt modelId="{0933E67B-7247-4061-B53D-A9EADDB84C96}" type="sibTrans" cxnId="{BE9B614E-30BC-459B-990F-8D0E6779570B}">
      <dgm:prSet/>
      <dgm:spPr/>
      <dgm:t>
        <a:bodyPr/>
        <a:lstStyle/>
        <a:p>
          <a:endParaRPr lang="cs-CZ"/>
        </a:p>
      </dgm:t>
    </dgm:pt>
    <dgm:pt modelId="{7899463A-5CD2-4976-A4DA-1F698C306769}" type="pres">
      <dgm:prSet presAssocID="{161B2DA6-DD81-4060-9C68-0412B146B93E}" presName="Name0" presStyleCnt="0">
        <dgm:presLayoutVars>
          <dgm:dir/>
          <dgm:animLvl val="lvl"/>
          <dgm:resizeHandles val="exact"/>
        </dgm:presLayoutVars>
      </dgm:prSet>
      <dgm:spPr/>
    </dgm:pt>
    <dgm:pt modelId="{47FBD243-3A1C-42FD-B585-ADE5168DED56}" type="pres">
      <dgm:prSet presAssocID="{DB3AD5C4-DFFA-4EA9-B2C8-CCE059891489}" presName="composite" presStyleCnt="0"/>
      <dgm:spPr/>
    </dgm:pt>
    <dgm:pt modelId="{525DB6AB-6042-4869-80E8-0A117E707165}" type="pres">
      <dgm:prSet presAssocID="{DB3AD5C4-DFFA-4EA9-B2C8-CCE059891489}" presName="parTx" presStyleLbl="alignNode1" presStyleIdx="0" presStyleCnt="2" custScaleX="92894">
        <dgm:presLayoutVars>
          <dgm:chMax val="0"/>
          <dgm:chPref val="0"/>
          <dgm:bulletEnabled val="1"/>
        </dgm:presLayoutVars>
      </dgm:prSet>
      <dgm:spPr/>
    </dgm:pt>
    <dgm:pt modelId="{EF294312-0F3C-42BB-BB38-74245631432E}" type="pres">
      <dgm:prSet presAssocID="{DB3AD5C4-DFFA-4EA9-B2C8-CCE059891489}" presName="desTx" presStyleLbl="alignAccFollowNode1" presStyleIdx="0" presStyleCnt="2" custScaleX="92894">
        <dgm:presLayoutVars>
          <dgm:bulletEnabled val="1"/>
        </dgm:presLayoutVars>
      </dgm:prSet>
      <dgm:spPr/>
    </dgm:pt>
    <dgm:pt modelId="{AAC3B732-C59D-4E2B-B43E-A184738769E0}" type="pres">
      <dgm:prSet presAssocID="{92831556-255D-43DD-BEA9-6CA123918658}" presName="space" presStyleCnt="0"/>
      <dgm:spPr/>
    </dgm:pt>
    <dgm:pt modelId="{B770DC58-B6B1-4460-BF61-B1AB81389E3C}" type="pres">
      <dgm:prSet presAssocID="{4D20364D-38BB-4887-8F49-7AA93C303394}" presName="composite" presStyleCnt="0"/>
      <dgm:spPr/>
    </dgm:pt>
    <dgm:pt modelId="{7367D433-1584-44D0-8105-706238C1CFA0}" type="pres">
      <dgm:prSet presAssocID="{4D20364D-38BB-4887-8F49-7AA93C303394}" presName="parTx" presStyleLbl="alignNode1" presStyleIdx="1" presStyleCnt="2" custScaleX="112547">
        <dgm:presLayoutVars>
          <dgm:chMax val="0"/>
          <dgm:chPref val="0"/>
          <dgm:bulletEnabled val="1"/>
        </dgm:presLayoutVars>
      </dgm:prSet>
      <dgm:spPr/>
    </dgm:pt>
    <dgm:pt modelId="{A7B15AE2-AAFF-4C80-8ADF-129D234D3DFE}" type="pres">
      <dgm:prSet presAssocID="{4D20364D-38BB-4887-8F49-7AA93C303394}" presName="desTx" presStyleLbl="alignAccFollowNode1" presStyleIdx="1" presStyleCnt="2" custScaleX="112390">
        <dgm:presLayoutVars>
          <dgm:bulletEnabled val="1"/>
        </dgm:presLayoutVars>
      </dgm:prSet>
      <dgm:spPr/>
    </dgm:pt>
  </dgm:ptLst>
  <dgm:cxnLst>
    <dgm:cxn modelId="{A699B506-004B-47D2-AB4D-6E1AC09A04FF}" srcId="{4D20364D-38BB-4887-8F49-7AA93C303394}" destId="{F0269DA5-F659-4A5A-97ED-D7877C2BA5D5}" srcOrd="2" destOrd="0" parTransId="{0A80CF1C-6250-4F66-8B04-EDF3159F7A55}" sibTransId="{548516F4-4661-4726-A8AB-D6AB936BBF19}"/>
    <dgm:cxn modelId="{126DF21E-4B1C-4312-ABB7-79A5CB513869}" srcId="{DB3AD5C4-DFFA-4EA9-B2C8-CCE059891489}" destId="{45AF110C-2B8C-44B9-BB3E-3C6442BA0DFE}" srcOrd="0" destOrd="0" parTransId="{AD5ED301-C665-498C-AAE7-82F744AE72B5}" sibTransId="{135AB17C-28DE-42A1-B442-33D957586C00}"/>
    <dgm:cxn modelId="{5B2D7235-98A0-4F2C-887E-8DA8D9DED13F}" type="presOf" srcId="{45AF110C-2B8C-44B9-BB3E-3C6442BA0DFE}" destId="{EF294312-0F3C-42BB-BB38-74245631432E}" srcOrd="0" destOrd="0" presId="urn:microsoft.com/office/officeart/2005/8/layout/hList1"/>
    <dgm:cxn modelId="{4E960136-7BBD-45D3-828F-7DB8144CEB5A}" srcId="{4D20364D-38BB-4887-8F49-7AA93C303394}" destId="{FF5CED54-F34F-4164-B4A8-2D062A602983}" srcOrd="0" destOrd="0" parTransId="{5A734F3C-79EA-4970-8D12-4EE58E437D65}" sibTransId="{3D63FBF1-F544-49F6-A1FB-9671C70CF583}"/>
    <dgm:cxn modelId="{10CEAA62-017B-4DBC-94D9-5AB7A1EF89DA}" srcId="{DB3AD5C4-DFFA-4EA9-B2C8-CCE059891489}" destId="{152C2B03-BE72-4460-8E4E-0B8E8D5BDB42}" srcOrd="1" destOrd="0" parTransId="{3D11DACB-4A21-4350-970F-E0643196E915}" sibTransId="{F0C1FBA9-5A82-4DB0-9EA9-FE552B826B3F}"/>
    <dgm:cxn modelId="{58E69C43-4491-44A1-9B74-27CD8151D31E}" srcId="{4D20364D-38BB-4887-8F49-7AA93C303394}" destId="{512FF6C4-E0F7-4D9E-8307-FDBBB2824A10}" srcOrd="4" destOrd="0" parTransId="{DC40A8D5-883A-47CA-AA0A-FE9056ECCE6E}" sibTransId="{A82070E6-0EFD-4C9C-8C6A-58F00713DE56}"/>
    <dgm:cxn modelId="{BE9B614E-30BC-459B-990F-8D0E6779570B}" srcId="{4D20364D-38BB-4887-8F49-7AA93C303394}" destId="{29BC63E4-BE11-4764-84D9-8A366AAADDD2}" srcOrd="1" destOrd="0" parTransId="{70869F78-B92D-4477-9E18-55380E830092}" sibTransId="{0933E67B-7247-4061-B53D-A9EADDB84C96}"/>
    <dgm:cxn modelId="{30F04472-779F-49CE-AF3C-567C62AFCE97}" type="presOf" srcId="{512FF6C4-E0F7-4D9E-8307-FDBBB2824A10}" destId="{A7B15AE2-AAFF-4C80-8ADF-129D234D3DFE}" srcOrd="0" destOrd="4" presId="urn:microsoft.com/office/officeart/2005/8/layout/hList1"/>
    <dgm:cxn modelId="{803B6656-3F0C-42D9-83A5-EA5979C5D4A8}" type="presOf" srcId="{161B2DA6-DD81-4060-9C68-0412B146B93E}" destId="{7899463A-5CD2-4976-A4DA-1F698C306769}" srcOrd="0" destOrd="0" presId="urn:microsoft.com/office/officeart/2005/8/layout/hList1"/>
    <dgm:cxn modelId="{464F9B57-CD8D-4634-99C7-C4BB827A468A}" type="presOf" srcId="{152C2B03-BE72-4460-8E4E-0B8E8D5BDB42}" destId="{EF294312-0F3C-42BB-BB38-74245631432E}" srcOrd="0" destOrd="1" presId="urn:microsoft.com/office/officeart/2005/8/layout/hList1"/>
    <dgm:cxn modelId="{4489757A-94C2-461F-946D-307BB6D70D34}" type="presOf" srcId="{F0269DA5-F659-4A5A-97ED-D7877C2BA5D5}" destId="{A7B15AE2-AAFF-4C80-8ADF-129D234D3DFE}" srcOrd="0" destOrd="2" presId="urn:microsoft.com/office/officeart/2005/8/layout/hList1"/>
    <dgm:cxn modelId="{CA2D517B-F5DB-4632-96C1-B01A15EE33C4}" srcId="{4D20364D-38BB-4887-8F49-7AA93C303394}" destId="{4AC5CBCB-D93B-4E0E-A4AD-7DB3D4BB60BA}" srcOrd="3" destOrd="0" parTransId="{F5D1EDF1-427C-49BE-84E8-53EE22978359}" sibTransId="{47905E88-AC94-445E-9CB1-5EE8E7DEE247}"/>
    <dgm:cxn modelId="{3A13A8A5-64B6-4321-827B-696A277055D1}" type="presOf" srcId="{29BC63E4-BE11-4764-84D9-8A366AAADDD2}" destId="{A7B15AE2-AAFF-4C80-8ADF-129D234D3DFE}" srcOrd="0" destOrd="1" presId="urn:microsoft.com/office/officeart/2005/8/layout/hList1"/>
    <dgm:cxn modelId="{88C0A6B0-A888-4411-B971-203681FA1558}" type="presOf" srcId="{E84C9772-F433-4A19-8117-EDCB5569C89F}" destId="{EF294312-0F3C-42BB-BB38-74245631432E}" srcOrd="0" destOrd="2" presId="urn:microsoft.com/office/officeart/2005/8/layout/hList1"/>
    <dgm:cxn modelId="{51AB35B3-0312-4E04-BD59-64F02B78EDF6}" srcId="{DB3AD5C4-DFFA-4EA9-B2C8-CCE059891489}" destId="{E84C9772-F433-4A19-8117-EDCB5569C89F}" srcOrd="2" destOrd="0" parTransId="{DE415891-25C2-433B-A0C2-41ADBF4C5105}" sibTransId="{11643313-192D-4055-A542-F56425DA1652}"/>
    <dgm:cxn modelId="{E7F58DB3-AB41-4975-9E94-F06C55BD85EB}" srcId="{161B2DA6-DD81-4060-9C68-0412B146B93E}" destId="{4D20364D-38BB-4887-8F49-7AA93C303394}" srcOrd="1" destOrd="0" parTransId="{5A62B364-69C2-4004-B4B6-5FEB89F8D0EB}" sibTransId="{A1471DCF-930A-46A2-A5F3-80331D7ED891}"/>
    <dgm:cxn modelId="{B437C9B4-9286-4F15-AF50-3D894E628B2C}" type="presOf" srcId="{4AC5CBCB-D93B-4E0E-A4AD-7DB3D4BB60BA}" destId="{A7B15AE2-AAFF-4C80-8ADF-129D234D3DFE}" srcOrd="0" destOrd="3" presId="urn:microsoft.com/office/officeart/2005/8/layout/hList1"/>
    <dgm:cxn modelId="{387C02BC-690B-42DE-AFAA-F0C3200F292D}" type="presOf" srcId="{4D20364D-38BB-4887-8F49-7AA93C303394}" destId="{7367D433-1584-44D0-8105-706238C1CFA0}" srcOrd="0" destOrd="0" presId="urn:microsoft.com/office/officeart/2005/8/layout/hList1"/>
    <dgm:cxn modelId="{9F2FA5BD-D372-468E-B33B-54E17B4D8607}" type="presOf" srcId="{DB3AD5C4-DFFA-4EA9-B2C8-CCE059891489}" destId="{525DB6AB-6042-4869-80E8-0A117E707165}" srcOrd="0" destOrd="0" presId="urn:microsoft.com/office/officeart/2005/8/layout/hList1"/>
    <dgm:cxn modelId="{CC13C2E1-FB1C-4CF1-9837-FAFDE532E7DE}" type="presOf" srcId="{FF5CED54-F34F-4164-B4A8-2D062A602983}" destId="{A7B15AE2-AAFF-4C80-8ADF-129D234D3DFE}" srcOrd="0" destOrd="0" presId="urn:microsoft.com/office/officeart/2005/8/layout/hList1"/>
    <dgm:cxn modelId="{7B87EAFD-ACD9-4435-B607-E9D5641F7422}" srcId="{161B2DA6-DD81-4060-9C68-0412B146B93E}" destId="{DB3AD5C4-DFFA-4EA9-B2C8-CCE059891489}" srcOrd="0" destOrd="0" parTransId="{58DA203A-4B26-40A6-9356-ADE14E2C6E41}" sibTransId="{92831556-255D-43DD-BEA9-6CA123918658}"/>
    <dgm:cxn modelId="{C3AB1FD3-6F8F-42CC-A376-5446F3C4587C}" type="presParOf" srcId="{7899463A-5CD2-4976-A4DA-1F698C306769}" destId="{47FBD243-3A1C-42FD-B585-ADE5168DED56}" srcOrd="0" destOrd="0" presId="urn:microsoft.com/office/officeart/2005/8/layout/hList1"/>
    <dgm:cxn modelId="{54143440-DEBD-4FBA-AE00-B314653F3BB0}" type="presParOf" srcId="{47FBD243-3A1C-42FD-B585-ADE5168DED56}" destId="{525DB6AB-6042-4869-80E8-0A117E707165}" srcOrd="0" destOrd="0" presId="urn:microsoft.com/office/officeart/2005/8/layout/hList1"/>
    <dgm:cxn modelId="{38B38644-40CC-4C53-8348-FF3F1224929E}" type="presParOf" srcId="{47FBD243-3A1C-42FD-B585-ADE5168DED56}" destId="{EF294312-0F3C-42BB-BB38-74245631432E}" srcOrd="1" destOrd="0" presId="urn:microsoft.com/office/officeart/2005/8/layout/hList1"/>
    <dgm:cxn modelId="{2F597224-6458-4681-AA73-48148F5C1FB0}" type="presParOf" srcId="{7899463A-5CD2-4976-A4DA-1F698C306769}" destId="{AAC3B732-C59D-4E2B-B43E-A184738769E0}" srcOrd="1" destOrd="0" presId="urn:microsoft.com/office/officeart/2005/8/layout/hList1"/>
    <dgm:cxn modelId="{DCA192DD-74D8-4663-9850-1C030C062557}" type="presParOf" srcId="{7899463A-5CD2-4976-A4DA-1F698C306769}" destId="{B770DC58-B6B1-4460-BF61-B1AB81389E3C}" srcOrd="2" destOrd="0" presId="urn:microsoft.com/office/officeart/2005/8/layout/hList1"/>
    <dgm:cxn modelId="{EEC10353-3F62-4220-9ADC-24A98F3D78AF}" type="presParOf" srcId="{B770DC58-B6B1-4460-BF61-B1AB81389E3C}" destId="{7367D433-1584-44D0-8105-706238C1CFA0}" srcOrd="0" destOrd="0" presId="urn:microsoft.com/office/officeart/2005/8/layout/hList1"/>
    <dgm:cxn modelId="{9CAB1BF6-26B8-489C-9108-BFA1CB4686A0}" type="presParOf" srcId="{B770DC58-B6B1-4460-BF61-B1AB81389E3C}" destId="{A7B15AE2-AAFF-4C80-8ADF-129D234D3DF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1F9FD79-7951-4AFE-95C0-B7B704340B2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5CBB80C-4FEC-45A6-9020-04944875BDE0}">
      <dgm:prSet/>
      <dgm:spPr/>
      <dgm:t>
        <a:bodyPr/>
        <a:lstStyle/>
        <a:p>
          <a:r>
            <a:rPr lang="pl-PL" b="0" dirty="0"/>
            <a:t>Limity podpory de minimis pro 1 podnik a 3 účetní období</a:t>
          </a:r>
          <a:endParaRPr lang="cs-CZ" dirty="0"/>
        </a:p>
      </dgm:t>
    </dgm:pt>
    <dgm:pt modelId="{24A9F499-9C51-4DF4-BA2D-E154AE7FD55A}" type="parTrans" cxnId="{B84DB9CD-E122-4E2E-9628-6A5AA89B28CF}">
      <dgm:prSet/>
      <dgm:spPr/>
      <dgm:t>
        <a:bodyPr/>
        <a:lstStyle/>
        <a:p>
          <a:endParaRPr lang="cs-CZ"/>
        </a:p>
      </dgm:t>
    </dgm:pt>
    <dgm:pt modelId="{7133F2B7-3B8A-44FD-9159-24183A17ED0B}" type="sibTrans" cxnId="{B84DB9CD-E122-4E2E-9628-6A5AA89B28CF}">
      <dgm:prSet/>
      <dgm:spPr/>
      <dgm:t>
        <a:bodyPr/>
        <a:lstStyle/>
        <a:p>
          <a:endParaRPr lang="cs-CZ"/>
        </a:p>
      </dgm:t>
    </dgm:pt>
    <dgm:pt modelId="{091F6AF9-ACB5-43E3-899B-4781FDD79890}">
      <dgm:prSet/>
      <dgm:spPr/>
      <dgm:t>
        <a:bodyPr/>
        <a:lstStyle/>
        <a:p>
          <a:r>
            <a:rPr lang="pl-PL" dirty="0"/>
            <a:t>20 000 € zemědělská prvovýroba</a:t>
          </a:r>
          <a:endParaRPr lang="cs-CZ" dirty="0"/>
        </a:p>
      </dgm:t>
    </dgm:pt>
    <dgm:pt modelId="{1995E446-8E34-42DB-9A4E-BDE71FAF1961}" type="parTrans" cxnId="{E75583CA-3C56-46ED-ABDA-6CF6E7F964BC}">
      <dgm:prSet/>
      <dgm:spPr/>
      <dgm:t>
        <a:bodyPr/>
        <a:lstStyle/>
        <a:p>
          <a:endParaRPr lang="cs-CZ"/>
        </a:p>
      </dgm:t>
    </dgm:pt>
    <dgm:pt modelId="{A18F6D57-D641-4C5F-8116-1A7C9E195079}" type="sibTrans" cxnId="{E75583CA-3C56-46ED-ABDA-6CF6E7F964BC}">
      <dgm:prSet/>
      <dgm:spPr/>
      <dgm:t>
        <a:bodyPr/>
        <a:lstStyle/>
        <a:p>
          <a:endParaRPr lang="cs-CZ"/>
        </a:p>
      </dgm:t>
    </dgm:pt>
    <dgm:pt modelId="{1D588C86-B29A-47A7-BC88-130F7C309F5E}">
      <dgm:prSet/>
      <dgm:spPr/>
      <dgm:t>
        <a:bodyPr/>
        <a:lstStyle/>
        <a:p>
          <a:r>
            <a:rPr lang="pl-PL" dirty="0"/>
            <a:t>100 000 € silniční nákladní doprava pro cizí potřebu</a:t>
          </a:r>
          <a:endParaRPr lang="cs-CZ" dirty="0"/>
        </a:p>
      </dgm:t>
    </dgm:pt>
    <dgm:pt modelId="{0E837135-DA76-47DE-B04F-2423B21C3B41}" type="parTrans" cxnId="{10182CE3-0397-440B-9A3B-EC4A45A6D5C7}">
      <dgm:prSet/>
      <dgm:spPr/>
      <dgm:t>
        <a:bodyPr/>
        <a:lstStyle/>
        <a:p>
          <a:endParaRPr lang="cs-CZ"/>
        </a:p>
      </dgm:t>
    </dgm:pt>
    <dgm:pt modelId="{AD2F1106-2C9C-4EEC-AC86-A96FCB9E852B}" type="sibTrans" cxnId="{10182CE3-0397-440B-9A3B-EC4A45A6D5C7}">
      <dgm:prSet/>
      <dgm:spPr/>
      <dgm:t>
        <a:bodyPr/>
        <a:lstStyle/>
        <a:p>
          <a:endParaRPr lang="cs-CZ"/>
        </a:p>
      </dgm:t>
    </dgm:pt>
    <dgm:pt modelId="{A76A9B86-03BA-4432-ADC4-41B1643E1587}">
      <dgm:prSet/>
      <dgm:spPr/>
      <dgm:t>
        <a:bodyPr/>
        <a:lstStyle/>
        <a:p>
          <a:r>
            <a:rPr lang="pl-PL" dirty="0"/>
            <a:t>200 000 € ostatní oblasti</a:t>
          </a:r>
          <a:endParaRPr lang="cs-CZ" dirty="0"/>
        </a:p>
      </dgm:t>
    </dgm:pt>
    <dgm:pt modelId="{688C4A1C-A617-417B-A0FE-1C7D4132F17B}" type="parTrans" cxnId="{17AF49E9-1230-451C-81B7-2DDA4F860CC5}">
      <dgm:prSet/>
      <dgm:spPr/>
      <dgm:t>
        <a:bodyPr/>
        <a:lstStyle/>
        <a:p>
          <a:endParaRPr lang="cs-CZ"/>
        </a:p>
      </dgm:t>
    </dgm:pt>
    <dgm:pt modelId="{68D788BB-01DF-4CAD-AD9F-08DAC9CE38E0}" type="sibTrans" cxnId="{17AF49E9-1230-451C-81B7-2DDA4F860CC5}">
      <dgm:prSet/>
      <dgm:spPr/>
      <dgm:t>
        <a:bodyPr/>
        <a:lstStyle/>
        <a:p>
          <a:endParaRPr lang="cs-CZ"/>
        </a:p>
      </dgm:t>
    </dgm:pt>
    <dgm:pt modelId="{F60045E0-9ED8-4129-B12F-BDAFE39CA88A}" type="pres">
      <dgm:prSet presAssocID="{A1F9FD79-7951-4AFE-95C0-B7B704340B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667892-2BCE-4E55-A4E3-7BBFA275C7A2}" type="pres">
      <dgm:prSet presAssocID="{05CBB80C-4FEC-45A6-9020-04944875BDE0}" presName="hierRoot1" presStyleCnt="0"/>
      <dgm:spPr/>
    </dgm:pt>
    <dgm:pt modelId="{39E4E860-0A19-44EE-8957-856756FA45C9}" type="pres">
      <dgm:prSet presAssocID="{05CBB80C-4FEC-45A6-9020-04944875BDE0}" presName="composite" presStyleCnt="0"/>
      <dgm:spPr/>
    </dgm:pt>
    <dgm:pt modelId="{11D120EA-3B9E-4748-AA4B-2E032BCD569C}" type="pres">
      <dgm:prSet presAssocID="{05CBB80C-4FEC-45A6-9020-04944875BDE0}" presName="background" presStyleLbl="node0" presStyleIdx="0" presStyleCnt="1"/>
      <dgm:spPr>
        <a:solidFill>
          <a:srgbClr val="AFDDFA"/>
        </a:solidFill>
      </dgm:spPr>
    </dgm:pt>
    <dgm:pt modelId="{004F3B2B-7BB5-4631-BA8E-6742E75692BA}" type="pres">
      <dgm:prSet presAssocID="{05CBB80C-4FEC-45A6-9020-04944875BDE0}" presName="text" presStyleLbl="fgAcc0" presStyleIdx="0" presStyleCnt="1">
        <dgm:presLayoutVars>
          <dgm:chPref val="3"/>
        </dgm:presLayoutVars>
      </dgm:prSet>
      <dgm:spPr/>
    </dgm:pt>
    <dgm:pt modelId="{2F291938-3B1A-491F-B6D9-06968B801AC7}" type="pres">
      <dgm:prSet presAssocID="{05CBB80C-4FEC-45A6-9020-04944875BDE0}" presName="hierChild2" presStyleCnt="0"/>
      <dgm:spPr/>
    </dgm:pt>
    <dgm:pt modelId="{84FD8B3E-4DEB-4864-9774-44A2D99A4CB3}" type="pres">
      <dgm:prSet presAssocID="{1995E446-8E34-42DB-9A4E-BDE71FAF1961}" presName="Name10" presStyleLbl="parChTrans1D2" presStyleIdx="0" presStyleCnt="3"/>
      <dgm:spPr/>
    </dgm:pt>
    <dgm:pt modelId="{920B0938-9F78-4C61-BA3F-AA5DC8E7F4C8}" type="pres">
      <dgm:prSet presAssocID="{091F6AF9-ACB5-43E3-899B-4781FDD79890}" presName="hierRoot2" presStyleCnt="0"/>
      <dgm:spPr/>
    </dgm:pt>
    <dgm:pt modelId="{16F01ACC-1206-4937-85BE-1256816BCBC0}" type="pres">
      <dgm:prSet presAssocID="{091F6AF9-ACB5-43E3-899B-4781FDD79890}" presName="composite2" presStyleCnt="0"/>
      <dgm:spPr/>
    </dgm:pt>
    <dgm:pt modelId="{D94A8BA8-8A81-4F9C-B5EC-9BD839AE9435}" type="pres">
      <dgm:prSet presAssocID="{091F6AF9-ACB5-43E3-899B-4781FDD79890}" presName="background2" presStyleLbl="node2" presStyleIdx="0" presStyleCnt="3"/>
      <dgm:spPr>
        <a:solidFill>
          <a:srgbClr val="FFCC00"/>
        </a:solidFill>
      </dgm:spPr>
    </dgm:pt>
    <dgm:pt modelId="{4DB4468F-CD3A-487C-995C-509976254D63}" type="pres">
      <dgm:prSet presAssocID="{091F6AF9-ACB5-43E3-899B-4781FDD79890}" presName="text2" presStyleLbl="fgAcc2" presStyleIdx="0" presStyleCnt="3">
        <dgm:presLayoutVars>
          <dgm:chPref val="3"/>
        </dgm:presLayoutVars>
      </dgm:prSet>
      <dgm:spPr/>
    </dgm:pt>
    <dgm:pt modelId="{1D1F0C2E-03CD-45FD-BCF3-DA92054C79B6}" type="pres">
      <dgm:prSet presAssocID="{091F6AF9-ACB5-43E3-899B-4781FDD79890}" presName="hierChild3" presStyleCnt="0"/>
      <dgm:spPr/>
    </dgm:pt>
    <dgm:pt modelId="{8B6BDC72-A47C-4A9A-A91E-FEE695D9362B}" type="pres">
      <dgm:prSet presAssocID="{0E837135-DA76-47DE-B04F-2423B21C3B41}" presName="Name10" presStyleLbl="parChTrans1D2" presStyleIdx="1" presStyleCnt="3"/>
      <dgm:spPr/>
    </dgm:pt>
    <dgm:pt modelId="{96DB274B-CCEF-4E46-B9A5-50B6B4E0F795}" type="pres">
      <dgm:prSet presAssocID="{1D588C86-B29A-47A7-BC88-130F7C309F5E}" presName="hierRoot2" presStyleCnt="0"/>
      <dgm:spPr/>
    </dgm:pt>
    <dgm:pt modelId="{81D9D6CD-BE1B-45C0-8087-3620EA574A00}" type="pres">
      <dgm:prSet presAssocID="{1D588C86-B29A-47A7-BC88-130F7C309F5E}" presName="composite2" presStyleCnt="0"/>
      <dgm:spPr/>
    </dgm:pt>
    <dgm:pt modelId="{E2012B25-82FD-45A2-91C0-3F28230EDAF7}" type="pres">
      <dgm:prSet presAssocID="{1D588C86-B29A-47A7-BC88-130F7C309F5E}" presName="background2" presStyleLbl="node2" presStyleIdx="1" presStyleCnt="3"/>
      <dgm:spPr>
        <a:solidFill>
          <a:srgbClr val="FFCC00"/>
        </a:solidFill>
      </dgm:spPr>
    </dgm:pt>
    <dgm:pt modelId="{4EEA2A7F-835A-4044-8A0A-FFB0CD9A19CE}" type="pres">
      <dgm:prSet presAssocID="{1D588C86-B29A-47A7-BC88-130F7C309F5E}" presName="text2" presStyleLbl="fgAcc2" presStyleIdx="1" presStyleCnt="3">
        <dgm:presLayoutVars>
          <dgm:chPref val="3"/>
        </dgm:presLayoutVars>
      </dgm:prSet>
      <dgm:spPr/>
    </dgm:pt>
    <dgm:pt modelId="{5A890C3E-76AE-474A-BFE3-8AB6637207E8}" type="pres">
      <dgm:prSet presAssocID="{1D588C86-B29A-47A7-BC88-130F7C309F5E}" presName="hierChild3" presStyleCnt="0"/>
      <dgm:spPr/>
    </dgm:pt>
    <dgm:pt modelId="{05A1BCF0-77F1-4265-9A18-9ADFA4077E4F}" type="pres">
      <dgm:prSet presAssocID="{688C4A1C-A617-417B-A0FE-1C7D4132F17B}" presName="Name10" presStyleLbl="parChTrans1D2" presStyleIdx="2" presStyleCnt="3"/>
      <dgm:spPr/>
    </dgm:pt>
    <dgm:pt modelId="{B9FF15D3-3C66-47DA-87BA-8F9329FC0F53}" type="pres">
      <dgm:prSet presAssocID="{A76A9B86-03BA-4432-ADC4-41B1643E1587}" presName="hierRoot2" presStyleCnt="0"/>
      <dgm:spPr/>
    </dgm:pt>
    <dgm:pt modelId="{5963B9E1-A0E1-4EAF-8F44-33844D866A6D}" type="pres">
      <dgm:prSet presAssocID="{A76A9B86-03BA-4432-ADC4-41B1643E1587}" presName="composite2" presStyleCnt="0"/>
      <dgm:spPr/>
    </dgm:pt>
    <dgm:pt modelId="{4DEDFA8F-FCF3-413F-B27C-5693B214A797}" type="pres">
      <dgm:prSet presAssocID="{A76A9B86-03BA-4432-ADC4-41B1643E1587}" presName="background2" presStyleLbl="node2" presStyleIdx="2" presStyleCnt="3"/>
      <dgm:spPr>
        <a:solidFill>
          <a:srgbClr val="FFCC00"/>
        </a:solidFill>
      </dgm:spPr>
    </dgm:pt>
    <dgm:pt modelId="{0FE0BE92-F651-4DC8-ACB0-52059323218F}" type="pres">
      <dgm:prSet presAssocID="{A76A9B86-03BA-4432-ADC4-41B1643E1587}" presName="text2" presStyleLbl="fgAcc2" presStyleIdx="2" presStyleCnt="3">
        <dgm:presLayoutVars>
          <dgm:chPref val="3"/>
        </dgm:presLayoutVars>
      </dgm:prSet>
      <dgm:spPr/>
    </dgm:pt>
    <dgm:pt modelId="{86DFA642-B992-4231-8DAA-9DC4EAB97211}" type="pres">
      <dgm:prSet presAssocID="{A76A9B86-03BA-4432-ADC4-41B1643E1587}" presName="hierChild3" presStyleCnt="0"/>
      <dgm:spPr/>
    </dgm:pt>
  </dgm:ptLst>
  <dgm:cxnLst>
    <dgm:cxn modelId="{2F69C829-61EA-424E-9EB6-46E204B861B1}" type="presOf" srcId="{A1F9FD79-7951-4AFE-95C0-B7B704340B28}" destId="{F60045E0-9ED8-4129-B12F-BDAFE39CA88A}" srcOrd="0" destOrd="0" presId="urn:microsoft.com/office/officeart/2005/8/layout/hierarchy1"/>
    <dgm:cxn modelId="{E80A5E2B-18D5-4C27-8FAD-A1D1B05C6EEA}" type="presOf" srcId="{05CBB80C-4FEC-45A6-9020-04944875BDE0}" destId="{004F3B2B-7BB5-4631-BA8E-6742E75692BA}" srcOrd="0" destOrd="0" presId="urn:microsoft.com/office/officeart/2005/8/layout/hierarchy1"/>
    <dgm:cxn modelId="{924C7C61-016F-41EF-8D66-B9F60CD96EC9}" type="presOf" srcId="{1D588C86-B29A-47A7-BC88-130F7C309F5E}" destId="{4EEA2A7F-835A-4044-8A0A-FFB0CD9A19CE}" srcOrd="0" destOrd="0" presId="urn:microsoft.com/office/officeart/2005/8/layout/hierarchy1"/>
    <dgm:cxn modelId="{11AD9B54-41BC-4A97-BFDB-8AF2C1ABCDD3}" type="presOf" srcId="{091F6AF9-ACB5-43E3-899B-4781FDD79890}" destId="{4DB4468F-CD3A-487C-995C-509976254D63}" srcOrd="0" destOrd="0" presId="urn:microsoft.com/office/officeart/2005/8/layout/hierarchy1"/>
    <dgm:cxn modelId="{07A94096-1D91-4AA0-9460-FF0435AD29EA}" type="presOf" srcId="{0E837135-DA76-47DE-B04F-2423B21C3B41}" destId="{8B6BDC72-A47C-4A9A-A91E-FEE695D9362B}" srcOrd="0" destOrd="0" presId="urn:microsoft.com/office/officeart/2005/8/layout/hierarchy1"/>
    <dgm:cxn modelId="{E75583CA-3C56-46ED-ABDA-6CF6E7F964BC}" srcId="{05CBB80C-4FEC-45A6-9020-04944875BDE0}" destId="{091F6AF9-ACB5-43E3-899B-4781FDD79890}" srcOrd="0" destOrd="0" parTransId="{1995E446-8E34-42DB-9A4E-BDE71FAF1961}" sibTransId="{A18F6D57-D641-4C5F-8116-1A7C9E195079}"/>
    <dgm:cxn modelId="{B84DB9CD-E122-4E2E-9628-6A5AA89B28CF}" srcId="{A1F9FD79-7951-4AFE-95C0-B7B704340B28}" destId="{05CBB80C-4FEC-45A6-9020-04944875BDE0}" srcOrd="0" destOrd="0" parTransId="{24A9F499-9C51-4DF4-BA2D-E154AE7FD55A}" sibTransId="{7133F2B7-3B8A-44FD-9159-24183A17ED0B}"/>
    <dgm:cxn modelId="{97D816CE-F38F-4777-94CB-BB8D2D8B0C40}" type="presOf" srcId="{1995E446-8E34-42DB-9A4E-BDE71FAF1961}" destId="{84FD8B3E-4DEB-4864-9774-44A2D99A4CB3}" srcOrd="0" destOrd="0" presId="urn:microsoft.com/office/officeart/2005/8/layout/hierarchy1"/>
    <dgm:cxn modelId="{10182CE3-0397-440B-9A3B-EC4A45A6D5C7}" srcId="{05CBB80C-4FEC-45A6-9020-04944875BDE0}" destId="{1D588C86-B29A-47A7-BC88-130F7C309F5E}" srcOrd="1" destOrd="0" parTransId="{0E837135-DA76-47DE-B04F-2423B21C3B41}" sibTransId="{AD2F1106-2C9C-4EEC-AC86-A96FCB9E852B}"/>
    <dgm:cxn modelId="{17AF49E9-1230-451C-81B7-2DDA4F860CC5}" srcId="{05CBB80C-4FEC-45A6-9020-04944875BDE0}" destId="{A76A9B86-03BA-4432-ADC4-41B1643E1587}" srcOrd="2" destOrd="0" parTransId="{688C4A1C-A617-417B-A0FE-1C7D4132F17B}" sibTransId="{68D788BB-01DF-4CAD-AD9F-08DAC9CE38E0}"/>
    <dgm:cxn modelId="{B7C0FFE9-2C81-4D2C-905D-68173E052E8D}" type="presOf" srcId="{A76A9B86-03BA-4432-ADC4-41B1643E1587}" destId="{0FE0BE92-F651-4DC8-ACB0-52059323218F}" srcOrd="0" destOrd="0" presId="urn:microsoft.com/office/officeart/2005/8/layout/hierarchy1"/>
    <dgm:cxn modelId="{F56A82F5-1CE3-49BE-8614-CEC27DEFD9F4}" type="presOf" srcId="{688C4A1C-A617-417B-A0FE-1C7D4132F17B}" destId="{05A1BCF0-77F1-4265-9A18-9ADFA4077E4F}" srcOrd="0" destOrd="0" presId="urn:microsoft.com/office/officeart/2005/8/layout/hierarchy1"/>
    <dgm:cxn modelId="{A9921613-7D78-4B9E-8EFD-74C4A582059F}" type="presParOf" srcId="{F60045E0-9ED8-4129-B12F-BDAFE39CA88A}" destId="{9A667892-2BCE-4E55-A4E3-7BBFA275C7A2}" srcOrd="0" destOrd="0" presId="urn:microsoft.com/office/officeart/2005/8/layout/hierarchy1"/>
    <dgm:cxn modelId="{85005D3F-7979-49DA-902B-56EDABE0EEE5}" type="presParOf" srcId="{9A667892-2BCE-4E55-A4E3-7BBFA275C7A2}" destId="{39E4E860-0A19-44EE-8957-856756FA45C9}" srcOrd="0" destOrd="0" presId="urn:microsoft.com/office/officeart/2005/8/layout/hierarchy1"/>
    <dgm:cxn modelId="{3A9BE269-0D64-4A9B-917B-F637A67E25CB}" type="presParOf" srcId="{39E4E860-0A19-44EE-8957-856756FA45C9}" destId="{11D120EA-3B9E-4748-AA4B-2E032BCD569C}" srcOrd="0" destOrd="0" presId="urn:microsoft.com/office/officeart/2005/8/layout/hierarchy1"/>
    <dgm:cxn modelId="{E5D86666-2464-46A7-A6F1-C4F24348BBA5}" type="presParOf" srcId="{39E4E860-0A19-44EE-8957-856756FA45C9}" destId="{004F3B2B-7BB5-4631-BA8E-6742E75692BA}" srcOrd="1" destOrd="0" presId="urn:microsoft.com/office/officeart/2005/8/layout/hierarchy1"/>
    <dgm:cxn modelId="{B3C9D73F-DB2B-43EB-AF8C-B58905A3CBFA}" type="presParOf" srcId="{9A667892-2BCE-4E55-A4E3-7BBFA275C7A2}" destId="{2F291938-3B1A-491F-B6D9-06968B801AC7}" srcOrd="1" destOrd="0" presId="urn:microsoft.com/office/officeart/2005/8/layout/hierarchy1"/>
    <dgm:cxn modelId="{3E0113E9-7B76-4061-B97C-C29A1800BDB5}" type="presParOf" srcId="{2F291938-3B1A-491F-B6D9-06968B801AC7}" destId="{84FD8B3E-4DEB-4864-9774-44A2D99A4CB3}" srcOrd="0" destOrd="0" presId="urn:microsoft.com/office/officeart/2005/8/layout/hierarchy1"/>
    <dgm:cxn modelId="{AEB3DFE7-C9EC-403D-BD2E-C17F1F4FF8EF}" type="presParOf" srcId="{2F291938-3B1A-491F-B6D9-06968B801AC7}" destId="{920B0938-9F78-4C61-BA3F-AA5DC8E7F4C8}" srcOrd="1" destOrd="0" presId="urn:microsoft.com/office/officeart/2005/8/layout/hierarchy1"/>
    <dgm:cxn modelId="{EE975688-AEF2-4F1E-9E84-852BD7DBFE9B}" type="presParOf" srcId="{920B0938-9F78-4C61-BA3F-AA5DC8E7F4C8}" destId="{16F01ACC-1206-4937-85BE-1256816BCBC0}" srcOrd="0" destOrd="0" presId="urn:microsoft.com/office/officeart/2005/8/layout/hierarchy1"/>
    <dgm:cxn modelId="{D6212A00-52FF-490F-A60F-BF38F37BC623}" type="presParOf" srcId="{16F01ACC-1206-4937-85BE-1256816BCBC0}" destId="{D94A8BA8-8A81-4F9C-B5EC-9BD839AE9435}" srcOrd="0" destOrd="0" presId="urn:microsoft.com/office/officeart/2005/8/layout/hierarchy1"/>
    <dgm:cxn modelId="{74C370AE-F99C-4E01-8614-EEEEFE146332}" type="presParOf" srcId="{16F01ACC-1206-4937-85BE-1256816BCBC0}" destId="{4DB4468F-CD3A-487C-995C-509976254D63}" srcOrd="1" destOrd="0" presId="urn:microsoft.com/office/officeart/2005/8/layout/hierarchy1"/>
    <dgm:cxn modelId="{7BA73DE8-972C-4B00-9CCB-DFA06C520CEA}" type="presParOf" srcId="{920B0938-9F78-4C61-BA3F-AA5DC8E7F4C8}" destId="{1D1F0C2E-03CD-45FD-BCF3-DA92054C79B6}" srcOrd="1" destOrd="0" presId="urn:microsoft.com/office/officeart/2005/8/layout/hierarchy1"/>
    <dgm:cxn modelId="{C84CB61F-CEED-47BA-AAC0-53DB46C34004}" type="presParOf" srcId="{2F291938-3B1A-491F-B6D9-06968B801AC7}" destId="{8B6BDC72-A47C-4A9A-A91E-FEE695D9362B}" srcOrd="2" destOrd="0" presId="urn:microsoft.com/office/officeart/2005/8/layout/hierarchy1"/>
    <dgm:cxn modelId="{7CC18310-1C2D-41FD-B558-039A61AB1511}" type="presParOf" srcId="{2F291938-3B1A-491F-B6D9-06968B801AC7}" destId="{96DB274B-CCEF-4E46-B9A5-50B6B4E0F795}" srcOrd="3" destOrd="0" presId="urn:microsoft.com/office/officeart/2005/8/layout/hierarchy1"/>
    <dgm:cxn modelId="{87DD7A62-F88F-4EAD-8FC0-F90182092B49}" type="presParOf" srcId="{96DB274B-CCEF-4E46-B9A5-50B6B4E0F795}" destId="{81D9D6CD-BE1B-45C0-8087-3620EA574A00}" srcOrd="0" destOrd="0" presId="urn:microsoft.com/office/officeart/2005/8/layout/hierarchy1"/>
    <dgm:cxn modelId="{AA3DB062-39EB-43D4-B511-E7B8A963D423}" type="presParOf" srcId="{81D9D6CD-BE1B-45C0-8087-3620EA574A00}" destId="{E2012B25-82FD-45A2-91C0-3F28230EDAF7}" srcOrd="0" destOrd="0" presId="urn:microsoft.com/office/officeart/2005/8/layout/hierarchy1"/>
    <dgm:cxn modelId="{D4AB5B76-7645-4FCD-9B58-E66F08C4C61E}" type="presParOf" srcId="{81D9D6CD-BE1B-45C0-8087-3620EA574A00}" destId="{4EEA2A7F-835A-4044-8A0A-FFB0CD9A19CE}" srcOrd="1" destOrd="0" presId="urn:microsoft.com/office/officeart/2005/8/layout/hierarchy1"/>
    <dgm:cxn modelId="{F1155AA7-DE13-46FB-B044-72C75740D6AC}" type="presParOf" srcId="{96DB274B-CCEF-4E46-B9A5-50B6B4E0F795}" destId="{5A890C3E-76AE-474A-BFE3-8AB6637207E8}" srcOrd="1" destOrd="0" presId="urn:microsoft.com/office/officeart/2005/8/layout/hierarchy1"/>
    <dgm:cxn modelId="{7CCCD758-E3FF-44CA-A728-B54CE7687B9F}" type="presParOf" srcId="{2F291938-3B1A-491F-B6D9-06968B801AC7}" destId="{05A1BCF0-77F1-4265-9A18-9ADFA4077E4F}" srcOrd="4" destOrd="0" presId="urn:microsoft.com/office/officeart/2005/8/layout/hierarchy1"/>
    <dgm:cxn modelId="{877A0904-AD41-429B-9CCD-E8EDBB591055}" type="presParOf" srcId="{2F291938-3B1A-491F-B6D9-06968B801AC7}" destId="{B9FF15D3-3C66-47DA-87BA-8F9329FC0F53}" srcOrd="5" destOrd="0" presId="urn:microsoft.com/office/officeart/2005/8/layout/hierarchy1"/>
    <dgm:cxn modelId="{B5D43D95-FAD6-4AB2-8604-4D3DC2DD0E09}" type="presParOf" srcId="{B9FF15D3-3C66-47DA-87BA-8F9329FC0F53}" destId="{5963B9E1-A0E1-4EAF-8F44-33844D866A6D}" srcOrd="0" destOrd="0" presId="urn:microsoft.com/office/officeart/2005/8/layout/hierarchy1"/>
    <dgm:cxn modelId="{12147E43-2966-4671-B2FB-99B83712441A}" type="presParOf" srcId="{5963B9E1-A0E1-4EAF-8F44-33844D866A6D}" destId="{4DEDFA8F-FCF3-413F-B27C-5693B214A797}" srcOrd="0" destOrd="0" presId="urn:microsoft.com/office/officeart/2005/8/layout/hierarchy1"/>
    <dgm:cxn modelId="{EE55E31B-25AA-4947-A121-4D3850C23FB2}" type="presParOf" srcId="{5963B9E1-A0E1-4EAF-8F44-33844D866A6D}" destId="{0FE0BE92-F651-4DC8-ACB0-52059323218F}" srcOrd="1" destOrd="0" presId="urn:microsoft.com/office/officeart/2005/8/layout/hierarchy1"/>
    <dgm:cxn modelId="{006C66CE-FA64-481B-9BE5-8FEC5FFB3CF8}" type="presParOf" srcId="{B9FF15D3-3C66-47DA-87BA-8F9329FC0F53}" destId="{86DFA642-B992-4231-8DAA-9DC4EAB972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288B122-B08B-47E6-ABA0-461E5CBB5B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50172BF-2FA8-4A13-A717-8B91BD964648}">
      <dgm:prSet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cs-CZ" sz="2000" b="1" dirty="0"/>
            <a:t>Vyjádření Řídicího výboru ITI </a:t>
          </a:r>
          <a:r>
            <a:rPr lang="cs-CZ" sz="2000" b="0" dirty="0"/>
            <a:t>o souladu záměru s </a:t>
          </a:r>
          <a:r>
            <a:rPr lang="cs-CZ" sz="2000" b="0" dirty="0" err="1"/>
            <a:t>ISg</a:t>
          </a:r>
          <a:r>
            <a:rPr lang="cs-CZ" sz="2000" b="0" dirty="0"/>
            <a:t>.</a:t>
          </a:r>
          <a:endParaRPr lang="cs-CZ" sz="2000" dirty="0"/>
        </a:p>
      </dgm:t>
    </dgm:pt>
    <dgm:pt modelId="{7C51AC25-AD12-4789-8823-7B794EEA75AC}" type="parTrans" cxnId="{9161BBF8-1B70-4A34-8398-D8638B7F7B53}">
      <dgm:prSet/>
      <dgm:spPr/>
      <dgm:t>
        <a:bodyPr/>
        <a:lstStyle/>
        <a:p>
          <a:endParaRPr lang="cs-CZ"/>
        </a:p>
      </dgm:t>
    </dgm:pt>
    <dgm:pt modelId="{9A0601B8-C443-467D-8BF9-E25D5FAF663C}" type="sibTrans" cxnId="{9161BBF8-1B70-4A34-8398-D8638B7F7B53}">
      <dgm:prSet/>
      <dgm:spPr/>
      <dgm:t>
        <a:bodyPr/>
        <a:lstStyle/>
        <a:p>
          <a:endParaRPr lang="cs-CZ"/>
        </a:p>
      </dgm:t>
    </dgm:pt>
    <dgm:pt modelId="{A622DB0B-9DFE-441F-9883-481064CA9F7A}">
      <dgm:prSet custT="1"/>
      <dgm:spPr/>
      <dgm:t>
        <a:bodyPr/>
        <a:lstStyle/>
        <a:p>
          <a:r>
            <a:rPr lang="cs-CZ" sz="2000" b="1" dirty="0"/>
            <a:t>ČP žadatele o podporu o souladu</a:t>
          </a:r>
          <a:r>
            <a:rPr lang="cs-CZ" sz="2000" b="0" dirty="0"/>
            <a:t> </a:t>
          </a:r>
          <a:r>
            <a:rPr lang="cs-CZ" sz="2000" b="0" dirty="0" err="1"/>
            <a:t>ŽoPo</a:t>
          </a:r>
          <a:r>
            <a:rPr lang="cs-CZ" sz="2000" b="0" dirty="0"/>
            <a:t> se schváleným námětem.</a:t>
          </a:r>
          <a:endParaRPr lang="cs-CZ" sz="2000" dirty="0"/>
        </a:p>
      </dgm:t>
    </dgm:pt>
    <dgm:pt modelId="{7FDD6FC5-619E-4F9D-BDCC-B8C5E87B89B0}" type="parTrans" cxnId="{4D9A8338-86A4-43F9-8F5D-B608DADEFE58}">
      <dgm:prSet/>
      <dgm:spPr/>
      <dgm:t>
        <a:bodyPr/>
        <a:lstStyle/>
        <a:p>
          <a:endParaRPr lang="cs-CZ"/>
        </a:p>
      </dgm:t>
    </dgm:pt>
    <dgm:pt modelId="{5D974C2C-6D7F-474F-B056-6811F870541C}" type="sibTrans" cxnId="{4D9A8338-86A4-43F9-8F5D-B608DADEFE58}">
      <dgm:prSet/>
      <dgm:spPr/>
      <dgm:t>
        <a:bodyPr/>
        <a:lstStyle/>
        <a:p>
          <a:endParaRPr lang="cs-CZ"/>
        </a:p>
      </dgm:t>
    </dgm:pt>
    <dgm:pt modelId="{A8D8A90B-5C8B-4293-9445-6765B3FDAAC4}">
      <dgm:prSet custT="1"/>
      <dgm:spPr/>
      <dgm:t>
        <a:bodyPr/>
        <a:lstStyle/>
        <a:p>
          <a:r>
            <a:rPr lang="cs-CZ" sz="2000" b="1" dirty="0"/>
            <a:t>Analýza cílové skupiny</a:t>
          </a:r>
          <a:r>
            <a:rPr lang="cs-CZ" sz="2000" b="0" dirty="0"/>
            <a:t>.</a:t>
          </a:r>
          <a:endParaRPr lang="cs-CZ" sz="2000" dirty="0"/>
        </a:p>
      </dgm:t>
    </dgm:pt>
    <dgm:pt modelId="{FFAFEB39-59F0-427F-B73E-B4E2AFBB4689}" type="parTrans" cxnId="{BA6BB6FB-3722-44C0-956C-D421229F9E7D}">
      <dgm:prSet/>
      <dgm:spPr/>
      <dgm:t>
        <a:bodyPr/>
        <a:lstStyle/>
        <a:p>
          <a:endParaRPr lang="cs-CZ"/>
        </a:p>
      </dgm:t>
    </dgm:pt>
    <dgm:pt modelId="{7AA0A539-749B-48BA-8A9B-4E0F57013F95}" type="sibTrans" cxnId="{BA6BB6FB-3722-44C0-956C-D421229F9E7D}">
      <dgm:prSet/>
      <dgm:spPr/>
      <dgm:t>
        <a:bodyPr/>
        <a:lstStyle/>
        <a:p>
          <a:endParaRPr lang="cs-CZ"/>
        </a:p>
      </dgm:t>
    </dgm:pt>
    <dgm:pt modelId="{2682E153-753E-4906-AD0D-E910361F8C12}">
      <dgm:prSet custT="1"/>
      <dgm:spPr>
        <a:solidFill>
          <a:srgbClr val="AFDDFA"/>
        </a:solidFill>
      </dgm:spPr>
      <dgm:t>
        <a:bodyPr/>
        <a:lstStyle/>
        <a:p>
          <a:r>
            <a:rPr lang="cs-CZ" sz="2000" b="1" dirty="0">
              <a:solidFill>
                <a:srgbClr val="164088"/>
              </a:solidFill>
            </a:rPr>
            <a:t>Žadatel a partneři v projektu </a:t>
          </a:r>
          <a:r>
            <a:rPr lang="cs-CZ" sz="2000" b="0" dirty="0">
              <a:solidFill>
                <a:srgbClr val="164088"/>
              </a:solidFill>
            </a:rPr>
            <a:t>(relevantní pro projekty s partnery </a:t>
          </a:r>
          <a:br>
            <a:rPr lang="cs-CZ" sz="2000" b="0" dirty="0">
              <a:solidFill>
                <a:srgbClr val="164088"/>
              </a:solidFill>
            </a:rPr>
          </a:br>
          <a:r>
            <a:rPr lang="cs-CZ" sz="2000" b="0" dirty="0">
              <a:solidFill>
                <a:srgbClr val="164088"/>
              </a:solidFill>
            </a:rPr>
            <a:t>s finančním příspěvkem, vzor na www.esfcr.cz).</a:t>
          </a:r>
          <a:endParaRPr lang="cs-CZ" sz="2000" dirty="0">
            <a:solidFill>
              <a:srgbClr val="164088"/>
            </a:solidFill>
          </a:endParaRPr>
        </a:p>
      </dgm:t>
    </dgm:pt>
    <dgm:pt modelId="{7CAA6C24-42B5-4AD1-86E3-46BBE8DD13EB}" type="parTrans" cxnId="{3AC5C208-8DAD-4713-BA90-543ECA0DB9FC}">
      <dgm:prSet/>
      <dgm:spPr/>
      <dgm:t>
        <a:bodyPr/>
        <a:lstStyle/>
        <a:p>
          <a:endParaRPr lang="cs-CZ"/>
        </a:p>
      </dgm:t>
    </dgm:pt>
    <dgm:pt modelId="{64D89633-B92B-4A8E-BFA0-E79C9B2BA2B2}" type="sibTrans" cxnId="{3AC5C208-8DAD-4713-BA90-543ECA0DB9FC}">
      <dgm:prSet/>
      <dgm:spPr/>
      <dgm:t>
        <a:bodyPr/>
        <a:lstStyle/>
        <a:p>
          <a:endParaRPr lang="cs-CZ"/>
        </a:p>
      </dgm:t>
    </dgm:pt>
    <dgm:pt modelId="{AADE46A0-7B26-4D0F-B31C-4FA1C11993F1}">
      <dgm:prSet custT="1"/>
      <dgm:spPr>
        <a:solidFill>
          <a:srgbClr val="AFDDFA"/>
        </a:solidFill>
      </dgm:spPr>
      <dgm:t>
        <a:bodyPr/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Daňové přiznání žadatele/partnera</a:t>
          </a:r>
          <a: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 (relevantní pro vzdělávací a poradenské instituce mimo škol zapsaných ve školském rejstříku a VŠ).</a:t>
          </a:r>
        </a:p>
      </dgm:t>
    </dgm:pt>
    <dgm:pt modelId="{DB5F15DD-893E-4453-9A12-7078452FE3B4}" type="parTrans" cxnId="{5CD8BDFE-784A-4D28-AB88-D720F07F58F4}">
      <dgm:prSet/>
      <dgm:spPr/>
      <dgm:t>
        <a:bodyPr/>
        <a:lstStyle/>
        <a:p>
          <a:endParaRPr lang="cs-CZ"/>
        </a:p>
      </dgm:t>
    </dgm:pt>
    <dgm:pt modelId="{CB7C8CFA-9346-4C14-803A-A094C5753C4D}" type="sibTrans" cxnId="{5CD8BDFE-784A-4D28-AB88-D720F07F58F4}">
      <dgm:prSet/>
      <dgm:spPr/>
      <dgm:t>
        <a:bodyPr/>
        <a:lstStyle/>
        <a:p>
          <a:endParaRPr lang="cs-CZ"/>
        </a:p>
      </dgm:t>
    </dgm:pt>
    <dgm:pt modelId="{7E5A2E9E-0735-4FD2-86EC-8022A78239C0}">
      <dgm:prSet custT="1"/>
      <dgm:spPr>
        <a:solidFill>
          <a:srgbClr val="AFDDFA"/>
        </a:solidFill>
      </dgm:spPr>
      <dgm:t>
        <a:bodyPr/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Statut svěřenského fondu</a:t>
          </a:r>
          <a: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 (relevantní pro obchodní společnost </a:t>
          </a:r>
          <a:b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</a:br>
          <a: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či družstvo alespoň částečně vložené do svěřenského fondu).</a:t>
          </a:r>
        </a:p>
      </dgm:t>
    </dgm:pt>
    <dgm:pt modelId="{068C571E-24CB-4A42-AB1D-6D6F09737429}" type="parTrans" cxnId="{0C788166-4C12-4F20-A7EF-90D3CAFB555B}">
      <dgm:prSet/>
      <dgm:spPr/>
      <dgm:t>
        <a:bodyPr/>
        <a:lstStyle/>
        <a:p>
          <a:endParaRPr lang="cs-CZ"/>
        </a:p>
      </dgm:t>
    </dgm:pt>
    <dgm:pt modelId="{57737790-FABD-4265-A362-DA5E2ED45B71}" type="sibTrans" cxnId="{0C788166-4C12-4F20-A7EF-90D3CAFB555B}">
      <dgm:prSet/>
      <dgm:spPr/>
      <dgm:t>
        <a:bodyPr/>
        <a:lstStyle/>
        <a:p>
          <a:endParaRPr lang="cs-CZ"/>
        </a:p>
      </dgm:t>
    </dgm:pt>
    <dgm:pt modelId="{F2C3B69B-9258-41FD-9F2C-B4D02F3EEC2A}">
      <dgm:prSet custT="1"/>
      <dgm:spPr>
        <a:solidFill>
          <a:srgbClr val="AFDDFA"/>
        </a:solidFill>
      </dgm:spPr>
      <dgm:t>
        <a:bodyPr/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spc="0" baseline="0" dirty="0">
              <a:solidFill>
                <a:srgbClr val="164088"/>
              </a:solidFill>
              <a:latin typeface="Arial"/>
              <a:ea typeface="+mn-ea"/>
              <a:cs typeface="+mn-cs"/>
            </a:rPr>
            <a:t>Úplný výpis údajů o svém skutečném majiteli</a:t>
          </a:r>
          <a:r>
            <a:rPr lang="cs-CZ" sz="2000" b="0" kern="1200" spc="0" baseline="0" dirty="0">
              <a:solidFill>
                <a:srgbClr val="164088"/>
              </a:solidFill>
              <a:latin typeface="Arial"/>
              <a:ea typeface="+mn-ea"/>
              <a:cs typeface="+mn-cs"/>
            </a:rPr>
            <a:t> (včetně těch, které byly vymazány, relevantní pro evidující osoby podle zákona č. 37/2021).</a:t>
          </a:r>
        </a:p>
      </dgm:t>
    </dgm:pt>
    <dgm:pt modelId="{E2712CCA-D845-4B18-A04E-DFAC731ADE88}" type="parTrans" cxnId="{6E9F016B-FB63-4972-87C3-404AC05081F7}">
      <dgm:prSet/>
      <dgm:spPr/>
      <dgm:t>
        <a:bodyPr/>
        <a:lstStyle/>
        <a:p>
          <a:endParaRPr lang="cs-CZ"/>
        </a:p>
      </dgm:t>
    </dgm:pt>
    <dgm:pt modelId="{00084C05-1643-4BF9-992D-A10F6335D158}" type="sibTrans" cxnId="{6E9F016B-FB63-4972-87C3-404AC05081F7}">
      <dgm:prSet/>
      <dgm:spPr/>
      <dgm:t>
        <a:bodyPr/>
        <a:lstStyle/>
        <a:p>
          <a:endParaRPr lang="cs-CZ"/>
        </a:p>
      </dgm:t>
    </dgm:pt>
    <dgm:pt modelId="{A38EDEFD-0178-43AA-9008-549EA63638F3}" type="pres">
      <dgm:prSet presAssocID="{2288B122-B08B-47E6-ABA0-461E5CBB5BCF}" presName="linear" presStyleCnt="0">
        <dgm:presLayoutVars>
          <dgm:animLvl val="lvl"/>
          <dgm:resizeHandles val="exact"/>
        </dgm:presLayoutVars>
      </dgm:prSet>
      <dgm:spPr/>
    </dgm:pt>
    <dgm:pt modelId="{DE324AD0-9F2D-4880-9BDC-D4350F9AA685}" type="pres">
      <dgm:prSet presAssocID="{C50172BF-2FA8-4A13-A717-8B91BD964648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95A966B-C03F-456E-94B0-6D2142A40D3B}" type="pres">
      <dgm:prSet presAssocID="{9A0601B8-C443-467D-8BF9-E25D5FAF663C}" presName="spacer" presStyleCnt="0"/>
      <dgm:spPr/>
    </dgm:pt>
    <dgm:pt modelId="{1764A6AF-FE00-481E-A7AF-33EDE7F06B86}" type="pres">
      <dgm:prSet presAssocID="{A622DB0B-9DFE-441F-9883-481064CA9F7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571C48A2-35BD-4FA0-88DF-972A71027D7C}" type="pres">
      <dgm:prSet presAssocID="{5D974C2C-6D7F-474F-B056-6811F870541C}" presName="spacer" presStyleCnt="0"/>
      <dgm:spPr/>
    </dgm:pt>
    <dgm:pt modelId="{09B37EDB-7964-4643-BB64-96A59AEF86BC}" type="pres">
      <dgm:prSet presAssocID="{A8D8A90B-5C8B-4293-9445-6765B3FDAAC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3E3EE9B-7419-4395-ABAB-0A04DC8391ED}" type="pres">
      <dgm:prSet presAssocID="{7AA0A539-749B-48BA-8A9B-4E0F57013F95}" presName="spacer" presStyleCnt="0"/>
      <dgm:spPr/>
    </dgm:pt>
    <dgm:pt modelId="{A63003C7-01DA-4A25-828C-1511A3AFDDE6}" type="pres">
      <dgm:prSet presAssocID="{2682E153-753E-4906-AD0D-E910361F8C1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CF45B7F-4580-4D64-9BC4-CC93727A19B5}" type="pres">
      <dgm:prSet presAssocID="{64D89633-B92B-4A8E-BFA0-E79C9B2BA2B2}" presName="spacer" presStyleCnt="0"/>
      <dgm:spPr/>
    </dgm:pt>
    <dgm:pt modelId="{0BFF00DB-02C0-478E-AB27-0C1857F66AEE}" type="pres">
      <dgm:prSet presAssocID="{AADE46A0-7B26-4D0F-B31C-4FA1C11993F1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0BBC169-ECB1-41D1-BD76-034A247064C1}" type="pres">
      <dgm:prSet presAssocID="{CB7C8CFA-9346-4C14-803A-A094C5753C4D}" presName="spacer" presStyleCnt="0"/>
      <dgm:spPr/>
    </dgm:pt>
    <dgm:pt modelId="{3629D339-6172-4968-A753-A8609EAC31F8}" type="pres">
      <dgm:prSet presAssocID="{7E5A2E9E-0735-4FD2-86EC-8022A78239C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E0EB494-ED27-49B9-A4A0-13BEC18DD5AC}" type="pres">
      <dgm:prSet presAssocID="{57737790-FABD-4265-A362-DA5E2ED45B71}" presName="spacer" presStyleCnt="0"/>
      <dgm:spPr/>
    </dgm:pt>
    <dgm:pt modelId="{A994D101-061F-4BC7-9853-63C525781CB8}" type="pres">
      <dgm:prSet presAssocID="{F2C3B69B-9258-41FD-9F2C-B4D02F3EEC2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3AC5C208-8DAD-4713-BA90-543ECA0DB9FC}" srcId="{2288B122-B08B-47E6-ABA0-461E5CBB5BCF}" destId="{2682E153-753E-4906-AD0D-E910361F8C12}" srcOrd="3" destOrd="0" parTransId="{7CAA6C24-42B5-4AD1-86E3-46BBE8DD13EB}" sibTransId="{64D89633-B92B-4A8E-BFA0-E79C9B2BA2B2}"/>
    <dgm:cxn modelId="{6E02C310-0A28-4C91-BCF6-D6C1EB728943}" type="presOf" srcId="{A8D8A90B-5C8B-4293-9445-6765B3FDAAC4}" destId="{09B37EDB-7964-4643-BB64-96A59AEF86BC}" srcOrd="0" destOrd="0" presId="urn:microsoft.com/office/officeart/2005/8/layout/vList2"/>
    <dgm:cxn modelId="{4D9A8338-86A4-43F9-8F5D-B608DADEFE58}" srcId="{2288B122-B08B-47E6-ABA0-461E5CBB5BCF}" destId="{A622DB0B-9DFE-441F-9883-481064CA9F7A}" srcOrd="1" destOrd="0" parTransId="{7FDD6FC5-619E-4F9D-BDCC-B8C5E87B89B0}" sibTransId="{5D974C2C-6D7F-474F-B056-6811F870541C}"/>
    <dgm:cxn modelId="{0C788166-4C12-4F20-A7EF-90D3CAFB555B}" srcId="{2288B122-B08B-47E6-ABA0-461E5CBB5BCF}" destId="{7E5A2E9E-0735-4FD2-86EC-8022A78239C0}" srcOrd="5" destOrd="0" parTransId="{068C571E-24CB-4A42-AB1D-6D6F09737429}" sibTransId="{57737790-FABD-4265-A362-DA5E2ED45B71}"/>
    <dgm:cxn modelId="{6E9F016B-FB63-4972-87C3-404AC05081F7}" srcId="{2288B122-B08B-47E6-ABA0-461E5CBB5BCF}" destId="{F2C3B69B-9258-41FD-9F2C-B4D02F3EEC2A}" srcOrd="6" destOrd="0" parTransId="{E2712CCA-D845-4B18-A04E-DFAC731ADE88}" sibTransId="{00084C05-1643-4BF9-992D-A10F6335D158}"/>
    <dgm:cxn modelId="{67C21F70-7714-4D23-BC4E-AD98BFDDA443}" type="presOf" srcId="{AADE46A0-7B26-4D0F-B31C-4FA1C11993F1}" destId="{0BFF00DB-02C0-478E-AB27-0C1857F66AEE}" srcOrd="0" destOrd="0" presId="urn:microsoft.com/office/officeart/2005/8/layout/vList2"/>
    <dgm:cxn modelId="{1E901D55-C589-4542-B4E7-21D612AD9B34}" type="presOf" srcId="{C50172BF-2FA8-4A13-A717-8B91BD964648}" destId="{DE324AD0-9F2D-4880-9BDC-D4350F9AA685}" srcOrd="0" destOrd="0" presId="urn:microsoft.com/office/officeart/2005/8/layout/vList2"/>
    <dgm:cxn modelId="{E8BA8CA4-F2A2-4801-9A9A-3AEA88EB4DA1}" type="presOf" srcId="{2288B122-B08B-47E6-ABA0-461E5CBB5BCF}" destId="{A38EDEFD-0178-43AA-9008-549EA63638F3}" srcOrd="0" destOrd="0" presId="urn:microsoft.com/office/officeart/2005/8/layout/vList2"/>
    <dgm:cxn modelId="{587CCFAB-FBDE-4A2B-AC02-730BE4804C0E}" type="presOf" srcId="{7E5A2E9E-0735-4FD2-86EC-8022A78239C0}" destId="{3629D339-6172-4968-A753-A8609EAC31F8}" srcOrd="0" destOrd="0" presId="urn:microsoft.com/office/officeart/2005/8/layout/vList2"/>
    <dgm:cxn modelId="{D059EFCA-7F32-449E-BE4E-368AF3FF6F5F}" type="presOf" srcId="{F2C3B69B-9258-41FD-9F2C-B4D02F3EEC2A}" destId="{A994D101-061F-4BC7-9853-63C525781CB8}" srcOrd="0" destOrd="0" presId="urn:microsoft.com/office/officeart/2005/8/layout/vList2"/>
    <dgm:cxn modelId="{4AFE9FCF-6926-4119-B0F4-E00EE3402B8C}" type="presOf" srcId="{A622DB0B-9DFE-441F-9883-481064CA9F7A}" destId="{1764A6AF-FE00-481E-A7AF-33EDE7F06B86}" srcOrd="0" destOrd="0" presId="urn:microsoft.com/office/officeart/2005/8/layout/vList2"/>
    <dgm:cxn modelId="{9161BBF8-1B70-4A34-8398-D8638B7F7B53}" srcId="{2288B122-B08B-47E6-ABA0-461E5CBB5BCF}" destId="{C50172BF-2FA8-4A13-A717-8B91BD964648}" srcOrd="0" destOrd="0" parTransId="{7C51AC25-AD12-4789-8823-7B794EEA75AC}" sibTransId="{9A0601B8-C443-467D-8BF9-E25D5FAF663C}"/>
    <dgm:cxn modelId="{47CCAEF9-60E6-4B23-A1BB-4B796D5CA174}" type="presOf" srcId="{2682E153-753E-4906-AD0D-E910361F8C12}" destId="{A63003C7-01DA-4A25-828C-1511A3AFDDE6}" srcOrd="0" destOrd="0" presId="urn:microsoft.com/office/officeart/2005/8/layout/vList2"/>
    <dgm:cxn modelId="{BA6BB6FB-3722-44C0-956C-D421229F9E7D}" srcId="{2288B122-B08B-47E6-ABA0-461E5CBB5BCF}" destId="{A8D8A90B-5C8B-4293-9445-6765B3FDAAC4}" srcOrd="2" destOrd="0" parTransId="{FFAFEB39-59F0-427F-B73E-B4E2AFBB4689}" sibTransId="{7AA0A539-749B-48BA-8A9B-4E0F57013F95}"/>
    <dgm:cxn modelId="{5CD8BDFE-784A-4D28-AB88-D720F07F58F4}" srcId="{2288B122-B08B-47E6-ABA0-461E5CBB5BCF}" destId="{AADE46A0-7B26-4D0F-B31C-4FA1C11993F1}" srcOrd="4" destOrd="0" parTransId="{DB5F15DD-893E-4453-9A12-7078452FE3B4}" sibTransId="{CB7C8CFA-9346-4C14-803A-A094C5753C4D}"/>
    <dgm:cxn modelId="{4B187561-B3E0-4959-9F8B-1EB1B72DB9F9}" type="presParOf" srcId="{A38EDEFD-0178-43AA-9008-549EA63638F3}" destId="{DE324AD0-9F2D-4880-9BDC-D4350F9AA685}" srcOrd="0" destOrd="0" presId="urn:microsoft.com/office/officeart/2005/8/layout/vList2"/>
    <dgm:cxn modelId="{F3BC3FE8-C358-486E-8599-449A92587D73}" type="presParOf" srcId="{A38EDEFD-0178-43AA-9008-549EA63638F3}" destId="{D95A966B-C03F-456E-94B0-6D2142A40D3B}" srcOrd="1" destOrd="0" presId="urn:microsoft.com/office/officeart/2005/8/layout/vList2"/>
    <dgm:cxn modelId="{D209561D-416C-4702-9036-16C0668ED9B6}" type="presParOf" srcId="{A38EDEFD-0178-43AA-9008-549EA63638F3}" destId="{1764A6AF-FE00-481E-A7AF-33EDE7F06B86}" srcOrd="2" destOrd="0" presId="urn:microsoft.com/office/officeart/2005/8/layout/vList2"/>
    <dgm:cxn modelId="{0D4A61F4-3714-4553-B0AD-2747855B0ADC}" type="presParOf" srcId="{A38EDEFD-0178-43AA-9008-549EA63638F3}" destId="{571C48A2-35BD-4FA0-88DF-972A71027D7C}" srcOrd="3" destOrd="0" presId="urn:microsoft.com/office/officeart/2005/8/layout/vList2"/>
    <dgm:cxn modelId="{3E6F4345-A5B8-42BD-B45B-BAA47E01D368}" type="presParOf" srcId="{A38EDEFD-0178-43AA-9008-549EA63638F3}" destId="{09B37EDB-7964-4643-BB64-96A59AEF86BC}" srcOrd="4" destOrd="0" presId="urn:microsoft.com/office/officeart/2005/8/layout/vList2"/>
    <dgm:cxn modelId="{8FA8D814-D9F9-4FD1-927C-C0B76DC61A9F}" type="presParOf" srcId="{A38EDEFD-0178-43AA-9008-549EA63638F3}" destId="{C3E3EE9B-7419-4395-ABAB-0A04DC8391ED}" srcOrd="5" destOrd="0" presId="urn:microsoft.com/office/officeart/2005/8/layout/vList2"/>
    <dgm:cxn modelId="{CDC2CA78-4C20-46B7-9E3D-613225DD8168}" type="presParOf" srcId="{A38EDEFD-0178-43AA-9008-549EA63638F3}" destId="{A63003C7-01DA-4A25-828C-1511A3AFDDE6}" srcOrd="6" destOrd="0" presId="urn:microsoft.com/office/officeart/2005/8/layout/vList2"/>
    <dgm:cxn modelId="{2BA10C28-19B7-4299-BA83-B256C69E1896}" type="presParOf" srcId="{A38EDEFD-0178-43AA-9008-549EA63638F3}" destId="{4CF45B7F-4580-4D64-9BC4-CC93727A19B5}" srcOrd="7" destOrd="0" presId="urn:microsoft.com/office/officeart/2005/8/layout/vList2"/>
    <dgm:cxn modelId="{A38FE554-C29E-4EAE-9EE7-A0A9EA71F4A1}" type="presParOf" srcId="{A38EDEFD-0178-43AA-9008-549EA63638F3}" destId="{0BFF00DB-02C0-478E-AB27-0C1857F66AEE}" srcOrd="8" destOrd="0" presId="urn:microsoft.com/office/officeart/2005/8/layout/vList2"/>
    <dgm:cxn modelId="{D2A148F2-AE49-43F1-8AF1-D01EDC2EFEF6}" type="presParOf" srcId="{A38EDEFD-0178-43AA-9008-549EA63638F3}" destId="{90BBC169-ECB1-41D1-BD76-034A247064C1}" srcOrd="9" destOrd="0" presId="urn:microsoft.com/office/officeart/2005/8/layout/vList2"/>
    <dgm:cxn modelId="{32F9D1F5-1E3E-4DC0-8470-38217B3652D8}" type="presParOf" srcId="{A38EDEFD-0178-43AA-9008-549EA63638F3}" destId="{3629D339-6172-4968-A753-A8609EAC31F8}" srcOrd="10" destOrd="0" presId="urn:microsoft.com/office/officeart/2005/8/layout/vList2"/>
    <dgm:cxn modelId="{3EDAF1B8-0DF7-4CD6-9BF3-371C66D960BC}" type="presParOf" srcId="{A38EDEFD-0178-43AA-9008-549EA63638F3}" destId="{9E0EB494-ED27-49B9-A4A0-13BEC18DD5AC}" srcOrd="11" destOrd="0" presId="urn:microsoft.com/office/officeart/2005/8/layout/vList2"/>
    <dgm:cxn modelId="{9DEE848D-C186-458F-9CD9-826E9770CF08}" type="presParOf" srcId="{A38EDEFD-0178-43AA-9008-549EA63638F3}" destId="{A994D101-061F-4BC7-9853-63C525781CB8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9633AC8-3609-43D3-ADBA-1FB3A8CEE77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D1518B4-8C6F-49C6-847D-6029365F766B}">
      <dgm:prSet/>
      <dgm:spPr>
        <a:solidFill>
          <a:srgbClr val="FFCC00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Sledované parametry</a:t>
          </a:r>
          <a:endParaRPr lang="cs-CZ" dirty="0">
            <a:solidFill>
              <a:srgbClr val="164088"/>
            </a:solidFill>
          </a:endParaRPr>
        </a:p>
      </dgm:t>
    </dgm:pt>
    <dgm:pt modelId="{301366DE-A507-4444-9DD2-AB9E92C526D7}" type="parTrans" cxnId="{C2240F05-32DA-4A34-9F52-2CF58B32849B}">
      <dgm:prSet/>
      <dgm:spPr/>
      <dgm:t>
        <a:bodyPr/>
        <a:lstStyle/>
        <a:p>
          <a:endParaRPr lang="cs-CZ"/>
        </a:p>
      </dgm:t>
    </dgm:pt>
    <dgm:pt modelId="{AEDEB1F4-326E-4301-B603-726BC65DF97E}" type="sibTrans" cxnId="{C2240F05-32DA-4A34-9F52-2CF58B32849B}">
      <dgm:prSet/>
      <dgm:spPr/>
      <dgm:t>
        <a:bodyPr/>
        <a:lstStyle/>
        <a:p>
          <a:endParaRPr lang="cs-CZ"/>
        </a:p>
      </dgm:t>
    </dgm:pt>
    <dgm:pt modelId="{CA32D2AE-04BE-406A-8E1D-48F565807B86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900"/>
            </a:spcAft>
          </a:pPr>
          <a:r>
            <a:rPr lang="cs-CZ" sz="2000" dirty="0"/>
            <a:t>Název projektu</a:t>
          </a:r>
        </a:p>
      </dgm:t>
    </dgm:pt>
    <dgm:pt modelId="{237038BF-D6B0-4A58-A08B-F043DC163883}" type="parTrans" cxnId="{11711CAD-F48B-4558-B78E-A66D5B1D6DC1}">
      <dgm:prSet/>
      <dgm:spPr/>
      <dgm:t>
        <a:bodyPr/>
        <a:lstStyle/>
        <a:p>
          <a:endParaRPr lang="cs-CZ"/>
        </a:p>
      </dgm:t>
    </dgm:pt>
    <dgm:pt modelId="{CC600CE3-A6FC-477C-A31B-9896886D59D4}" type="sibTrans" cxnId="{11711CAD-F48B-4558-B78E-A66D5B1D6DC1}">
      <dgm:prSet/>
      <dgm:spPr/>
      <dgm:t>
        <a:bodyPr/>
        <a:lstStyle/>
        <a:p>
          <a:endParaRPr lang="cs-CZ"/>
        </a:p>
      </dgm:t>
    </dgm:pt>
    <dgm:pt modelId="{CDB9491C-9C43-48AD-8A64-1906D8C81980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900"/>
            </a:spcAft>
          </a:pPr>
          <a:r>
            <a:rPr lang="cs-CZ" sz="2000" dirty="0"/>
            <a:t>Vazba na prioritu, cíl politiky a specifický cíl OPZ+</a:t>
          </a:r>
        </a:p>
      </dgm:t>
    </dgm:pt>
    <dgm:pt modelId="{5DA397B5-49BF-444D-9AE1-CE4D9CED94C4}" type="parTrans" cxnId="{C9495F12-0C7C-4D3F-9EF6-33498F8499E9}">
      <dgm:prSet/>
      <dgm:spPr/>
      <dgm:t>
        <a:bodyPr/>
        <a:lstStyle/>
        <a:p>
          <a:endParaRPr lang="cs-CZ"/>
        </a:p>
      </dgm:t>
    </dgm:pt>
    <dgm:pt modelId="{D6CB040B-3CBB-475F-AC91-A18ED869281E}" type="sibTrans" cxnId="{C9495F12-0C7C-4D3F-9EF6-33498F8499E9}">
      <dgm:prSet/>
      <dgm:spPr/>
      <dgm:t>
        <a:bodyPr/>
        <a:lstStyle/>
        <a:p>
          <a:endParaRPr lang="cs-CZ"/>
        </a:p>
      </dgm:t>
    </dgm:pt>
    <dgm:pt modelId="{5B563295-942A-4EE7-94DE-AD8B8C4F9862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900"/>
            </a:spcAft>
          </a:pPr>
          <a:r>
            <a:rPr lang="cs-CZ" sz="2000" dirty="0"/>
            <a:t>Celkové způsobilé výdaje</a:t>
          </a:r>
        </a:p>
      </dgm:t>
    </dgm:pt>
    <dgm:pt modelId="{2E6177C0-D7D4-4D8C-93BF-44A6F28D028A}" type="parTrans" cxnId="{1CCBEB74-97BF-4AFA-9488-D4CFCC25BC4C}">
      <dgm:prSet/>
      <dgm:spPr/>
      <dgm:t>
        <a:bodyPr/>
        <a:lstStyle/>
        <a:p>
          <a:endParaRPr lang="cs-CZ"/>
        </a:p>
      </dgm:t>
    </dgm:pt>
    <dgm:pt modelId="{33DE9C80-7AD7-47FD-8BB3-65E8B88A2A2F}" type="sibTrans" cxnId="{1CCBEB74-97BF-4AFA-9488-D4CFCC25BC4C}">
      <dgm:prSet/>
      <dgm:spPr/>
      <dgm:t>
        <a:bodyPr/>
        <a:lstStyle/>
        <a:p>
          <a:endParaRPr lang="cs-CZ"/>
        </a:p>
      </dgm:t>
    </dgm:pt>
    <dgm:pt modelId="{B1020359-4F32-4DE4-826E-352210F22807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900"/>
            </a:spcAft>
          </a:pPr>
          <a:r>
            <a:rPr lang="cs-CZ" sz="2000" dirty="0"/>
            <a:t>Žadatel a partneři s finančním příspěvkem</a:t>
          </a:r>
        </a:p>
      </dgm:t>
    </dgm:pt>
    <dgm:pt modelId="{DB3E6DB8-BFF6-4123-8D0B-3730F253C53C}" type="parTrans" cxnId="{01BE1DCE-27AE-43F9-A674-D4C5125454B9}">
      <dgm:prSet/>
      <dgm:spPr/>
      <dgm:t>
        <a:bodyPr/>
        <a:lstStyle/>
        <a:p>
          <a:endParaRPr lang="cs-CZ"/>
        </a:p>
      </dgm:t>
    </dgm:pt>
    <dgm:pt modelId="{E1309AFA-4C2C-4F75-8038-7B188E68CC8D}" type="sibTrans" cxnId="{01BE1DCE-27AE-43F9-A674-D4C5125454B9}">
      <dgm:prSet/>
      <dgm:spPr/>
      <dgm:t>
        <a:bodyPr/>
        <a:lstStyle/>
        <a:p>
          <a:endParaRPr lang="cs-CZ"/>
        </a:p>
      </dgm:t>
    </dgm:pt>
    <dgm:pt modelId="{435462AA-343B-432D-9FEA-F8BD787AAEFC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900"/>
            </a:spcAft>
          </a:pPr>
          <a:r>
            <a:rPr lang="cs-CZ" sz="2000" dirty="0"/>
            <a:t>Indikátory a jejich závazné hodnoty</a:t>
          </a:r>
        </a:p>
      </dgm:t>
    </dgm:pt>
    <dgm:pt modelId="{DD143318-448E-4854-A0A1-1035D83C96E4}" type="parTrans" cxnId="{2A7DB658-DE88-42E0-8F40-E6BD6A0E1297}">
      <dgm:prSet/>
      <dgm:spPr/>
      <dgm:t>
        <a:bodyPr/>
        <a:lstStyle/>
        <a:p>
          <a:endParaRPr lang="cs-CZ"/>
        </a:p>
      </dgm:t>
    </dgm:pt>
    <dgm:pt modelId="{E389A8E3-5AE4-4CAE-99A1-103DEE06EFC0}" type="sibTrans" cxnId="{2A7DB658-DE88-42E0-8F40-E6BD6A0E1297}">
      <dgm:prSet/>
      <dgm:spPr/>
      <dgm:t>
        <a:bodyPr/>
        <a:lstStyle/>
        <a:p>
          <a:endParaRPr lang="cs-CZ"/>
        </a:p>
      </dgm:t>
    </dgm:pt>
    <dgm:pt modelId="{6435511E-7AD1-4951-B244-766CA39F5BFC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900"/>
            </a:spcAft>
          </a:pPr>
          <a:r>
            <a:rPr lang="cs-CZ" sz="2000" dirty="0"/>
            <a:t>Nejsou CS a KA ve věcném rozporu?</a:t>
          </a:r>
        </a:p>
      </dgm:t>
    </dgm:pt>
    <dgm:pt modelId="{3DDA527A-7C62-4708-AC9D-E613BA006A1B}" type="parTrans" cxnId="{4A03EAA7-5C96-4104-ADC9-9D46F20C5853}">
      <dgm:prSet/>
      <dgm:spPr/>
      <dgm:t>
        <a:bodyPr/>
        <a:lstStyle/>
        <a:p>
          <a:endParaRPr lang="cs-CZ"/>
        </a:p>
      </dgm:t>
    </dgm:pt>
    <dgm:pt modelId="{E7EBF730-6315-4F20-BC9D-4571429B7C9B}" type="sibTrans" cxnId="{4A03EAA7-5C96-4104-ADC9-9D46F20C5853}">
      <dgm:prSet/>
      <dgm:spPr/>
      <dgm:t>
        <a:bodyPr/>
        <a:lstStyle/>
        <a:p>
          <a:endParaRPr lang="cs-CZ"/>
        </a:p>
      </dgm:t>
    </dgm:pt>
    <dgm:pt modelId="{EF3C8352-F74B-4C7A-8975-E90A49AB5BCE}">
      <dgm:prSet/>
      <dgm:spPr>
        <a:solidFill>
          <a:srgbClr val="FFCC00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Povolené změny</a:t>
          </a:r>
          <a:endParaRPr lang="cs-CZ" dirty="0">
            <a:solidFill>
              <a:srgbClr val="164088"/>
            </a:solidFill>
          </a:endParaRPr>
        </a:p>
      </dgm:t>
    </dgm:pt>
    <dgm:pt modelId="{67DB8725-76DD-413B-943C-4303AEDF2CDE}" type="parTrans" cxnId="{90451086-EA71-48F3-934E-9DA8694307CA}">
      <dgm:prSet/>
      <dgm:spPr/>
      <dgm:t>
        <a:bodyPr/>
        <a:lstStyle/>
        <a:p>
          <a:endParaRPr lang="cs-CZ"/>
        </a:p>
      </dgm:t>
    </dgm:pt>
    <dgm:pt modelId="{5EA10891-0864-477A-B665-D8438A86F3DC}" type="sibTrans" cxnId="{90451086-EA71-48F3-934E-9DA8694307CA}">
      <dgm:prSet/>
      <dgm:spPr/>
      <dgm:t>
        <a:bodyPr/>
        <a:lstStyle/>
        <a:p>
          <a:endParaRPr lang="cs-CZ"/>
        </a:p>
      </dgm:t>
    </dgm:pt>
    <dgm:pt modelId="{21B0694C-C1CE-49FE-85BA-434BDA2DF5B3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1200"/>
            </a:spcAft>
          </a:pPr>
          <a:r>
            <a:rPr lang="cs-CZ" sz="2000" dirty="0"/>
            <a:t>Nižší CZV v žádosti.</a:t>
          </a:r>
        </a:p>
      </dgm:t>
    </dgm:pt>
    <dgm:pt modelId="{15B3E9DF-BF56-4B20-8B05-E91800EFDF43}" type="parTrans" cxnId="{80A5042D-EED8-4F64-B427-A1637222641A}">
      <dgm:prSet/>
      <dgm:spPr/>
      <dgm:t>
        <a:bodyPr/>
        <a:lstStyle/>
        <a:p>
          <a:endParaRPr lang="cs-CZ"/>
        </a:p>
      </dgm:t>
    </dgm:pt>
    <dgm:pt modelId="{3C3B70E6-3DBA-44AB-B9F4-981CF47A5583}" type="sibTrans" cxnId="{80A5042D-EED8-4F64-B427-A1637222641A}">
      <dgm:prSet/>
      <dgm:spPr/>
      <dgm:t>
        <a:bodyPr/>
        <a:lstStyle/>
        <a:p>
          <a:endParaRPr lang="cs-CZ"/>
        </a:p>
      </dgm:t>
    </dgm:pt>
    <dgm:pt modelId="{616BBC9A-B0B0-430E-BA3D-85C01B55A05C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1200"/>
            </a:spcAft>
          </a:pPr>
          <a:r>
            <a:rPr lang="cs-CZ" sz="2000" dirty="0"/>
            <a:t>Vyšší cílové hodnoty MI v žádosti.</a:t>
          </a:r>
        </a:p>
      </dgm:t>
    </dgm:pt>
    <dgm:pt modelId="{21000B76-8590-447C-A8CA-1D3B7ACEE364}" type="parTrans" cxnId="{9D3952E3-C793-46FB-A149-1D96BF7CA316}">
      <dgm:prSet/>
      <dgm:spPr/>
      <dgm:t>
        <a:bodyPr/>
        <a:lstStyle/>
        <a:p>
          <a:endParaRPr lang="cs-CZ"/>
        </a:p>
      </dgm:t>
    </dgm:pt>
    <dgm:pt modelId="{267E014A-D185-425D-A9CA-56AB2BC831AF}" type="sibTrans" cxnId="{9D3952E3-C793-46FB-A149-1D96BF7CA316}">
      <dgm:prSet/>
      <dgm:spPr/>
      <dgm:t>
        <a:bodyPr/>
        <a:lstStyle/>
        <a:p>
          <a:endParaRPr lang="cs-CZ"/>
        </a:p>
      </dgm:t>
    </dgm:pt>
    <dgm:pt modelId="{E751345E-F092-4AA8-B9B9-443B1721D9DC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1200"/>
            </a:spcAft>
          </a:pPr>
          <a:r>
            <a:rPr lang="cs-CZ" sz="2000" spc="-10" baseline="0" dirty="0"/>
            <a:t>Alikvotní snížení cílových hodnot MI vůči CZV.</a:t>
          </a:r>
        </a:p>
      </dgm:t>
    </dgm:pt>
    <dgm:pt modelId="{1C9A6056-368F-4894-89A7-135A4A19313D}" type="parTrans" cxnId="{1700DCE7-119A-4A97-9780-6E8237D1290C}">
      <dgm:prSet/>
      <dgm:spPr/>
      <dgm:t>
        <a:bodyPr/>
        <a:lstStyle/>
        <a:p>
          <a:endParaRPr lang="cs-CZ"/>
        </a:p>
      </dgm:t>
    </dgm:pt>
    <dgm:pt modelId="{B84E5EEB-A425-4727-ADF4-B0CE73DE8136}" type="sibTrans" cxnId="{1700DCE7-119A-4A97-9780-6E8237D1290C}">
      <dgm:prSet/>
      <dgm:spPr/>
      <dgm:t>
        <a:bodyPr/>
        <a:lstStyle/>
        <a:p>
          <a:endParaRPr lang="cs-CZ"/>
        </a:p>
      </dgm:t>
    </dgm:pt>
    <dgm:pt modelId="{982BBB71-EE0B-4839-A4A2-7DC0FB81F3B2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1200"/>
            </a:spcAft>
          </a:pPr>
          <a:r>
            <a:rPr lang="cs-CZ" sz="2000" dirty="0"/>
            <a:t>Záměna žadatele a partnera.</a:t>
          </a:r>
        </a:p>
      </dgm:t>
    </dgm:pt>
    <dgm:pt modelId="{0F77AE0F-4E29-4214-936A-3FF7B57C1E34}" type="parTrans" cxnId="{4B76EF02-630D-43DC-862A-0C22FD48E22A}">
      <dgm:prSet/>
      <dgm:spPr/>
      <dgm:t>
        <a:bodyPr/>
        <a:lstStyle/>
        <a:p>
          <a:endParaRPr lang="cs-CZ"/>
        </a:p>
      </dgm:t>
    </dgm:pt>
    <dgm:pt modelId="{A704A5DC-8489-44BE-9B5F-0F45EFB2AC78}" type="sibTrans" cxnId="{4B76EF02-630D-43DC-862A-0C22FD48E22A}">
      <dgm:prSet/>
      <dgm:spPr/>
      <dgm:t>
        <a:bodyPr/>
        <a:lstStyle/>
        <a:p>
          <a:endParaRPr lang="cs-CZ"/>
        </a:p>
      </dgm:t>
    </dgm:pt>
    <dgm:pt modelId="{64DEBB0D-CCD5-4F72-B357-5195F0C8790A}">
      <dgm:prSet custT="1"/>
      <dgm:spPr>
        <a:solidFill>
          <a:srgbClr val="AFDDFA">
            <a:alpha val="90000"/>
          </a:srgbClr>
        </a:solidFill>
      </dgm:spPr>
      <dgm:t>
        <a:bodyPr/>
        <a:lstStyle/>
        <a:p>
          <a:pPr>
            <a:spcBef>
              <a:spcPts val="600"/>
            </a:spcBef>
            <a:spcAft>
              <a:spcPts val="1200"/>
            </a:spcAft>
          </a:pPr>
          <a:r>
            <a:rPr lang="cs-CZ" sz="2000" dirty="0"/>
            <a:t>Vypuštění některého z partnerů.</a:t>
          </a:r>
        </a:p>
      </dgm:t>
    </dgm:pt>
    <dgm:pt modelId="{B430B2D3-AD98-4EC6-9A24-6E31D59656C4}" type="parTrans" cxnId="{3098502A-A32E-420C-9B0E-BBABC42E9310}">
      <dgm:prSet/>
      <dgm:spPr/>
      <dgm:t>
        <a:bodyPr/>
        <a:lstStyle/>
        <a:p>
          <a:endParaRPr lang="cs-CZ"/>
        </a:p>
      </dgm:t>
    </dgm:pt>
    <dgm:pt modelId="{31225A86-746D-4084-AE61-1AD8965A49F4}" type="sibTrans" cxnId="{3098502A-A32E-420C-9B0E-BBABC42E9310}">
      <dgm:prSet/>
      <dgm:spPr/>
      <dgm:t>
        <a:bodyPr/>
        <a:lstStyle/>
        <a:p>
          <a:endParaRPr lang="cs-CZ"/>
        </a:p>
      </dgm:t>
    </dgm:pt>
    <dgm:pt modelId="{ED6B6653-1928-4958-A8A4-0F44B116A7BC}" type="pres">
      <dgm:prSet presAssocID="{89633AC8-3609-43D3-ADBA-1FB3A8CEE77E}" presName="Name0" presStyleCnt="0">
        <dgm:presLayoutVars>
          <dgm:dir/>
          <dgm:animLvl val="lvl"/>
          <dgm:resizeHandles val="exact"/>
        </dgm:presLayoutVars>
      </dgm:prSet>
      <dgm:spPr/>
    </dgm:pt>
    <dgm:pt modelId="{CCE46464-60F1-4AF4-A270-6E35DBE83734}" type="pres">
      <dgm:prSet presAssocID="{7D1518B4-8C6F-49C6-847D-6029365F766B}" presName="linNode" presStyleCnt="0"/>
      <dgm:spPr/>
    </dgm:pt>
    <dgm:pt modelId="{CD392033-5420-4CD4-B755-A3813E1F70E8}" type="pres">
      <dgm:prSet presAssocID="{7D1518B4-8C6F-49C6-847D-6029365F766B}" presName="parentText" presStyleLbl="node1" presStyleIdx="0" presStyleCnt="2" custScaleX="90649" custScaleY="67595">
        <dgm:presLayoutVars>
          <dgm:chMax val="1"/>
          <dgm:bulletEnabled val="1"/>
        </dgm:presLayoutVars>
      </dgm:prSet>
      <dgm:spPr/>
    </dgm:pt>
    <dgm:pt modelId="{994C8D92-A98F-40D3-9A55-B4CC59C30EBF}" type="pres">
      <dgm:prSet presAssocID="{7D1518B4-8C6F-49C6-847D-6029365F766B}" presName="descendantText" presStyleLbl="alignAccFollowNode1" presStyleIdx="0" presStyleCnt="2" custScaleX="124143" custScaleY="83172">
        <dgm:presLayoutVars>
          <dgm:bulletEnabled val="1"/>
        </dgm:presLayoutVars>
      </dgm:prSet>
      <dgm:spPr/>
    </dgm:pt>
    <dgm:pt modelId="{C7D4D532-D3FD-4EB1-BC7C-FA7A3E41AB80}" type="pres">
      <dgm:prSet presAssocID="{AEDEB1F4-326E-4301-B603-726BC65DF97E}" presName="sp" presStyleCnt="0"/>
      <dgm:spPr/>
    </dgm:pt>
    <dgm:pt modelId="{7201A22A-DE56-4269-9AB2-F1087814B871}" type="pres">
      <dgm:prSet presAssocID="{EF3C8352-F74B-4C7A-8975-E90A49AB5BCE}" presName="linNode" presStyleCnt="0"/>
      <dgm:spPr/>
    </dgm:pt>
    <dgm:pt modelId="{FD13AF62-6F23-4A46-9E71-917AB81E3430}" type="pres">
      <dgm:prSet presAssocID="{EF3C8352-F74B-4C7A-8975-E90A49AB5BCE}" presName="parentText" presStyleLbl="node1" presStyleIdx="1" presStyleCnt="2" custScaleX="93756" custScaleY="65068">
        <dgm:presLayoutVars>
          <dgm:chMax val="1"/>
          <dgm:bulletEnabled val="1"/>
        </dgm:presLayoutVars>
      </dgm:prSet>
      <dgm:spPr/>
    </dgm:pt>
    <dgm:pt modelId="{9BAF79E6-F232-43D4-9ADA-EF809DF82F50}" type="pres">
      <dgm:prSet presAssocID="{EF3C8352-F74B-4C7A-8975-E90A49AB5BCE}" presName="descendantText" presStyleLbl="alignAccFollowNode1" presStyleIdx="1" presStyleCnt="2" custScaleX="130092" custScaleY="81456">
        <dgm:presLayoutVars>
          <dgm:bulletEnabled val="1"/>
        </dgm:presLayoutVars>
      </dgm:prSet>
      <dgm:spPr/>
    </dgm:pt>
  </dgm:ptLst>
  <dgm:cxnLst>
    <dgm:cxn modelId="{4B76EF02-630D-43DC-862A-0C22FD48E22A}" srcId="{EF3C8352-F74B-4C7A-8975-E90A49AB5BCE}" destId="{982BBB71-EE0B-4839-A4A2-7DC0FB81F3B2}" srcOrd="3" destOrd="0" parTransId="{0F77AE0F-4E29-4214-936A-3FF7B57C1E34}" sibTransId="{A704A5DC-8489-44BE-9B5F-0F45EFB2AC78}"/>
    <dgm:cxn modelId="{C2240F05-32DA-4A34-9F52-2CF58B32849B}" srcId="{89633AC8-3609-43D3-ADBA-1FB3A8CEE77E}" destId="{7D1518B4-8C6F-49C6-847D-6029365F766B}" srcOrd="0" destOrd="0" parTransId="{301366DE-A507-4444-9DD2-AB9E92C526D7}" sibTransId="{AEDEB1F4-326E-4301-B603-726BC65DF97E}"/>
    <dgm:cxn modelId="{9834E40A-3285-47A2-9B7E-7EE427C0328C}" type="presOf" srcId="{E751345E-F092-4AA8-B9B9-443B1721D9DC}" destId="{9BAF79E6-F232-43D4-9ADA-EF809DF82F50}" srcOrd="0" destOrd="2" presId="urn:microsoft.com/office/officeart/2005/8/layout/vList5"/>
    <dgm:cxn modelId="{C9495F12-0C7C-4D3F-9EF6-33498F8499E9}" srcId="{7D1518B4-8C6F-49C6-847D-6029365F766B}" destId="{CDB9491C-9C43-48AD-8A64-1906D8C81980}" srcOrd="1" destOrd="0" parTransId="{5DA397B5-49BF-444D-9AE1-CE4D9CED94C4}" sibTransId="{D6CB040B-3CBB-475F-AC91-A18ED869281E}"/>
    <dgm:cxn modelId="{3098502A-A32E-420C-9B0E-BBABC42E9310}" srcId="{EF3C8352-F74B-4C7A-8975-E90A49AB5BCE}" destId="{64DEBB0D-CCD5-4F72-B357-5195F0C8790A}" srcOrd="4" destOrd="0" parTransId="{B430B2D3-AD98-4EC6-9A24-6E31D59656C4}" sibTransId="{31225A86-746D-4084-AE61-1AD8965A49F4}"/>
    <dgm:cxn modelId="{0B99D22B-64E0-4B0A-A385-04EE09226E8C}" type="presOf" srcId="{5B563295-942A-4EE7-94DE-AD8B8C4F9862}" destId="{994C8D92-A98F-40D3-9A55-B4CC59C30EBF}" srcOrd="0" destOrd="2" presId="urn:microsoft.com/office/officeart/2005/8/layout/vList5"/>
    <dgm:cxn modelId="{80A5042D-EED8-4F64-B427-A1637222641A}" srcId="{EF3C8352-F74B-4C7A-8975-E90A49AB5BCE}" destId="{21B0694C-C1CE-49FE-85BA-434BDA2DF5B3}" srcOrd="0" destOrd="0" parTransId="{15B3E9DF-BF56-4B20-8B05-E91800EFDF43}" sibTransId="{3C3B70E6-3DBA-44AB-B9F4-981CF47A5583}"/>
    <dgm:cxn modelId="{8FF0FD5B-176E-4EAC-8222-6A1CEF106000}" type="presOf" srcId="{435462AA-343B-432D-9FEA-F8BD787AAEFC}" destId="{994C8D92-A98F-40D3-9A55-B4CC59C30EBF}" srcOrd="0" destOrd="4" presId="urn:microsoft.com/office/officeart/2005/8/layout/vList5"/>
    <dgm:cxn modelId="{8AE83F5C-981F-46CA-B5DC-8F8AAB5DE03B}" type="presOf" srcId="{CA32D2AE-04BE-406A-8E1D-48F565807B86}" destId="{994C8D92-A98F-40D3-9A55-B4CC59C30EBF}" srcOrd="0" destOrd="0" presId="urn:microsoft.com/office/officeart/2005/8/layout/vList5"/>
    <dgm:cxn modelId="{654F7B6C-219F-4ECF-935F-C4E1A89A94C2}" type="presOf" srcId="{6435511E-7AD1-4951-B244-766CA39F5BFC}" destId="{994C8D92-A98F-40D3-9A55-B4CC59C30EBF}" srcOrd="0" destOrd="5" presId="urn:microsoft.com/office/officeart/2005/8/layout/vList5"/>
    <dgm:cxn modelId="{1CCBEB74-97BF-4AFA-9488-D4CFCC25BC4C}" srcId="{7D1518B4-8C6F-49C6-847D-6029365F766B}" destId="{5B563295-942A-4EE7-94DE-AD8B8C4F9862}" srcOrd="2" destOrd="0" parTransId="{2E6177C0-D7D4-4D8C-93BF-44A6F28D028A}" sibTransId="{33DE9C80-7AD7-47FD-8BB3-65E8B88A2A2F}"/>
    <dgm:cxn modelId="{2A7DB658-DE88-42E0-8F40-E6BD6A0E1297}" srcId="{7D1518B4-8C6F-49C6-847D-6029365F766B}" destId="{435462AA-343B-432D-9FEA-F8BD787AAEFC}" srcOrd="4" destOrd="0" parTransId="{DD143318-448E-4854-A0A1-1035D83C96E4}" sibTransId="{E389A8E3-5AE4-4CAE-99A1-103DEE06EFC0}"/>
    <dgm:cxn modelId="{B87FD55A-E661-4771-8AB5-811391A37745}" type="presOf" srcId="{616BBC9A-B0B0-430E-BA3D-85C01B55A05C}" destId="{9BAF79E6-F232-43D4-9ADA-EF809DF82F50}" srcOrd="0" destOrd="1" presId="urn:microsoft.com/office/officeart/2005/8/layout/vList5"/>
    <dgm:cxn modelId="{90451086-EA71-48F3-934E-9DA8694307CA}" srcId="{89633AC8-3609-43D3-ADBA-1FB3A8CEE77E}" destId="{EF3C8352-F74B-4C7A-8975-E90A49AB5BCE}" srcOrd="1" destOrd="0" parTransId="{67DB8725-76DD-413B-943C-4303AEDF2CDE}" sibTransId="{5EA10891-0864-477A-B665-D8438A86F3DC}"/>
    <dgm:cxn modelId="{4050AC90-983E-4D00-B842-D3F71960DAC8}" type="presOf" srcId="{7D1518B4-8C6F-49C6-847D-6029365F766B}" destId="{CD392033-5420-4CD4-B755-A3813E1F70E8}" srcOrd="0" destOrd="0" presId="urn:microsoft.com/office/officeart/2005/8/layout/vList5"/>
    <dgm:cxn modelId="{48138D98-4FDD-4C8B-B616-BE2CC88D9E68}" type="presOf" srcId="{89633AC8-3609-43D3-ADBA-1FB3A8CEE77E}" destId="{ED6B6653-1928-4958-A8A4-0F44B116A7BC}" srcOrd="0" destOrd="0" presId="urn:microsoft.com/office/officeart/2005/8/layout/vList5"/>
    <dgm:cxn modelId="{628C4F9E-F2A2-4D19-8BE3-072A59FFCE3E}" type="presOf" srcId="{982BBB71-EE0B-4839-A4A2-7DC0FB81F3B2}" destId="{9BAF79E6-F232-43D4-9ADA-EF809DF82F50}" srcOrd="0" destOrd="3" presId="urn:microsoft.com/office/officeart/2005/8/layout/vList5"/>
    <dgm:cxn modelId="{E71045A2-C97A-49C6-B0BF-FB41ED8C96BD}" type="presOf" srcId="{B1020359-4F32-4DE4-826E-352210F22807}" destId="{994C8D92-A98F-40D3-9A55-B4CC59C30EBF}" srcOrd="0" destOrd="3" presId="urn:microsoft.com/office/officeart/2005/8/layout/vList5"/>
    <dgm:cxn modelId="{C7B0C2A5-F967-4D6F-911F-B08DBE408205}" type="presOf" srcId="{EF3C8352-F74B-4C7A-8975-E90A49AB5BCE}" destId="{FD13AF62-6F23-4A46-9E71-917AB81E3430}" srcOrd="0" destOrd="0" presId="urn:microsoft.com/office/officeart/2005/8/layout/vList5"/>
    <dgm:cxn modelId="{A3F95AA6-A573-48E3-A8DB-70DE54403018}" type="presOf" srcId="{64DEBB0D-CCD5-4F72-B357-5195F0C8790A}" destId="{9BAF79E6-F232-43D4-9ADA-EF809DF82F50}" srcOrd="0" destOrd="4" presId="urn:microsoft.com/office/officeart/2005/8/layout/vList5"/>
    <dgm:cxn modelId="{4A03EAA7-5C96-4104-ADC9-9D46F20C5853}" srcId="{7D1518B4-8C6F-49C6-847D-6029365F766B}" destId="{6435511E-7AD1-4951-B244-766CA39F5BFC}" srcOrd="5" destOrd="0" parTransId="{3DDA527A-7C62-4708-AC9D-E613BA006A1B}" sibTransId="{E7EBF730-6315-4F20-BC9D-4571429B7C9B}"/>
    <dgm:cxn modelId="{11711CAD-F48B-4558-B78E-A66D5B1D6DC1}" srcId="{7D1518B4-8C6F-49C6-847D-6029365F766B}" destId="{CA32D2AE-04BE-406A-8E1D-48F565807B86}" srcOrd="0" destOrd="0" parTransId="{237038BF-D6B0-4A58-A08B-F043DC163883}" sibTransId="{CC600CE3-A6FC-477C-A31B-9896886D59D4}"/>
    <dgm:cxn modelId="{59F10FCE-8E64-468A-B1E7-1805A16A082D}" type="presOf" srcId="{CDB9491C-9C43-48AD-8A64-1906D8C81980}" destId="{994C8D92-A98F-40D3-9A55-B4CC59C30EBF}" srcOrd="0" destOrd="1" presId="urn:microsoft.com/office/officeart/2005/8/layout/vList5"/>
    <dgm:cxn modelId="{01BE1DCE-27AE-43F9-A674-D4C5125454B9}" srcId="{7D1518B4-8C6F-49C6-847D-6029365F766B}" destId="{B1020359-4F32-4DE4-826E-352210F22807}" srcOrd="3" destOrd="0" parTransId="{DB3E6DB8-BFF6-4123-8D0B-3730F253C53C}" sibTransId="{E1309AFA-4C2C-4F75-8038-7B188E68CC8D}"/>
    <dgm:cxn modelId="{17E1D1DA-F125-4339-912D-D0EC16A94A49}" type="presOf" srcId="{21B0694C-C1CE-49FE-85BA-434BDA2DF5B3}" destId="{9BAF79E6-F232-43D4-9ADA-EF809DF82F50}" srcOrd="0" destOrd="0" presId="urn:microsoft.com/office/officeart/2005/8/layout/vList5"/>
    <dgm:cxn modelId="{9D3952E3-C793-46FB-A149-1D96BF7CA316}" srcId="{EF3C8352-F74B-4C7A-8975-E90A49AB5BCE}" destId="{616BBC9A-B0B0-430E-BA3D-85C01B55A05C}" srcOrd="1" destOrd="0" parTransId="{21000B76-8590-447C-A8CA-1D3B7ACEE364}" sibTransId="{267E014A-D185-425D-A9CA-56AB2BC831AF}"/>
    <dgm:cxn modelId="{1700DCE7-119A-4A97-9780-6E8237D1290C}" srcId="{EF3C8352-F74B-4C7A-8975-E90A49AB5BCE}" destId="{E751345E-F092-4AA8-B9B9-443B1721D9DC}" srcOrd="2" destOrd="0" parTransId="{1C9A6056-368F-4894-89A7-135A4A19313D}" sibTransId="{B84E5EEB-A425-4727-ADF4-B0CE73DE8136}"/>
    <dgm:cxn modelId="{126B5507-8921-481F-BB20-7AE51B83BB24}" type="presParOf" srcId="{ED6B6653-1928-4958-A8A4-0F44B116A7BC}" destId="{CCE46464-60F1-4AF4-A270-6E35DBE83734}" srcOrd="0" destOrd="0" presId="urn:microsoft.com/office/officeart/2005/8/layout/vList5"/>
    <dgm:cxn modelId="{59F0EC6C-4B04-41A9-A322-EAA79E678920}" type="presParOf" srcId="{CCE46464-60F1-4AF4-A270-6E35DBE83734}" destId="{CD392033-5420-4CD4-B755-A3813E1F70E8}" srcOrd="0" destOrd="0" presId="urn:microsoft.com/office/officeart/2005/8/layout/vList5"/>
    <dgm:cxn modelId="{9F6D5C28-4D74-4C52-AAD0-21AB1F18424F}" type="presParOf" srcId="{CCE46464-60F1-4AF4-A270-6E35DBE83734}" destId="{994C8D92-A98F-40D3-9A55-B4CC59C30EBF}" srcOrd="1" destOrd="0" presId="urn:microsoft.com/office/officeart/2005/8/layout/vList5"/>
    <dgm:cxn modelId="{F69DE2F9-0DDB-447C-BD12-7807BD0D2644}" type="presParOf" srcId="{ED6B6653-1928-4958-A8A4-0F44B116A7BC}" destId="{C7D4D532-D3FD-4EB1-BC7C-FA7A3E41AB80}" srcOrd="1" destOrd="0" presId="urn:microsoft.com/office/officeart/2005/8/layout/vList5"/>
    <dgm:cxn modelId="{C02F932E-CB97-4991-BF2E-6D86D3C3FFD2}" type="presParOf" srcId="{ED6B6653-1928-4958-A8A4-0F44B116A7BC}" destId="{7201A22A-DE56-4269-9AB2-F1087814B871}" srcOrd="2" destOrd="0" presId="urn:microsoft.com/office/officeart/2005/8/layout/vList5"/>
    <dgm:cxn modelId="{E2818393-F3E2-410B-BFF7-5B1ACAFC398A}" type="presParOf" srcId="{7201A22A-DE56-4269-9AB2-F1087814B871}" destId="{FD13AF62-6F23-4A46-9E71-917AB81E3430}" srcOrd="0" destOrd="0" presId="urn:microsoft.com/office/officeart/2005/8/layout/vList5"/>
    <dgm:cxn modelId="{40204918-C4BA-4312-8808-EF36E95D55A4}" type="presParOf" srcId="{7201A22A-DE56-4269-9AB2-F1087814B871}" destId="{9BAF79E6-F232-43D4-9ADA-EF809DF82F5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734C2A8-A219-4FBB-ACF0-4D0145208FF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8CF6832-B937-4D21-9296-4A9F94131786}">
      <dgm:prSet/>
      <dgm:spPr/>
      <dgm:t>
        <a:bodyPr/>
        <a:lstStyle/>
        <a:p>
          <a:r>
            <a:rPr lang="cs-CZ" b="0" dirty="0"/>
            <a:t>Pouze elektronicky (IS KP21+).</a:t>
          </a:r>
          <a:endParaRPr lang="cs-CZ" dirty="0"/>
        </a:p>
      </dgm:t>
    </dgm:pt>
    <dgm:pt modelId="{32BCEB60-1E11-40EF-9312-30CB3966E94B}" type="parTrans" cxnId="{C9EF6F33-D823-4454-96ED-7293EB8CD5F6}">
      <dgm:prSet/>
      <dgm:spPr/>
      <dgm:t>
        <a:bodyPr/>
        <a:lstStyle/>
        <a:p>
          <a:endParaRPr lang="cs-CZ"/>
        </a:p>
      </dgm:t>
    </dgm:pt>
    <dgm:pt modelId="{339E205D-5F7D-4E61-A1C7-54344370DCDC}" type="sibTrans" cxnId="{C9EF6F33-D823-4454-96ED-7293EB8CD5F6}">
      <dgm:prSet/>
      <dgm:spPr/>
      <dgm:t>
        <a:bodyPr/>
        <a:lstStyle/>
        <a:p>
          <a:endParaRPr lang="cs-CZ"/>
        </a:p>
      </dgm:t>
    </dgm:pt>
    <dgm:pt modelId="{756EC554-D647-4F00-B949-FBA23759D9B2}">
      <dgm:prSet/>
      <dgm:spPr/>
      <dgm:t>
        <a:bodyPr/>
        <a:lstStyle/>
        <a:p>
          <a:r>
            <a:rPr lang="cs-CZ" b="0"/>
            <a:t>V českém jazyce.</a:t>
          </a:r>
          <a:endParaRPr lang="cs-CZ"/>
        </a:p>
      </dgm:t>
    </dgm:pt>
    <dgm:pt modelId="{36D1543F-3048-4493-870A-27935EB3D3B1}" type="parTrans" cxnId="{7C173A24-61C8-4F39-A573-EBE95C53E005}">
      <dgm:prSet/>
      <dgm:spPr/>
      <dgm:t>
        <a:bodyPr/>
        <a:lstStyle/>
        <a:p>
          <a:endParaRPr lang="cs-CZ"/>
        </a:p>
      </dgm:t>
    </dgm:pt>
    <dgm:pt modelId="{B5857F32-A23C-4779-885D-B12E69EB3E7B}" type="sibTrans" cxnId="{7C173A24-61C8-4F39-A573-EBE95C53E005}">
      <dgm:prSet/>
      <dgm:spPr/>
      <dgm:t>
        <a:bodyPr/>
        <a:lstStyle/>
        <a:p>
          <a:endParaRPr lang="cs-CZ"/>
        </a:p>
      </dgm:t>
    </dgm:pt>
    <dgm:pt modelId="{F44F2D47-85BF-41C1-A05B-6CFC9D4E4329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Podpis statutárního zástupce / zmocněné osoby.</a:t>
          </a:r>
          <a:endParaRPr lang="cs-CZ" dirty="0">
            <a:solidFill>
              <a:srgbClr val="164088"/>
            </a:solidFill>
          </a:endParaRPr>
        </a:p>
      </dgm:t>
    </dgm:pt>
    <dgm:pt modelId="{A838FB2E-E77E-49B3-8C00-03252682C236}" type="parTrans" cxnId="{234519DE-10D6-45F9-87B4-DB16BE15C178}">
      <dgm:prSet/>
      <dgm:spPr/>
      <dgm:t>
        <a:bodyPr/>
        <a:lstStyle/>
        <a:p>
          <a:endParaRPr lang="cs-CZ"/>
        </a:p>
      </dgm:t>
    </dgm:pt>
    <dgm:pt modelId="{99928292-7DBD-4CBC-9B92-81AE7CC54ACC}" type="sibTrans" cxnId="{234519DE-10D6-45F9-87B4-DB16BE15C178}">
      <dgm:prSet/>
      <dgm:spPr/>
      <dgm:t>
        <a:bodyPr/>
        <a:lstStyle/>
        <a:p>
          <a:endParaRPr lang="cs-CZ"/>
        </a:p>
      </dgm:t>
    </dgm:pt>
    <dgm:pt modelId="{5B195A98-46A6-41BA-B9B3-3F55D0B4DCDA}">
      <dgm:prSet/>
      <dgm:spPr>
        <a:solidFill>
          <a:srgbClr val="FFCC00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Hodnocení výhradně z informací v žádosti a přílohách.</a:t>
          </a:r>
          <a:endParaRPr lang="cs-CZ" dirty="0">
            <a:solidFill>
              <a:srgbClr val="164088"/>
            </a:solidFill>
          </a:endParaRPr>
        </a:p>
      </dgm:t>
    </dgm:pt>
    <dgm:pt modelId="{DB73377E-C205-4511-9930-041B32B3D523}" type="parTrans" cxnId="{49A91653-97E7-4821-B6E1-FC15CF632187}">
      <dgm:prSet/>
      <dgm:spPr/>
      <dgm:t>
        <a:bodyPr/>
        <a:lstStyle/>
        <a:p>
          <a:endParaRPr lang="cs-CZ"/>
        </a:p>
      </dgm:t>
    </dgm:pt>
    <dgm:pt modelId="{59631584-2038-4E64-AB6D-62A173094A7E}" type="sibTrans" cxnId="{49A91653-97E7-4821-B6E1-FC15CF632187}">
      <dgm:prSet/>
      <dgm:spPr/>
      <dgm:t>
        <a:bodyPr/>
        <a:lstStyle/>
        <a:p>
          <a:endParaRPr lang="cs-CZ"/>
        </a:p>
      </dgm:t>
    </dgm:pt>
    <dgm:pt modelId="{A478A5DA-B44C-4F58-928C-E73C330BFBB0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Podání ručně, ne automaticky podpisem žádosti.</a:t>
          </a:r>
          <a:endParaRPr lang="cs-CZ" dirty="0">
            <a:solidFill>
              <a:srgbClr val="164088"/>
            </a:solidFill>
          </a:endParaRPr>
        </a:p>
      </dgm:t>
    </dgm:pt>
    <dgm:pt modelId="{E1D1A2E3-CEA8-4788-9FBA-CF451CB803F3}" type="parTrans" cxnId="{96F462B8-CB5C-4FFB-AEE5-4512B830356A}">
      <dgm:prSet/>
      <dgm:spPr/>
      <dgm:t>
        <a:bodyPr/>
        <a:lstStyle/>
        <a:p>
          <a:endParaRPr lang="cs-CZ"/>
        </a:p>
      </dgm:t>
    </dgm:pt>
    <dgm:pt modelId="{17A09AB8-6751-4B61-ADB8-BE5957EEAB6C}" type="sibTrans" cxnId="{96F462B8-CB5C-4FFB-AEE5-4512B830356A}">
      <dgm:prSet/>
      <dgm:spPr/>
      <dgm:t>
        <a:bodyPr/>
        <a:lstStyle/>
        <a:p>
          <a:endParaRPr lang="cs-CZ"/>
        </a:p>
      </dgm:t>
    </dgm:pt>
    <dgm:pt modelId="{0ADB4B71-635C-4A60-A0FF-041D16224934}" type="pres">
      <dgm:prSet presAssocID="{1734C2A8-A219-4FBB-ACF0-4D0145208FF2}" presName="diagram" presStyleCnt="0">
        <dgm:presLayoutVars>
          <dgm:dir/>
          <dgm:resizeHandles val="exact"/>
        </dgm:presLayoutVars>
      </dgm:prSet>
      <dgm:spPr/>
    </dgm:pt>
    <dgm:pt modelId="{F25E8B1F-953D-43E4-A76D-B0C143782C32}" type="pres">
      <dgm:prSet presAssocID="{78CF6832-B937-4D21-9296-4A9F94131786}" presName="node" presStyleLbl="node1" presStyleIdx="0" presStyleCnt="5" custScaleX="118283">
        <dgm:presLayoutVars>
          <dgm:bulletEnabled val="1"/>
        </dgm:presLayoutVars>
      </dgm:prSet>
      <dgm:spPr/>
    </dgm:pt>
    <dgm:pt modelId="{0A38F935-6F0F-406B-A387-EEAA31EA5C70}" type="pres">
      <dgm:prSet presAssocID="{339E205D-5F7D-4E61-A1C7-54344370DCDC}" presName="sibTrans" presStyleCnt="0"/>
      <dgm:spPr/>
    </dgm:pt>
    <dgm:pt modelId="{FE93564A-5B4D-4CE8-A0D4-7C3406175C13}" type="pres">
      <dgm:prSet presAssocID="{756EC554-D647-4F00-B949-FBA23759D9B2}" presName="node" presStyleLbl="node1" presStyleIdx="1" presStyleCnt="5" custScaleX="118654">
        <dgm:presLayoutVars>
          <dgm:bulletEnabled val="1"/>
        </dgm:presLayoutVars>
      </dgm:prSet>
      <dgm:spPr/>
    </dgm:pt>
    <dgm:pt modelId="{80B39394-EC9B-4CFF-9DB0-32D8FEEBF4A9}" type="pres">
      <dgm:prSet presAssocID="{B5857F32-A23C-4779-885D-B12E69EB3E7B}" presName="sibTrans" presStyleCnt="0"/>
      <dgm:spPr/>
    </dgm:pt>
    <dgm:pt modelId="{7EDB964E-EDA8-4C49-99A3-8DFD60606E56}" type="pres">
      <dgm:prSet presAssocID="{F44F2D47-85BF-41C1-A05B-6CFC9D4E4329}" presName="node" presStyleLbl="node1" presStyleIdx="2" presStyleCnt="5" custScaleX="118723">
        <dgm:presLayoutVars>
          <dgm:bulletEnabled val="1"/>
        </dgm:presLayoutVars>
      </dgm:prSet>
      <dgm:spPr/>
    </dgm:pt>
    <dgm:pt modelId="{1C2F99A0-6331-4D50-8EB8-C980CDFC38F1}" type="pres">
      <dgm:prSet presAssocID="{99928292-7DBD-4CBC-9B92-81AE7CC54ACC}" presName="sibTrans" presStyleCnt="0"/>
      <dgm:spPr/>
    </dgm:pt>
    <dgm:pt modelId="{A7F66C36-124C-4A7D-9E0A-C194F307A6F7}" type="pres">
      <dgm:prSet presAssocID="{A478A5DA-B44C-4F58-928C-E73C330BFBB0}" presName="node" presStyleLbl="node1" presStyleIdx="3" presStyleCnt="5" custScaleX="123553">
        <dgm:presLayoutVars>
          <dgm:bulletEnabled val="1"/>
        </dgm:presLayoutVars>
      </dgm:prSet>
      <dgm:spPr/>
    </dgm:pt>
    <dgm:pt modelId="{F837FD54-D9CB-4D58-B2D6-9FB68693D8F0}" type="pres">
      <dgm:prSet presAssocID="{17A09AB8-6751-4B61-ADB8-BE5957EEAB6C}" presName="sibTrans" presStyleCnt="0"/>
      <dgm:spPr/>
    </dgm:pt>
    <dgm:pt modelId="{ED8F3AE4-CFDE-4743-AFB7-F848B95B3E7C}" type="pres">
      <dgm:prSet presAssocID="{5B195A98-46A6-41BA-B9B3-3F55D0B4DCDA}" presName="node" presStyleLbl="node1" presStyleIdx="4" presStyleCnt="5" custScaleX="185566" custScaleY="60562">
        <dgm:presLayoutVars>
          <dgm:bulletEnabled val="1"/>
        </dgm:presLayoutVars>
      </dgm:prSet>
      <dgm:spPr/>
    </dgm:pt>
  </dgm:ptLst>
  <dgm:cxnLst>
    <dgm:cxn modelId="{7C173A24-61C8-4F39-A573-EBE95C53E005}" srcId="{1734C2A8-A219-4FBB-ACF0-4D0145208FF2}" destId="{756EC554-D647-4F00-B949-FBA23759D9B2}" srcOrd="1" destOrd="0" parTransId="{36D1543F-3048-4493-870A-27935EB3D3B1}" sibTransId="{B5857F32-A23C-4779-885D-B12E69EB3E7B}"/>
    <dgm:cxn modelId="{0D4B3730-43F4-4509-AD5D-3B6EC40C764E}" type="presOf" srcId="{756EC554-D647-4F00-B949-FBA23759D9B2}" destId="{FE93564A-5B4D-4CE8-A0D4-7C3406175C13}" srcOrd="0" destOrd="0" presId="urn:microsoft.com/office/officeart/2005/8/layout/default"/>
    <dgm:cxn modelId="{C9EF6F33-D823-4454-96ED-7293EB8CD5F6}" srcId="{1734C2A8-A219-4FBB-ACF0-4D0145208FF2}" destId="{78CF6832-B937-4D21-9296-4A9F94131786}" srcOrd="0" destOrd="0" parTransId="{32BCEB60-1E11-40EF-9312-30CB3966E94B}" sibTransId="{339E205D-5F7D-4E61-A1C7-54344370DCDC}"/>
    <dgm:cxn modelId="{A3487A69-F662-4D84-B993-4C8A21FB9B78}" type="presOf" srcId="{A478A5DA-B44C-4F58-928C-E73C330BFBB0}" destId="{A7F66C36-124C-4A7D-9E0A-C194F307A6F7}" srcOrd="0" destOrd="0" presId="urn:microsoft.com/office/officeart/2005/8/layout/default"/>
    <dgm:cxn modelId="{49A91653-97E7-4821-B6E1-FC15CF632187}" srcId="{1734C2A8-A219-4FBB-ACF0-4D0145208FF2}" destId="{5B195A98-46A6-41BA-B9B3-3F55D0B4DCDA}" srcOrd="4" destOrd="0" parTransId="{DB73377E-C205-4511-9930-041B32B3D523}" sibTransId="{59631584-2038-4E64-AB6D-62A173094A7E}"/>
    <dgm:cxn modelId="{96F462B8-CB5C-4FFB-AEE5-4512B830356A}" srcId="{1734C2A8-A219-4FBB-ACF0-4D0145208FF2}" destId="{A478A5DA-B44C-4F58-928C-E73C330BFBB0}" srcOrd="3" destOrd="0" parTransId="{E1D1A2E3-CEA8-4788-9FBA-CF451CB803F3}" sibTransId="{17A09AB8-6751-4B61-ADB8-BE5957EEAB6C}"/>
    <dgm:cxn modelId="{DBF1DFC3-0A4B-4497-81F4-0ED419238F0F}" type="presOf" srcId="{1734C2A8-A219-4FBB-ACF0-4D0145208FF2}" destId="{0ADB4B71-635C-4A60-A0FF-041D16224934}" srcOrd="0" destOrd="0" presId="urn:microsoft.com/office/officeart/2005/8/layout/default"/>
    <dgm:cxn modelId="{8AD681D6-78A6-45D2-9DA4-E78394A3659F}" type="presOf" srcId="{5B195A98-46A6-41BA-B9B3-3F55D0B4DCDA}" destId="{ED8F3AE4-CFDE-4743-AFB7-F848B95B3E7C}" srcOrd="0" destOrd="0" presId="urn:microsoft.com/office/officeart/2005/8/layout/default"/>
    <dgm:cxn modelId="{234519DE-10D6-45F9-87B4-DB16BE15C178}" srcId="{1734C2A8-A219-4FBB-ACF0-4D0145208FF2}" destId="{F44F2D47-85BF-41C1-A05B-6CFC9D4E4329}" srcOrd="2" destOrd="0" parTransId="{A838FB2E-E77E-49B3-8C00-03252682C236}" sibTransId="{99928292-7DBD-4CBC-9B92-81AE7CC54ACC}"/>
    <dgm:cxn modelId="{9E355CEC-4E4D-40EF-B4B2-D3792A7CB540}" type="presOf" srcId="{78CF6832-B937-4D21-9296-4A9F94131786}" destId="{F25E8B1F-953D-43E4-A76D-B0C143782C32}" srcOrd="0" destOrd="0" presId="urn:microsoft.com/office/officeart/2005/8/layout/default"/>
    <dgm:cxn modelId="{A768BBF3-167A-4BA6-B57C-96E3F5B76632}" type="presOf" srcId="{F44F2D47-85BF-41C1-A05B-6CFC9D4E4329}" destId="{7EDB964E-EDA8-4C49-99A3-8DFD60606E56}" srcOrd="0" destOrd="0" presId="urn:microsoft.com/office/officeart/2005/8/layout/default"/>
    <dgm:cxn modelId="{7CA0EC80-2364-4395-8592-C3994B5C677F}" type="presParOf" srcId="{0ADB4B71-635C-4A60-A0FF-041D16224934}" destId="{F25E8B1F-953D-43E4-A76D-B0C143782C32}" srcOrd="0" destOrd="0" presId="urn:microsoft.com/office/officeart/2005/8/layout/default"/>
    <dgm:cxn modelId="{8BBA2961-0C02-412C-B1AC-6DD11C28ACEF}" type="presParOf" srcId="{0ADB4B71-635C-4A60-A0FF-041D16224934}" destId="{0A38F935-6F0F-406B-A387-EEAA31EA5C70}" srcOrd="1" destOrd="0" presId="urn:microsoft.com/office/officeart/2005/8/layout/default"/>
    <dgm:cxn modelId="{CA78756E-7814-4EFC-B324-162A8BB96919}" type="presParOf" srcId="{0ADB4B71-635C-4A60-A0FF-041D16224934}" destId="{FE93564A-5B4D-4CE8-A0D4-7C3406175C13}" srcOrd="2" destOrd="0" presId="urn:microsoft.com/office/officeart/2005/8/layout/default"/>
    <dgm:cxn modelId="{2FE40F72-D63C-4F41-A3E5-2D023F3E650B}" type="presParOf" srcId="{0ADB4B71-635C-4A60-A0FF-041D16224934}" destId="{80B39394-EC9B-4CFF-9DB0-32D8FEEBF4A9}" srcOrd="3" destOrd="0" presId="urn:microsoft.com/office/officeart/2005/8/layout/default"/>
    <dgm:cxn modelId="{A6DC2060-B36A-4A8F-9A37-2E94E66113DB}" type="presParOf" srcId="{0ADB4B71-635C-4A60-A0FF-041D16224934}" destId="{7EDB964E-EDA8-4C49-99A3-8DFD60606E56}" srcOrd="4" destOrd="0" presId="urn:microsoft.com/office/officeart/2005/8/layout/default"/>
    <dgm:cxn modelId="{348D20D8-DDE2-438C-A0F8-601ACC07848E}" type="presParOf" srcId="{0ADB4B71-635C-4A60-A0FF-041D16224934}" destId="{1C2F99A0-6331-4D50-8EB8-C980CDFC38F1}" srcOrd="5" destOrd="0" presId="urn:microsoft.com/office/officeart/2005/8/layout/default"/>
    <dgm:cxn modelId="{AC533526-D230-4D3B-8F76-41C6830BF9EA}" type="presParOf" srcId="{0ADB4B71-635C-4A60-A0FF-041D16224934}" destId="{A7F66C36-124C-4A7D-9E0A-C194F307A6F7}" srcOrd="6" destOrd="0" presId="urn:microsoft.com/office/officeart/2005/8/layout/default"/>
    <dgm:cxn modelId="{8C9DE02F-2F54-4C0D-8B18-3CC7C5E30DB2}" type="presParOf" srcId="{0ADB4B71-635C-4A60-A0FF-041D16224934}" destId="{F837FD54-D9CB-4D58-B2D6-9FB68693D8F0}" srcOrd="7" destOrd="0" presId="urn:microsoft.com/office/officeart/2005/8/layout/default"/>
    <dgm:cxn modelId="{CE53AE15-1697-42F1-9A11-A69743AD3459}" type="presParOf" srcId="{0ADB4B71-635C-4A60-A0FF-041D16224934}" destId="{ED8F3AE4-CFDE-4743-AFB7-F848B95B3E7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8B6760F-27C0-4B31-B425-F37D2DC40FF0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D246002F-55D7-47ED-B8B0-EEB965866F7A}">
      <dgm:prSet phldrT="[Text]"/>
      <dgm:spPr/>
      <dgm:t>
        <a:bodyPr/>
        <a:lstStyle/>
        <a:p>
          <a:r>
            <a:rPr lang="cs-CZ" dirty="0"/>
            <a:t>HPFN</a:t>
          </a:r>
        </a:p>
      </dgm:t>
    </dgm:pt>
    <dgm:pt modelId="{C2AC96AF-3509-426B-9CF3-61D31DC98268}" type="parTrans" cxnId="{A0278134-4CA4-48D4-9606-1A44F3E4E2F2}">
      <dgm:prSet/>
      <dgm:spPr/>
      <dgm:t>
        <a:bodyPr/>
        <a:lstStyle/>
        <a:p>
          <a:endParaRPr lang="cs-CZ"/>
        </a:p>
      </dgm:t>
    </dgm:pt>
    <dgm:pt modelId="{AA1BA5FD-0565-4628-A488-5D31C1BC977B}" type="sibTrans" cxnId="{A0278134-4CA4-48D4-9606-1A44F3E4E2F2}">
      <dgm:prSet/>
      <dgm:spPr/>
      <dgm:t>
        <a:bodyPr/>
        <a:lstStyle/>
        <a:p>
          <a:endParaRPr lang="cs-CZ"/>
        </a:p>
      </dgm:t>
    </dgm:pt>
    <dgm:pt modelId="{162515A5-7564-44B4-BC6E-D12424887A5C}">
      <dgm:prSet phldrT="[Text]"/>
      <dgm:spPr>
        <a:solidFill>
          <a:srgbClr val="AFDDFA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Věcné hodnocení (HK)</a:t>
          </a:r>
        </a:p>
      </dgm:t>
    </dgm:pt>
    <dgm:pt modelId="{37FE09D1-3720-4378-895B-9717B8EE2C33}" type="parTrans" cxnId="{6C4B45B5-91DC-4E22-BF73-214837D32836}">
      <dgm:prSet/>
      <dgm:spPr/>
      <dgm:t>
        <a:bodyPr/>
        <a:lstStyle/>
        <a:p>
          <a:endParaRPr lang="cs-CZ"/>
        </a:p>
      </dgm:t>
    </dgm:pt>
    <dgm:pt modelId="{45149889-8E65-4DBA-9118-42C478A3BDCE}" type="sibTrans" cxnId="{6C4B45B5-91DC-4E22-BF73-214837D32836}">
      <dgm:prSet/>
      <dgm:spPr/>
      <dgm:t>
        <a:bodyPr/>
        <a:lstStyle/>
        <a:p>
          <a:endParaRPr lang="cs-CZ"/>
        </a:p>
      </dgm:t>
    </dgm:pt>
    <dgm:pt modelId="{873511D1-8A1C-4656-9754-97F36D85E38A}">
      <dgm:prSet phldrT="[Text]"/>
      <dgm:spPr>
        <a:solidFill>
          <a:srgbClr val="FFCC00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Právní akt</a:t>
          </a:r>
        </a:p>
      </dgm:t>
    </dgm:pt>
    <dgm:pt modelId="{79C1BED0-602D-42DF-BFEF-B77CC67DFCE3}" type="parTrans" cxnId="{C15AE224-6180-4F99-9EBC-F78ED41781E9}">
      <dgm:prSet/>
      <dgm:spPr/>
      <dgm:t>
        <a:bodyPr/>
        <a:lstStyle/>
        <a:p>
          <a:endParaRPr lang="cs-CZ"/>
        </a:p>
      </dgm:t>
    </dgm:pt>
    <dgm:pt modelId="{CBEC1BE5-6930-40A3-8641-B8E94BB6DDF6}" type="sibTrans" cxnId="{C15AE224-6180-4F99-9EBC-F78ED41781E9}">
      <dgm:prSet/>
      <dgm:spPr/>
      <dgm:t>
        <a:bodyPr/>
        <a:lstStyle/>
        <a:p>
          <a:endParaRPr lang="cs-CZ"/>
        </a:p>
      </dgm:t>
    </dgm:pt>
    <dgm:pt modelId="{5BE8775C-E3EC-4415-B99D-E535FCEDB044}" type="pres">
      <dgm:prSet presAssocID="{98B6760F-27C0-4B31-B425-F37D2DC40FF0}" presName="Name0" presStyleCnt="0">
        <dgm:presLayoutVars>
          <dgm:dir/>
          <dgm:resizeHandles val="exact"/>
        </dgm:presLayoutVars>
      </dgm:prSet>
      <dgm:spPr/>
    </dgm:pt>
    <dgm:pt modelId="{24E8A1A7-74F8-4F09-A84C-E3D8F73A5B82}" type="pres">
      <dgm:prSet presAssocID="{98B6760F-27C0-4B31-B425-F37D2DC40FF0}" presName="vNodes" presStyleCnt="0"/>
      <dgm:spPr/>
    </dgm:pt>
    <dgm:pt modelId="{70D73A4A-50D3-4180-A943-0C8977489C37}" type="pres">
      <dgm:prSet presAssocID="{D246002F-55D7-47ED-B8B0-EEB965866F7A}" presName="node" presStyleLbl="node1" presStyleIdx="0" presStyleCnt="3">
        <dgm:presLayoutVars>
          <dgm:bulletEnabled val="1"/>
        </dgm:presLayoutVars>
      </dgm:prSet>
      <dgm:spPr/>
    </dgm:pt>
    <dgm:pt modelId="{2E3A36E9-28C4-423A-B8DC-72D1AC89F849}" type="pres">
      <dgm:prSet presAssocID="{AA1BA5FD-0565-4628-A488-5D31C1BC977B}" presName="spacerT" presStyleCnt="0"/>
      <dgm:spPr/>
    </dgm:pt>
    <dgm:pt modelId="{8338DF9B-3E82-461E-A0AE-CEE278ADE556}" type="pres">
      <dgm:prSet presAssocID="{AA1BA5FD-0565-4628-A488-5D31C1BC977B}" presName="sibTrans" presStyleLbl="sibTrans2D1" presStyleIdx="0" presStyleCnt="2"/>
      <dgm:spPr/>
    </dgm:pt>
    <dgm:pt modelId="{70A0432A-F953-4685-AAC0-861DD3D76CC7}" type="pres">
      <dgm:prSet presAssocID="{AA1BA5FD-0565-4628-A488-5D31C1BC977B}" presName="spacerB" presStyleCnt="0"/>
      <dgm:spPr/>
    </dgm:pt>
    <dgm:pt modelId="{0429F093-9801-4DA8-BB42-A03681436EBC}" type="pres">
      <dgm:prSet presAssocID="{162515A5-7564-44B4-BC6E-D12424887A5C}" presName="node" presStyleLbl="node1" presStyleIdx="1" presStyleCnt="3" custScaleX="124095" custScaleY="127119">
        <dgm:presLayoutVars>
          <dgm:bulletEnabled val="1"/>
        </dgm:presLayoutVars>
      </dgm:prSet>
      <dgm:spPr/>
    </dgm:pt>
    <dgm:pt modelId="{74BDBBE1-21B0-4045-BF5F-65A13CCCA7EE}" type="pres">
      <dgm:prSet presAssocID="{98B6760F-27C0-4B31-B425-F37D2DC40FF0}" presName="sibTransLast" presStyleLbl="sibTrans2D1" presStyleIdx="1" presStyleCnt="2"/>
      <dgm:spPr/>
    </dgm:pt>
    <dgm:pt modelId="{CA3B0F46-FF3C-4EE3-B608-4794A801B13C}" type="pres">
      <dgm:prSet presAssocID="{98B6760F-27C0-4B31-B425-F37D2DC40FF0}" presName="connectorText" presStyleLbl="sibTrans2D1" presStyleIdx="1" presStyleCnt="2"/>
      <dgm:spPr/>
    </dgm:pt>
    <dgm:pt modelId="{DE1A802A-D561-451F-A88C-C78403002019}" type="pres">
      <dgm:prSet presAssocID="{98B6760F-27C0-4B31-B425-F37D2DC40FF0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C15AE224-6180-4F99-9EBC-F78ED41781E9}" srcId="{98B6760F-27C0-4B31-B425-F37D2DC40FF0}" destId="{873511D1-8A1C-4656-9754-97F36D85E38A}" srcOrd="2" destOrd="0" parTransId="{79C1BED0-602D-42DF-BFEF-B77CC67DFCE3}" sibTransId="{CBEC1BE5-6930-40A3-8641-B8E94BB6DDF6}"/>
    <dgm:cxn modelId="{A0278134-4CA4-48D4-9606-1A44F3E4E2F2}" srcId="{98B6760F-27C0-4B31-B425-F37D2DC40FF0}" destId="{D246002F-55D7-47ED-B8B0-EEB965866F7A}" srcOrd="0" destOrd="0" parTransId="{C2AC96AF-3509-426B-9CF3-61D31DC98268}" sibTransId="{AA1BA5FD-0565-4628-A488-5D31C1BC977B}"/>
    <dgm:cxn modelId="{DEC1B769-3DB7-4179-B99C-21A7887C06AA}" type="presOf" srcId="{AA1BA5FD-0565-4628-A488-5D31C1BC977B}" destId="{8338DF9B-3E82-461E-A0AE-CEE278ADE556}" srcOrd="0" destOrd="0" presId="urn:microsoft.com/office/officeart/2005/8/layout/equation2"/>
    <dgm:cxn modelId="{A161AA50-D753-4A44-A1E3-2417486E40AB}" type="presOf" srcId="{45149889-8E65-4DBA-9118-42C478A3BDCE}" destId="{74BDBBE1-21B0-4045-BF5F-65A13CCCA7EE}" srcOrd="0" destOrd="0" presId="urn:microsoft.com/office/officeart/2005/8/layout/equation2"/>
    <dgm:cxn modelId="{E8A3A681-5438-4126-BE12-108464F3F5E0}" type="presOf" srcId="{45149889-8E65-4DBA-9118-42C478A3BDCE}" destId="{CA3B0F46-FF3C-4EE3-B608-4794A801B13C}" srcOrd="1" destOrd="0" presId="urn:microsoft.com/office/officeart/2005/8/layout/equation2"/>
    <dgm:cxn modelId="{B2F886AC-4057-4B9D-B83A-BD35D603ACF3}" type="presOf" srcId="{D246002F-55D7-47ED-B8B0-EEB965866F7A}" destId="{70D73A4A-50D3-4180-A943-0C8977489C37}" srcOrd="0" destOrd="0" presId="urn:microsoft.com/office/officeart/2005/8/layout/equation2"/>
    <dgm:cxn modelId="{6C4B45B5-91DC-4E22-BF73-214837D32836}" srcId="{98B6760F-27C0-4B31-B425-F37D2DC40FF0}" destId="{162515A5-7564-44B4-BC6E-D12424887A5C}" srcOrd="1" destOrd="0" parTransId="{37FE09D1-3720-4378-895B-9717B8EE2C33}" sibTransId="{45149889-8E65-4DBA-9118-42C478A3BDCE}"/>
    <dgm:cxn modelId="{38D5A0C8-B590-42BB-9DBC-0928A69E4638}" type="presOf" srcId="{873511D1-8A1C-4656-9754-97F36D85E38A}" destId="{DE1A802A-D561-451F-A88C-C78403002019}" srcOrd="0" destOrd="0" presId="urn:microsoft.com/office/officeart/2005/8/layout/equation2"/>
    <dgm:cxn modelId="{11A563EC-36A9-46DD-B72E-612D20264056}" type="presOf" srcId="{98B6760F-27C0-4B31-B425-F37D2DC40FF0}" destId="{5BE8775C-E3EC-4415-B99D-E535FCEDB044}" srcOrd="0" destOrd="0" presId="urn:microsoft.com/office/officeart/2005/8/layout/equation2"/>
    <dgm:cxn modelId="{AEB651F3-3D60-4AFF-9F18-37CB12C5CDBB}" type="presOf" srcId="{162515A5-7564-44B4-BC6E-D12424887A5C}" destId="{0429F093-9801-4DA8-BB42-A03681436EBC}" srcOrd="0" destOrd="0" presId="urn:microsoft.com/office/officeart/2005/8/layout/equation2"/>
    <dgm:cxn modelId="{CE3394AC-E213-416F-A26E-8CA4E09219EB}" type="presParOf" srcId="{5BE8775C-E3EC-4415-B99D-E535FCEDB044}" destId="{24E8A1A7-74F8-4F09-A84C-E3D8F73A5B82}" srcOrd="0" destOrd="0" presId="urn:microsoft.com/office/officeart/2005/8/layout/equation2"/>
    <dgm:cxn modelId="{FB3AAA4C-518B-4B08-8E4B-CF6698F6A076}" type="presParOf" srcId="{24E8A1A7-74F8-4F09-A84C-E3D8F73A5B82}" destId="{70D73A4A-50D3-4180-A943-0C8977489C37}" srcOrd="0" destOrd="0" presId="urn:microsoft.com/office/officeart/2005/8/layout/equation2"/>
    <dgm:cxn modelId="{27AFACDE-005C-46E1-A5D2-CE373D8DC917}" type="presParOf" srcId="{24E8A1A7-74F8-4F09-A84C-E3D8F73A5B82}" destId="{2E3A36E9-28C4-423A-B8DC-72D1AC89F849}" srcOrd="1" destOrd="0" presId="urn:microsoft.com/office/officeart/2005/8/layout/equation2"/>
    <dgm:cxn modelId="{6DBAD22F-6313-4D00-AAF1-70FCD35F4BFF}" type="presParOf" srcId="{24E8A1A7-74F8-4F09-A84C-E3D8F73A5B82}" destId="{8338DF9B-3E82-461E-A0AE-CEE278ADE556}" srcOrd="2" destOrd="0" presId="urn:microsoft.com/office/officeart/2005/8/layout/equation2"/>
    <dgm:cxn modelId="{4CB1AFAF-8AF9-4FE2-A5C1-FD93AF072191}" type="presParOf" srcId="{24E8A1A7-74F8-4F09-A84C-E3D8F73A5B82}" destId="{70A0432A-F953-4685-AAC0-861DD3D76CC7}" srcOrd="3" destOrd="0" presId="urn:microsoft.com/office/officeart/2005/8/layout/equation2"/>
    <dgm:cxn modelId="{B3762DD3-C5FD-4E81-8A0C-27D106EAF05D}" type="presParOf" srcId="{24E8A1A7-74F8-4F09-A84C-E3D8F73A5B82}" destId="{0429F093-9801-4DA8-BB42-A03681436EBC}" srcOrd="4" destOrd="0" presId="urn:microsoft.com/office/officeart/2005/8/layout/equation2"/>
    <dgm:cxn modelId="{3DDE54E9-508F-4211-AAB9-E936901F9CCB}" type="presParOf" srcId="{5BE8775C-E3EC-4415-B99D-E535FCEDB044}" destId="{74BDBBE1-21B0-4045-BF5F-65A13CCCA7EE}" srcOrd="1" destOrd="0" presId="urn:microsoft.com/office/officeart/2005/8/layout/equation2"/>
    <dgm:cxn modelId="{2EE55E06-2CAC-41B1-8981-01629C590227}" type="presParOf" srcId="{74BDBBE1-21B0-4045-BF5F-65A13CCCA7EE}" destId="{CA3B0F46-FF3C-4EE3-B608-4794A801B13C}" srcOrd="0" destOrd="0" presId="urn:microsoft.com/office/officeart/2005/8/layout/equation2"/>
    <dgm:cxn modelId="{31A84D7E-867A-4261-A5EF-DF483832E464}" type="presParOf" srcId="{5BE8775C-E3EC-4415-B99D-E535FCEDB044}" destId="{DE1A802A-D561-451F-A88C-C7840300201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75974A4-8FEA-46F6-9ECF-CA39A83C292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3BA31CC-2DA0-48CD-95C0-F04F0F239212}">
      <dgm:prSet custT="1"/>
      <dgm:spPr>
        <a:solidFill>
          <a:srgbClr val="FFCC00"/>
        </a:solidFill>
      </dgm:spPr>
      <dgm:t>
        <a:bodyPr/>
        <a:lstStyle/>
        <a:p>
          <a:r>
            <a:rPr lang="cs-CZ" sz="1600" dirty="0">
              <a:solidFill>
                <a:srgbClr val="164088"/>
              </a:solidFill>
            </a:rPr>
            <a:t>1</a:t>
          </a:r>
        </a:p>
      </dgm:t>
    </dgm:pt>
    <dgm:pt modelId="{4F882F56-F92B-4F39-A8E2-C665169E5E19}" type="parTrans" cxnId="{8E362960-DFF7-4430-9105-8A895013C17D}">
      <dgm:prSet/>
      <dgm:spPr/>
      <dgm:t>
        <a:bodyPr/>
        <a:lstStyle/>
        <a:p>
          <a:endParaRPr lang="cs-CZ"/>
        </a:p>
      </dgm:t>
    </dgm:pt>
    <dgm:pt modelId="{154B52B8-C858-4E11-8A66-6A19566024B8}" type="sibTrans" cxnId="{8E362960-DFF7-4430-9105-8A895013C17D}">
      <dgm:prSet/>
      <dgm:spPr/>
      <dgm:t>
        <a:bodyPr/>
        <a:lstStyle/>
        <a:p>
          <a:endParaRPr lang="cs-CZ"/>
        </a:p>
      </dgm:t>
    </dgm:pt>
    <dgm:pt modelId="{37C5FDB7-EAA5-4BBE-A4BF-56D0781FE2D5}">
      <dgm:prSet/>
      <dgm:spPr/>
      <dgm:t>
        <a:bodyPr/>
        <a:lstStyle/>
        <a:p>
          <a:r>
            <a:rPr lang="cs-CZ" dirty="0"/>
            <a:t>Splňuje žadatel definici dle výzvy?</a:t>
          </a:r>
        </a:p>
      </dgm:t>
    </dgm:pt>
    <dgm:pt modelId="{3FDE3E92-54DD-4DE6-89A1-E938CEEB0BF7}" type="parTrans" cxnId="{B810EF4D-DE76-42B5-BA93-1E3131540E27}">
      <dgm:prSet/>
      <dgm:spPr/>
      <dgm:t>
        <a:bodyPr/>
        <a:lstStyle/>
        <a:p>
          <a:endParaRPr lang="cs-CZ"/>
        </a:p>
      </dgm:t>
    </dgm:pt>
    <dgm:pt modelId="{421C4162-6FFD-43B7-9108-C7BFAFEF47C2}" type="sibTrans" cxnId="{B810EF4D-DE76-42B5-BA93-1E3131540E27}">
      <dgm:prSet/>
      <dgm:spPr/>
      <dgm:t>
        <a:bodyPr/>
        <a:lstStyle/>
        <a:p>
          <a:endParaRPr lang="cs-CZ"/>
        </a:p>
      </dgm:t>
    </dgm:pt>
    <dgm:pt modelId="{02830EEA-0983-4597-A2D0-FD7F6EDDFFB0}">
      <dgm:prSet custT="1"/>
      <dgm:spPr>
        <a:solidFill>
          <a:srgbClr val="FFCC00"/>
        </a:solidFill>
      </dgm:spPr>
      <dgm:t>
        <a:bodyPr/>
        <a:lstStyle/>
        <a:p>
          <a:r>
            <a:rPr lang="cs-CZ" sz="1600" b="0" u="none" dirty="0">
              <a:solidFill>
                <a:srgbClr val="164088"/>
              </a:solidFill>
            </a:rPr>
            <a:t>2</a:t>
          </a:r>
          <a:endParaRPr lang="cs-CZ" sz="500" dirty="0">
            <a:solidFill>
              <a:srgbClr val="164088"/>
            </a:solidFill>
          </a:endParaRPr>
        </a:p>
      </dgm:t>
    </dgm:pt>
    <dgm:pt modelId="{A896A120-97A4-4CE3-9941-6EAD004133DF}" type="parTrans" cxnId="{12C4E332-D9AE-4449-9DA6-8F024FDF4349}">
      <dgm:prSet/>
      <dgm:spPr/>
      <dgm:t>
        <a:bodyPr/>
        <a:lstStyle/>
        <a:p>
          <a:endParaRPr lang="cs-CZ"/>
        </a:p>
      </dgm:t>
    </dgm:pt>
    <dgm:pt modelId="{BADF69D8-CF96-4C7A-81AE-98F4C2DFCAE5}" type="sibTrans" cxnId="{12C4E332-D9AE-4449-9DA6-8F024FDF4349}">
      <dgm:prSet/>
      <dgm:spPr/>
      <dgm:t>
        <a:bodyPr/>
        <a:lstStyle/>
        <a:p>
          <a:endParaRPr lang="cs-CZ"/>
        </a:p>
      </dgm:t>
    </dgm:pt>
    <dgm:pt modelId="{125335DF-49D0-4E43-8992-F502E1C16517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Odpovídá pravidlům OPZ+ i textu výzvy?</a:t>
          </a:r>
        </a:p>
      </dgm:t>
    </dgm:pt>
    <dgm:pt modelId="{B0BF1607-7132-4734-AD54-96070AFC3A8F}" type="parTrans" cxnId="{A21D096E-C5DA-4E79-A186-3F5C8C2FD1F9}">
      <dgm:prSet/>
      <dgm:spPr/>
      <dgm:t>
        <a:bodyPr/>
        <a:lstStyle/>
        <a:p>
          <a:endParaRPr lang="cs-CZ"/>
        </a:p>
      </dgm:t>
    </dgm:pt>
    <dgm:pt modelId="{89CC241E-2EB5-4895-9FB2-6841D167EA21}" type="sibTrans" cxnId="{A21D096E-C5DA-4E79-A186-3F5C8C2FD1F9}">
      <dgm:prSet/>
      <dgm:spPr/>
      <dgm:t>
        <a:bodyPr/>
        <a:lstStyle/>
        <a:p>
          <a:endParaRPr lang="cs-CZ"/>
        </a:p>
      </dgm:t>
    </dgm:pt>
    <dgm:pt modelId="{FE058DA7-EC02-4E58-A858-14818D9D2F13}">
      <dgm:prSet custT="1"/>
      <dgm:spPr>
        <a:solidFill>
          <a:srgbClr val="FFCC00"/>
        </a:solidFill>
      </dgm:spPr>
      <dgm:t>
        <a:bodyPr/>
        <a:lstStyle/>
        <a:p>
          <a:r>
            <a:rPr lang="cs-CZ" sz="1600" b="0" u="none" dirty="0">
              <a:solidFill>
                <a:srgbClr val="164088"/>
              </a:solidFill>
            </a:rPr>
            <a:t>3</a:t>
          </a:r>
          <a:endParaRPr lang="cs-CZ" sz="1600" u="none" dirty="0">
            <a:solidFill>
              <a:srgbClr val="164088"/>
            </a:solidFill>
          </a:endParaRPr>
        </a:p>
      </dgm:t>
    </dgm:pt>
    <dgm:pt modelId="{37CDFA54-94E9-4361-8DF8-DF1AC01620B4}" type="parTrans" cxnId="{3E7FA5C7-422B-4871-88A1-B56EF8B13E23}">
      <dgm:prSet/>
      <dgm:spPr/>
      <dgm:t>
        <a:bodyPr/>
        <a:lstStyle/>
        <a:p>
          <a:endParaRPr lang="cs-CZ"/>
        </a:p>
      </dgm:t>
    </dgm:pt>
    <dgm:pt modelId="{CB8A2BD8-24BE-4AE0-9334-942463C80122}" type="sibTrans" cxnId="{3E7FA5C7-422B-4871-88A1-B56EF8B13E23}">
      <dgm:prSet/>
      <dgm:spPr/>
      <dgm:t>
        <a:bodyPr/>
        <a:lstStyle/>
        <a:p>
          <a:endParaRPr lang="cs-CZ"/>
        </a:p>
      </dgm:t>
    </dgm:pt>
    <dgm:pt modelId="{212F16ED-F231-47A1-A66E-A5AB963A6D6B}">
      <dgm:prSet/>
      <dgm:spPr/>
      <dgm:t>
        <a:bodyPr/>
        <a:lstStyle/>
        <a:p>
          <a:r>
            <a:rPr lang="cs-CZ" dirty="0"/>
            <a:t>Jsou CS v zásadě v souladu s výzvou?</a:t>
          </a:r>
        </a:p>
      </dgm:t>
    </dgm:pt>
    <dgm:pt modelId="{AEDF8C89-02DB-45A1-99A2-012CAFBA9CDD}" type="parTrans" cxnId="{E8AE0757-AA09-44AB-A7BD-6F698AC45789}">
      <dgm:prSet/>
      <dgm:spPr/>
      <dgm:t>
        <a:bodyPr/>
        <a:lstStyle/>
        <a:p>
          <a:endParaRPr lang="cs-CZ"/>
        </a:p>
      </dgm:t>
    </dgm:pt>
    <dgm:pt modelId="{AE1FF41B-93AF-4D98-ADD7-1A6473DC99D8}" type="sibTrans" cxnId="{E8AE0757-AA09-44AB-A7BD-6F698AC45789}">
      <dgm:prSet/>
      <dgm:spPr/>
      <dgm:t>
        <a:bodyPr/>
        <a:lstStyle/>
        <a:p>
          <a:endParaRPr lang="cs-CZ"/>
        </a:p>
      </dgm:t>
    </dgm:pt>
    <dgm:pt modelId="{4C7E47A8-4922-48F7-9E97-192FD13F1E6B}">
      <dgm:prSet custT="1"/>
      <dgm:spPr>
        <a:solidFill>
          <a:srgbClr val="FFCC00"/>
        </a:solidFill>
      </dgm:spPr>
      <dgm:t>
        <a:bodyPr/>
        <a:lstStyle/>
        <a:p>
          <a:r>
            <a:rPr lang="cs-CZ" sz="1600" b="0" u="none" dirty="0">
              <a:solidFill>
                <a:srgbClr val="164088"/>
              </a:solidFill>
            </a:rPr>
            <a:t>4</a:t>
          </a:r>
          <a:endParaRPr lang="cs-CZ" sz="1600" dirty="0">
            <a:solidFill>
              <a:srgbClr val="164088"/>
            </a:solidFill>
          </a:endParaRPr>
        </a:p>
      </dgm:t>
    </dgm:pt>
    <dgm:pt modelId="{66F2C626-5F98-4917-8268-5E7D4E7B3AE9}" type="parTrans" cxnId="{7D852B3D-B5C7-4D88-AABA-E8594C2C6E02}">
      <dgm:prSet/>
      <dgm:spPr/>
      <dgm:t>
        <a:bodyPr/>
        <a:lstStyle/>
        <a:p>
          <a:endParaRPr lang="cs-CZ"/>
        </a:p>
      </dgm:t>
    </dgm:pt>
    <dgm:pt modelId="{47D5FDAE-A8A5-4013-978A-20D9DC1C4414}" type="sibTrans" cxnId="{7D852B3D-B5C7-4D88-AABA-E8594C2C6E02}">
      <dgm:prSet/>
      <dgm:spPr/>
      <dgm:t>
        <a:bodyPr/>
        <a:lstStyle/>
        <a:p>
          <a:endParaRPr lang="cs-CZ"/>
        </a:p>
      </dgm:t>
    </dgm:pt>
    <dgm:pt modelId="{7CC8C47E-13BA-460D-8948-8045A461CA55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Jsou CZV v rozmezí daném výzvou?</a:t>
          </a:r>
        </a:p>
      </dgm:t>
    </dgm:pt>
    <dgm:pt modelId="{80193F7B-D640-4678-9C2F-41E852C7CDDB}" type="parTrans" cxnId="{D8FA13E2-C131-42D6-9523-DAC83085CFDE}">
      <dgm:prSet/>
      <dgm:spPr/>
      <dgm:t>
        <a:bodyPr/>
        <a:lstStyle/>
        <a:p>
          <a:endParaRPr lang="cs-CZ"/>
        </a:p>
      </dgm:t>
    </dgm:pt>
    <dgm:pt modelId="{352EAED5-9431-430E-813F-019FB2839840}" type="sibTrans" cxnId="{D8FA13E2-C131-42D6-9523-DAC83085CFDE}">
      <dgm:prSet/>
      <dgm:spPr/>
      <dgm:t>
        <a:bodyPr/>
        <a:lstStyle/>
        <a:p>
          <a:endParaRPr lang="cs-CZ"/>
        </a:p>
      </dgm:t>
    </dgm:pt>
    <dgm:pt modelId="{84B578B2-0701-4490-A2FC-E4DF58581215}">
      <dgm:prSet custT="1"/>
      <dgm:spPr>
        <a:solidFill>
          <a:srgbClr val="FFCC00"/>
        </a:solidFill>
      </dgm:spPr>
      <dgm:t>
        <a:bodyPr/>
        <a:lstStyle/>
        <a:p>
          <a:r>
            <a:rPr lang="cs-CZ" sz="1600" dirty="0">
              <a:solidFill>
                <a:srgbClr val="164088"/>
              </a:solidFill>
            </a:rPr>
            <a:t>5</a:t>
          </a:r>
        </a:p>
      </dgm:t>
    </dgm:pt>
    <dgm:pt modelId="{7997173D-2773-4A9E-94B7-435F27B192B5}" type="parTrans" cxnId="{67408E20-577E-4D71-8E6D-C1BF27D2274A}">
      <dgm:prSet/>
      <dgm:spPr/>
      <dgm:t>
        <a:bodyPr/>
        <a:lstStyle/>
        <a:p>
          <a:endParaRPr lang="cs-CZ"/>
        </a:p>
      </dgm:t>
    </dgm:pt>
    <dgm:pt modelId="{F0B78B04-0CF3-4C81-B30A-831CAE8D234F}" type="sibTrans" cxnId="{67408E20-577E-4D71-8E6D-C1BF27D2274A}">
      <dgm:prSet/>
      <dgm:spPr/>
      <dgm:t>
        <a:bodyPr/>
        <a:lstStyle/>
        <a:p>
          <a:endParaRPr lang="cs-CZ"/>
        </a:p>
      </dgm:t>
    </dgm:pt>
    <dgm:pt modelId="{BBDACCFC-7E74-4B46-B65A-EAFDE7720679}">
      <dgm:prSet/>
      <dgm:spPr/>
      <dgm:t>
        <a:bodyPr/>
        <a:lstStyle/>
        <a:p>
          <a:r>
            <a:rPr lang="cs-CZ" dirty="0"/>
            <a:t>Jsou plánované aktivity v zásadě v souladu s výzvou?</a:t>
          </a:r>
        </a:p>
      </dgm:t>
    </dgm:pt>
    <dgm:pt modelId="{41C096A4-FA9A-4BF7-B518-E8C12F9A7D26}" type="parTrans" cxnId="{8DF087AE-BDCB-4754-A68C-3578AA0EB4F5}">
      <dgm:prSet/>
      <dgm:spPr/>
      <dgm:t>
        <a:bodyPr/>
        <a:lstStyle/>
        <a:p>
          <a:endParaRPr lang="cs-CZ"/>
        </a:p>
      </dgm:t>
    </dgm:pt>
    <dgm:pt modelId="{FFDEDBAA-C8F3-4A69-A729-71EB47D65526}" type="sibTrans" cxnId="{8DF087AE-BDCB-4754-A68C-3578AA0EB4F5}">
      <dgm:prSet/>
      <dgm:spPr/>
      <dgm:t>
        <a:bodyPr/>
        <a:lstStyle/>
        <a:p>
          <a:endParaRPr lang="cs-CZ"/>
        </a:p>
      </dgm:t>
    </dgm:pt>
    <dgm:pt modelId="{B717C37F-40DD-401A-A5E7-4387D28EC848}">
      <dgm:prSet custT="1"/>
      <dgm:spPr>
        <a:solidFill>
          <a:srgbClr val="FFCC00"/>
        </a:solidFill>
      </dgm:spPr>
      <dgm:t>
        <a:bodyPr/>
        <a:lstStyle/>
        <a:p>
          <a:r>
            <a:rPr lang="cs-CZ" sz="1600" dirty="0">
              <a:solidFill>
                <a:srgbClr val="164088"/>
              </a:solidFill>
            </a:rPr>
            <a:t>6</a:t>
          </a:r>
        </a:p>
      </dgm:t>
    </dgm:pt>
    <dgm:pt modelId="{5C365275-A143-4116-A5B4-F2BF7E587259}" type="parTrans" cxnId="{4027B1B5-42D0-4EE0-9F34-958126A66418}">
      <dgm:prSet/>
      <dgm:spPr/>
      <dgm:t>
        <a:bodyPr/>
        <a:lstStyle/>
        <a:p>
          <a:endParaRPr lang="cs-CZ"/>
        </a:p>
      </dgm:t>
    </dgm:pt>
    <dgm:pt modelId="{A5D10EBA-FFB9-4BEE-AA95-0A03F7E49037}" type="sibTrans" cxnId="{4027B1B5-42D0-4EE0-9F34-958126A66418}">
      <dgm:prSet/>
      <dgm:spPr/>
      <dgm:t>
        <a:bodyPr/>
        <a:lstStyle/>
        <a:p>
          <a:endParaRPr lang="cs-CZ"/>
        </a:p>
      </dgm:t>
    </dgm:pt>
    <dgm:pt modelId="{F92A54ED-0158-4DEB-B408-C9C261CB6CDF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Lze vyloučit negativní dopad projektu na rovnost žen a mužů, nediskriminaci, udržitelný rozvoj?</a:t>
          </a:r>
        </a:p>
      </dgm:t>
    </dgm:pt>
    <dgm:pt modelId="{5CAF3767-D76B-46CC-A4F7-32C6C0D22053}" type="parTrans" cxnId="{4A3CDA13-B527-40A9-8003-0F36C776067B}">
      <dgm:prSet/>
      <dgm:spPr/>
      <dgm:t>
        <a:bodyPr/>
        <a:lstStyle/>
        <a:p>
          <a:endParaRPr lang="cs-CZ"/>
        </a:p>
      </dgm:t>
    </dgm:pt>
    <dgm:pt modelId="{856A1C82-FB6B-442B-8852-67E48443B0D0}" type="sibTrans" cxnId="{4A3CDA13-B527-40A9-8003-0F36C776067B}">
      <dgm:prSet/>
      <dgm:spPr/>
      <dgm:t>
        <a:bodyPr/>
        <a:lstStyle/>
        <a:p>
          <a:endParaRPr lang="cs-CZ"/>
        </a:p>
      </dgm:t>
    </dgm:pt>
    <dgm:pt modelId="{D18F83CE-59EF-4B88-901B-3DC45984AFD2}">
      <dgm:prSet custT="1"/>
      <dgm:spPr>
        <a:solidFill>
          <a:srgbClr val="FFCC00"/>
        </a:solidFill>
      </dgm:spPr>
      <dgm:t>
        <a:bodyPr/>
        <a:lstStyle/>
        <a:p>
          <a:r>
            <a:rPr lang="cs-CZ" sz="1600" dirty="0">
              <a:solidFill>
                <a:srgbClr val="164088"/>
              </a:solidFill>
            </a:rPr>
            <a:t>7</a:t>
          </a:r>
        </a:p>
      </dgm:t>
    </dgm:pt>
    <dgm:pt modelId="{CBD6E200-EC3C-4D77-B0FA-4DC40B373F49}" type="parTrans" cxnId="{98CE5594-A43A-4327-A7DA-C4E9F80B2A40}">
      <dgm:prSet/>
      <dgm:spPr/>
      <dgm:t>
        <a:bodyPr/>
        <a:lstStyle/>
        <a:p>
          <a:endParaRPr lang="cs-CZ"/>
        </a:p>
      </dgm:t>
    </dgm:pt>
    <dgm:pt modelId="{05A4CEB9-7990-47BD-B38E-146380211E40}" type="sibTrans" cxnId="{98CE5594-A43A-4327-A7DA-C4E9F80B2A40}">
      <dgm:prSet/>
      <dgm:spPr/>
      <dgm:t>
        <a:bodyPr/>
        <a:lstStyle/>
        <a:p>
          <a:endParaRPr lang="cs-CZ"/>
        </a:p>
      </dgm:t>
    </dgm:pt>
    <dgm:pt modelId="{11C34680-8742-4474-A381-7FF1E15941B0}">
      <dgm:prSet/>
      <dgm:spPr/>
      <dgm:t>
        <a:bodyPr/>
        <a:lstStyle/>
        <a:p>
          <a:r>
            <a:rPr lang="cs-CZ" dirty="0"/>
            <a:t>Je statutár žadatele trestně bezúhonný?	</a:t>
          </a:r>
        </a:p>
      </dgm:t>
    </dgm:pt>
    <dgm:pt modelId="{B96FDBE5-EEB0-4132-AB12-C3DA35042062}" type="parTrans" cxnId="{E9A946B8-7137-4535-856A-FDABD4E10CC2}">
      <dgm:prSet/>
      <dgm:spPr/>
      <dgm:t>
        <a:bodyPr/>
        <a:lstStyle/>
        <a:p>
          <a:endParaRPr lang="cs-CZ"/>
        </a:p>
      </dgm:t>
    </dgm:pt>
    <dgm:pt modelId="{058B008B-4F6A-4842-B26B-A693DE6A8682}" type="sibTrans" cxnId="{E9A946B8-7137-4535-856A-FDABD4E10CC2}">
      <dgm:prSet/>
      <dgm:spPr/>
      <dgm:t>
        <a:bodyPr/>
        <a:lstStyle/>
        <a:p>
          <a:endParaRPr lang="cs-CZ"/>
        </a:p>
      </dgm:t>
    </dgm:pt>
    <dgm:pt modelId="{1FBEB1F3-F8C5-43B5-BE68-8E09812FFDD4}">
      <dgm:prSet custT="1"/>
      <dgm:spPr>
        <a:solidFill>
          <a:srgbClr val="FFCC00"/>
        </a:solidFill>
      </dgm:spPr>
      <dgm:t>
        <a:bodyPr/>
        <a:lstStyle/>
        <a:p>
          <a:r>
            <a:rPr lang="cs-CZ" sz="1600" dirty="0">
              <a:solidFill>
                <a:srgbClr val="164088"/>
              </a:solidFill>
            </a:rPr>
            <a:t>8</a:t>
          </a:r>
        </a:p>
      </dgm:t>
    </dgm:pt>
    <dgm:pt modelId="{F53F41E7-2E45-4FA4-ACD4-30016798934A}" type="parTrans" cxnId="{D426E242-C4EE-413D-9E50-446A7D00C8AE}">
      <dgm:prSet/>
      <dgm:spPr/>
      <dgm:t>
        <a:bodyPr/>
        <a:lstStyle/>
        <a:p>
          <a:endParaRPr lang="cs-CZ"/>
        </a:p>
      </dgm:t>
    </dgm:pt>
    <dgm:pt modelId="{D8AAB38C-FFCC-4B24-9A2E-476980FFE31E}" type="sibTrans" cxnId="{D426E242-C4EE-413D-9E50-446A7D00C8AE}">
      <dgm:prSet/>
      <dgm:spPr/>
      <dgm:t>
        <a:bodyPr/>
        <a:lstStyle/>
        <a:p>
          <a:endParaRPr lang="cs-CZ"/>
        </a:p>
      </dgm:t>
    </dgm:pt>
    <dgm:pt modelId="{F584AF31-E1F1-49B2-B885-E2FF47EFDCC6}">
      <dgm:prSet/>
      <dgm:spPr>
        <a:solidFill>
          <a:srgbClr val="AFDDFA">
            <a:alpha val="89804"/>
          </a:srgbClr>
        </a:solidFill>
      </dgm:spPr>
      <dgm:t>
        <a:bodyPr/>
        <a:lstStyle/>
        <a:p>
          <a:r>
            <a:rPr lang="cs-CZ" dirty="0"/>
            <a:t>Byl projektový záměr doporučen </a:t>
          </a:r>
          <a:r>
            <a:rPr lang="cs-CZ" dirty="0" err="1"/>
            <a:t>PROPem</a:t>
          </a:r>
          <a:r>
            <a:rPr lang="cs-CZ" dirty="0"/>
            <a:t> k rozpracování? </a:t>
          </a:r>
          <a:r>
            <a:rPr lang="cs-CZ" b="1" dirty="0"/>
            <a:t>Nerelevantní =&gt; ANO</a:t>
          </a:r>
        </a:p>
      </dgm:t>
    </dgm:pt>
    <dgm:pt modelId="{D949D54C-4AE8-4C97-8F0A-5D8245F19E14}" type="parTrans" cxnId="{B36D4DC6-97C1-4D66-85F1-9D6DA569D29D}">
      <dgm:prSet/>
      <dgm:spPr/>
      <dgm:t>
        <a:bodyPr/>
        <a:lstStyle/>
        <a:p>
          <a:endParaRPr lang="cs-CZ"/>
        </a:p>
      </dgm:t>
    </dgm:pt>
    <dgm:pt modelId="{1CB16EEA-6F76-426F-8B09-3242864B4DE4}" type="sibTrans" cxnId="{B36D4DC6-97C1-4D66-85F1-9D6DA569D29D}">
      <dgm:prSet/>
      <dgm:spPr/>
      <dgm:t>
        <a:bodyPr/>
        <a:lstStyle/>
        <a:p>
          <a:endParaRPr lang="cs-CZ"/>
        </a:p>
      </dgm:t>
    </dgm:pt>
    <dgm:pt modelId="{F01DCDC0-8DF0-487E-9FCB-81C185E5EF16}">
      <dgm:prSet custT="1"/>
      <dgm:spPr>
        <a:solidFill>
          <a:srgbClr val="FFCC00"/>
        </a:solidFill>
      </dgm:spPr>
      <dgm:t>
        <a:bodyPr/>
        <a:lstStyle/>
        <a:p>
          <a:r>
            <a:rPr lang="cs-CZ" sz="1600" dirty="0">
              <a:solidFill>
                <a:srgbClr val="164088"/>
              </a:solidFill>
            </a:rPr>
            <a:t>9</a:t>
          </a:r>
        </a:p>
      </dgm:t>
    </dgm:pt>
    <dgm:pt modelId="{ECAE76C1-690B-438A-B476-1B0354A78314}" type="parTrans" cxnId="{1DA99F54-7ABC-42AF-B6BF-1AB3A8533520}">
      <dgm:prSet/>
      <dgm:spPr/>
      <dgm:t>
        <a:bodyPr/>
        <a:lstStyle/>
        <a:p>
          <a:endParaRPr lang="cs-CZ"/>
        </a:p>
      </dgm:t>
    </dgm:pt>
    <dgm:pt modelId="{5CF12DCE-251B-44DF-AD98-0B2CECAF33DB}" type="sibTrans" cxnId="{1DA99F54-7ABC-42AF-B6BF-1AB3A8533520}">
      <dgm:prSet/>
      <dgm:spPr/>
      <dgm:t>
        <a:bodyPr/>
        <a:lstStyle/>
        <a:p>
          <a:endParaRPr lang="cs-CZ"/>
        </a:p>
      </dgm:t>
    </dgm:pt>
    <dgm:pt modelId="{73BDB92C-523F-4BB9-A380-4A1A48A34412}">
      <dgm:prSet/>
      <dgm:spPr/>
      <dgm:t>
        <a:bodyPr/>
        <a:lstStyle/>
        <a:p>
          <a:r>
            <a:rPr lang="cs-CZ"/>
            <a:t>Spadá projekt ITI do 130 % dílčí alokace?</a:t>
          </a:r>
        </a:p>
      </dgm:t>
    </dgm:pt>
    <dgm:pt modelId="{CEC69692-FDB9-4CCD-9068-3050B77F282C}" type="parTrans" cxnId="{BCC9C45E-1991-4909-9581-074903496DB5}">
      <dgm:prSet/>
      <dgm:spPr/>
      <dgm:t>
        <a:bodyPr/>
        <a:lstStyle/>
        <a:p>
          <a:endParaRPr lang="cs-CZ"/>
        </a:p>
      </dgm:t>
    </dgm:pt>
    <dgm:pt modelId="{E5461EAF-F1D5-4AEF-8AC2-1521DA092D12}" type="sibTrans" cxnId="{BCC9C45E-1991-4909-9581-074903496DB5}">
      <dgm:prSet/>
      <dgm:spPr/>
      <dgm:t>
        <a:bodyPr/>
        <a:lstStyle/>
        <a:p>
          <a:endParaRPr lang="cs-CZ"/>
        </a:p>
      </dgm:t>
    </dgm:pt>
    <dgm:pt modelId="{3C6C715D-2B3B-490A-9EFE-76420AEB4067}" type="pres">
      <dgm:prSet presAssocID="{675974A4-8FEA-46F6-9ECF-CA39A83C2925}" presName="linearFlow" presStyleCnt="0">
        <dgm:presLayoutVars>
          <dgm:dir/>
          <dgm:animLvl val="lvl"/>
          <dgm:resizeHandles val="exact"/>
        </dgm:presLayoutVars>
      </dgm:prSet>
      <dgm:spPr/>
    </dgm:pt>
    <dgm:pt modelId="{5E933E2A-C166-442B-9430-C07E2777289A}" type="pres">
      <dgm:prSet presAssocID="{D3BA31CC-2DA0-48CD-95C0-F04F0F239212}" presName="composite" presStyleCnt="0"/>
      <dgm:spPr/>
    </dgm:pt>
    <dgm:pt modelId="{38836C6A-8F33-4B1E-8165-D5767B7D9D64}" type="pres">
      <dgm:prSet presAssocID="{D3BA31CC-2DA0-48CD-95C0-F04F0F239212}" presName="parentText" presStyleLbl="alignNode1" presStyleIdx="0" presStyleCnt="9">
        <dgm:presLayoutVars>
          <dgm:chMax val="1"/>
          <dgm:bulletEnabled val="1"/>
        </dgm:presLayoutVars>
      </dgm:prSet>
      <dgm:spPr/>
    </dgm:pt>
    <dgm:pt modelId="{160B07AD-8B47-47DC-A51A-F661C8CC01C4}" type="pres">
      <dgm:prSet presAssocID="{D3BA31CC-2DA0-48CD-95C0-F04F0F239212}" presName="descendantText" presStyleLbl="alignAcc1" presStyleIdx="0" presStyleCnt="9">
        <dgm:presLayoutVars>
          <dgm:bulletEnabled val="1"/>
        </dgm:presLayoutVars>
      </dgm:prSet>
      <dgm:spPr/>
    </dgm:pt>
    <dgm:pt modelId="{422170FE-F7C0-4071-B6BF-1021FCCB4F7A}" type="pres">
      <dgm:prSet presAssocID="{154B52B8-C858-4E11-8A66-6A19566024B8}" presName="sp" presStyleCnt="0"/>
      <dgm:spPr/>
    </dgm:pt>
    <dgm:pt modelId="{A19DF6F6-5B80-43A4-B406-7DD8B2F40352}" type="pres">
      <dgm:prSet presAssocID="{02830EEA-0983-4597-A2D0-FD7F6EDDFFB0}" presName="composite" presStyleCnt="0"/>
      <dgm:spPr/>
    </dgm:pt>
    <dgm:pt modelId="{C819A9B1-EBBE-4AD8-A438-7271BDE9A575}" type="pres">
      <dgm:prSet presAssocID="{02830EEA-0983-4597-A2D0-FD7F6EDDFFB0}" presName="parentText" presStyleLbl="alignNode1" presStyleIdx="1" presStyleCnt="9" custLinFactNeighborY="0">
        <dgm:presLayoutVars>
          <dgm:chMax val="1"/>
          <dgm:bulletEnabled val="1"/>
        </dgm:presLayoutVars>
      </dgm:prSet>
      <dgm:spPr/>
    </dgm:pt>
    <dgm:pt modelId="{57698719-CFC4-4F20-B3E2-629BCD97CEBA}" type="pres">
      <dgm:prSet presAssocID="{02830EEA-0983-4597-A2D0-FD7F6EDDFFB0}" presName="descendantText" presStyleLbl="alignAcc1" presStyleIdx="1" presStyleCnt="9">
        <dgm:presLayoutVars>
          <dgm:bulletEnabled val="1"/>
        </dgm:presLayoutVars>
      </dgm:prSet>
      <dgm:spPr/>
    </dgm:pt>
    <dgm:pt modelId="{CF1CD64A-7F56-4F3D-AF15-DEC4DF1E6927}" type="pres">
      <dgm:prSet presAssocID="{BADF69D8-CF96-4C7A-81AE-98F4C2DFCAE5}" presName="sp" presStyleCnt="0"/>
      <dgm:spPr/>
    </dgm:pt>
    <dgm:pt modelId="{8CD47B85-720E-42F2-8894-2596E07B51D4}" type="pres">
      <dgm:prSet presAssocID="{FE058DA7-EC02-4E58-A858-14818D9D2F13}" presName="composite" presStyleCnt="0"/>
      <dgm:spPr/>
    </dgm:pt>
    <dgm:pt modelId="{7E1EC0C7-AC95-4FAB-9FF8-5B48618D0BCB}" type="pres">
      <dgm:prSet presAssocID="{FE058DA7-EC02-4E58-A858-14818D9D2F13}" presName="parentText" presStyleLbl="alignNode1" presStyleIdx="2" presStyleCnt="9">
        <dgm:presLayoutVars>
          <dgm:chMax val="1"/>
          <dgm:bulletEnabled val="1"/>
        </dgm:presLayoutVars>
      </dgm:prSet>
      <dgm:spPr/>
    </dgm:pt>
    <dgm:pt modelId="{85450EC2-F309-4889-A4FF-A8C6DE1B7C27}" type="pres">
      <dgm:prSet presAssocID="{FE058DA7-EC02-4E58-A858-14818D9D2F13}" presName="descendantText" presStyleLbl="alignAcc1" presStyleIdx="2" presStyleCnt="9">
        <dgm:presLayoutVars>
          <dgm:bulletEnabled val="1"/>
        </dgm:presLayoutVars>
      </dgm:prSet>
      <dgm:spPr/>
    </dgm:pt>
    <dgm:pt modelId="{D34F5CF6-2E7B-408D-B10C-B58C5D795E3B}" type="pres">
      <dgm:prSet presAssocID="{CB8A2BD8-24BE-4AE0-9334-942463C80122}" presName="sp" presStyleCnt="0"/>
      <dgm:spPr/>
    </dgm:pt>
    <dgm:pt modelId="{DBDAE7C8-ED18-4FD3-89A0-48A9EE9AC890}" type="pres">
      <dgm:prSet presAssocID="{4C7E47A8-4922-48F7-9E97-192FD13F1E6B}" presName="composite" presStyleCnt="0"/>
      <dgm:spPr/>
    </dgm:pt>
    <dgm:pt modelId="{BF84AE49-8FE3-426C-B1B0-CA1E73414D40}" type="pres">
      <dgm:prSet presAssocID="{4C7E47A8-4922-48F7-9E97-192FD13F1E6B}" presName="parentText" presStyleLbl="alignNode1" presStyleIdx="3" presStyleCnt="9">
        <dgm:presLayoutVars>
          <dgm:chMax val="1"/>
          <dgm:bulletEnabled val="1"/>
        </dgm:presLayoutVars>
      </dgm:prSet>
      <dgm:spPr/>
    </dgm:pt>
    <dgm:pt modelId="{CA6689B9-41DF-4267-AC28-A6BA906912A6}" type="pres">
      <dgm:prSet presAssocID="{4C7E47A8-4922-48F7-9E97-192FD13F1E6B}" presName="descendantText" presStyleLbl="alignAcc1" presStyleIdx="3" presStyleCnt="9">
        <dgm:presLayoutVars>
          <dgm:bulletEnabled val="1"/>
        </dgm:presLayoutVars>
      </dgm:prSet>
      <dgm:spPr/>
    </dgm:pt>
    <dgm:pt modelId="{2CB1ADB1-70E2-48FB-97B2-4FBB4C29B70A}" type="pres">
      <dgm:prSet presAssocID="{47D5FDAE-A8A5-4013-978A-20D9DC1C4414}" presName="sp" presStyleCnt="0"/>
      <dgm:spPr/>
    </dgm:pt>
    <dgm:pt modelId="{8FFE023A-B130-43B6-9DB7-F35FAF903F4B}" type="pres">
      <dgm:prSet presAssocID="{84B578B2-0701-4490-A2FC-E4DF58581215}" presName="composite" presStyleCnt="0"/>
      <dgm:spPr/>
    </dgm:pt>
    <dgm:pt modelId="{83A7A992-9ED6-4B6A-997D-A9EC98DF5102}" type="pres">
      <dgm:prSet presAssocID="{84B578B2-0701-4490-A2FC-E4DF58581215}" presName="parentText" presStyleLbl="alignNode1" presStyleIdx="4" presStyleCnt="9">
        <dgm:presLayoutVars>
          <dgm:chMax val="1"/>
          <dgm:bulletEnabled val="1"/>
        </dgm:presLayoutVars>
      </dgm:prSet>
      <dgm:spPr/>
    </dgm:pt>
    <dgm:pt modelId="{86F98B14-0140-481F-BE3D-E16FF9DDFE0D}" type="pres">
      <dgm:prSet presAssocID="{84B578B2-0701-4490-A2FC-E4DF58581215}" presName="descendantText" presStyleLbl="alignAcc1" presStyleIdx="4" presStyleCnt="9">
        <dgm:presLayoutVars>
          <dgm:bulletEnabled val="1"/>
        </dgm:presLayoutVars>
      </dgm:prSet>
      <dgm:spPr/>
    </dgm:pt>
    <dgm:pt modelId="{B8172904-0951-42A3-809D-E128F6F451BE}" type="pres">
      <dgm:prSet presAssocID="{F0B78B04-0CF3-4C81-B30A-831CAE8D234F}" presName="sp" presStyleCnt="0"/>
      <dgm:spPr/>
    </dgm:pt>
    <dgm:pt modelId="{87918B43-0615-4490-AD3E-4B06A52DC58F}" type="pres">
      <dgm:prSet presAssocID="{B717C37F-40DD-401A-A5E7-4387D28EC848}" presName="composite" presStyleCnt="0"/>
      <dgm:spPr/>
    </dgm:pt>
    <dgm:pt modelId="{7E95B494-A1D3-4455-ACA1-8CB526ACFC99}" type="pres">
      <dgm:prSet presAssocID="{B717C37F-40DD-401A-A5E7-4387D28EC848}" presName="parentText" presStyleLbl="alignNode1" presStyleIdx="5" presStyleCnt="9">
        <dgm:presLayoutVars>
          <dgm:chMax val="1"/>
          <dgm:bulletEnabled val="1"/>
        </dgm:presLayoutVars>
      </dgm:prSet>
      <dgm:spPr/>
    </dgm:pt>
    <dgm:pt modelId="{869C0FC1-C0D6-43A1-A132-180B13689A2C}" type="pres">
      <dgm:prSet presAssocID="{B717C37F-40DD-401A-A5E7-4387D28EC848}" presName="descendantText" presStyleLbl="alignAcc1" presStyleIdx="5" presStyleCnt="9">
        <dgm:presLayoutVars>
          <dgm:bulletEnabled val="1"/>
        </dgm:presLayoutVars>
      </dgm:prSet>
      <dgm:spPr/>
    </dgm:pt>
    <dgm:pt modelId="{19BCF2D4-4A77-45DB-8172-A740B9DA450D}" type="pres">
      <dgm:prSet presAssocID="{A5D10EBA-FFB9-4BEE-AA95-0A03F7E49037}" presName="sp" presStyleCnt="0"/>
      <dgm:spPr/>
    </dgm:pt>
    <dgm:pt modelId="{667DCFF2-AB10-47B1-BEDC-A4D63A76CC93}" type="pres">
      <dgm:prSet presAssocID="{D18F83CE-59EF-4B88-901B-3DC45984AFD2}" presName="composite" presStyleCnt="0"/>
      <dgm:spPr/>
    </dgm:pt>
    <dgm:pt modelId="{C652E404-EEDE-456E-B4A9-2928A13B3618}" type="pres">
      <dgm:prSet presAssocID="{D18F83CE-59EF-4B88-901B-3DC45984AFD2}" presName="parentText" presStyleLbl="alignNode1" presStyleIdx="6" presStyleCnt="9">
        <dgm:presLayoutVars>
          <dgm:chMax val="1"/>
          <dgm:bulletEnabled val="1"/>
        </dgm:presLayoutVars>
      </dgm:prSet>
      <dgm:spPr/>
    </dgm:pt>
    <dgm:pt modelId="{21EF4096-EAD9-479A-B2A7-056FB927701B}" type="pres">
      <dgm:prSet presAssocID="{D18F83CE-59EF-4B88-901B-3DC45984AFD2}" presName="descendantText" presStyleLbl="alignAcc1" presStyleIdx="6" presStyleCnt="9">
        <dgm:presLayoutVars>
          <dgm:bulletEnabled val="1"/>
        </dgm:presLayoutVars>
      </dgm:prSet>
      <dgm:spPr/>
    </dgm:pt>
    <dgm:pt modelId="{9C9ABDAA-E380-419A-B3EE-9979CBB32335}" type="pres">
      <dgm:prSet presAssocID="{05A4CEB9-7990-47BD-B38E-146380211E40}" presName="sp" presStyleCnt="0"/>
      <dgm:spPr/>
    </dgm:pt>
    <dgm:pt modelId="{B1D655E3-1B6E-43D7-8A0D-CE27801F662C}" type="pres">
      <dgm:prSet presAssocID="{1FBEB1F3-F8C5-43B5-BE68-8E09812FFDD4}" presName="composite" presStyleCnt="0"/>
      <dgm:spPr/>
    </dgm:pt>
    <dgm:pt modelId="{F4EA85C4-4C7E-4A85-8C89-AEADF99B28B6}" type="pres">
      <dgm:prSet presAssocID="{1FBEB1F3-F8C5-43B5-BE68-8E09812FFDD4}" presName="parentText" presStyleLbl="alignNode1" presStyleIdx="7" presStyleCnt="9">
        <dgm:presLayoutVars>
          <dgm:chMax val="1"/>
          <dgm:bulletEnabled val="1"/>
        </dgm:presLayoutVars>
      </dgm:prSet>
      <dgm:spPr/>
    </dgm:pt>
    <dgm:pt modelId="{3D8C38AD-92E6-4CF9-88DD-51007CCAF8C6}" type="pres">
      <dgm:prSet presAssocID="{1FBEB1F3-F8C5-43B5-BE68-8E09812FFDD4}" presName="descendantText" presStyleLbl="alignAcc1" presStyleIdx="7" presStyleCnt="9">
        <dgm:presLayoutVars>
          <dgm:bulletEnabled val="1"/>
        </dgm:presLayoutVars>
      </dgm:prSet>
      <dgm:spPr/>
    </dgm:pt>
    <dgm:pt modelId="{D467181C-4948-4BFD-BC8F-135C45B5A111}" type="pres">
      <dgm:prSet presAssocID="{D8AAB38C-FFCC-4B24-9A2E-476980FFE31E}" presName="sp" presStyleCnt="0"/>
      <dgm:spPr/>
    </dgm:pt>
    <dgm:pt modelId="{58347F02-4549-4B7F-B3DF-4F0441A4FB2E}" type="pres">
      <dgm:prSet presAssocID="{F01DCDC0-8DF0-487E-9FCB-81C185E5EF16}" presName="composite" presStyleCnt="0"/>
      <dgm:spPr/>
    </dgm:pt>
    <dgm:pt modelId="{0B18EF63-7ED0-461F-B147-D02C0BBE0511}" type="pres">
      <dgm:prSet presAssocID="{F01DCDC0-8DF0-487E-9FCB-81C185E5EF16}" presName="parentText" presStyleLbl="alignNode1" presStyleIdx="8" presStyleCnt="9">
        <dgm:presLayoutVars>
          <dgm:chMax val="1"/>
          <dgm:bulletEnabled val="1"/>
        </dgm:presLayoutVars>
      </dgm:prSet>
      <dgm:spPr/>
    </dgm:pt>
    <dgm:pt modelId="{EF765AC3-C822-42F4-8148-CD40A6F496F7}" type="pres">
      <dgm:prSet presAssocID="{F01DCDC0-8DF0-487E-9FCB-81C185E5EF16}" presName="descendantText" presStyleLbl="alignAcc1" presStyleIdx="8" presStyleCnt="9">
        <dgm:presLayoutVars>
          <dgm:bulletEnabled val="1"/>
        </dgm:presLayoutVars>
      </dgm:prSet>
      <dgm:spPr/>
    </dgm:pt>
  </dgm:ptLst>
  <dgm:cxnLst>
    <dgm:cxn modelId="{4AF79C09-AA68-41D0-B33D-FA067768594E}" type="presOf" srcId="{02830EEA-0983-4597-A2D0-FD7F6EDDFFB0}" destId="{C819A9B1-EBBE-4AD8-A438-7271BDE9A575}" srcOrd="0" destOrd="0" presId="urn:microsoft.com/office/officeart/2005/8/layout/chevron2"/>
    <dgm:cxn modelId="{2EF1870C-B90E-4F2E-B950-8FA60CE18E07}" type="presOf" srcId="{675974A4-8FEA-46F6-9ECF-CA39A83C2925}" destId="{3C6C715D-2B3B-490A-9EFE-76420AEB4067}" srcOrd="0" destOrd="0" presId="urn:microsoft.com/office/officeart/2005/8/layout/chevron2"/>
    <dgm:cxn modelId="{57CBC613-B0EF-4AF5-BF97-2571BC2EE7B8}" type="presOf" srcId="{7CC8C47E-13BA-460D-8948-8045A461CA55}" destId="{CA6689B9-41DF-4267-AC28-A6BA906912A6}" srcOrd="0" destOrd="0" presId="urn:microsoft.com/office/officeart/2005/8/layout/chevron2"/>
    <dgm:cxn modelId="{4A3CDA13-B527-40A9-8003-0F36C776067B}" srcId="{B717C37F-40DD-401A-A5E7-4387D28EC848}" destId="{F92A54ED-0158-4DEB-B408-C9C261CB6CDF}" srcOrd="0" destOrd="0" parTransId="{5CAF3767-D76B-46CC-A4F7-32C6C0D22053}" sibTransId="{856A1C82-FB6B-442B-8852-67E48443B0D0}"/>
    <dgm:cxn modelId="{19BD3616-9C17-4ACE-AF42-7EF3C9AC5080}" type="presOf" srcId="{F584AF31-E1F1-49B2-B885-E2FF47EFDCC6}" destId="{3D8C38AD-92E6-4CF9-88DD-51007CCAF8C6}" srcOrd="0" destOrd="0" presId="urn:microsoft.com/office/officeart/2005/8/layout/chevron2"/>
    <dgm:cxn modelId="{67408E20-577E-4D71-8E6D-C1BF27D2274A}" srcId="{675974A4-8FEA-46F6-9ECF-CA39A83C2925}" destId="{84B578B2-0701-4490-A2FC-E4DF58581215}" srcOrd="4" destOrd="0" parTransId="{7997173D-2773-4A9E-94B7-435F27B192B5}" sibTransId="{F0B78B04-0CF3-4C81-B30A-831CAE8D234F}"/>
    <dgm:cxn modelId="{E7E55830-5935-440D-810F-5FB2CF333CA9}" type="presOf" srcId="{125335DF-49D0-4E43-8992-F502E1C16517}" destId="{57698719-CFC4-4F20-B3E2-629BCD97CEBA}" srcOrd="0" destOrd="0" presId="urn:microsoft.com/office/officeart/2005/8/layout/chevron2"/>
    <dgm:cxn modelId="{B4F0F130-8FD3-4ECB-83DD-8A51563D1C55}" type="presOf" srcId="{FE058DA7-EC02-4E58-A858-14818D9D2F13}" destId="{7E1EC0C7-AC95-4FAB-9FF8-5B48618D0BCB}" srcOrd="0" destOrd="0" presId="urn:microsoft.com/office/officeart/2005/8/layout/chevron2"/>
    <dgm:cxn modelId="{12C4E332-D9AE-4449-9DA6-8F024FDF4349}" srcId="{675974A4-8FEA-46F6-9ECF-CA39A83C2925}" destId="{02830EEA-0983-4597-A2D0-FD7F6EDDFFB0}" srcOrd="1" destOrd="0" parTransId="{A896A120-97A4-4CE3-9941-6EAD004133DF}" sibTransId="{BADF69D8-CF96-4C7A-81AE-98F4C2DFCAE5}"/>
    <dgm:cxn modelId="{7D852B3D-B5C7-4D88-AABA-E8594C2C6E02}" srcId="{675974A4-8FEA-46F6-9ECF-CA39A83C2925}" destId="{4C7E47A8-4922-48F7-9E97-192FD13F1E6B}" srcOrd="3" destOrd="0" parTransId="{66F2C626-5F98-4917-8268-5E7D4E7B3AE9}" sibTransId="{47D5FDAE-A8A5-4013-978A-20D9DC1C4414}"/>
    <dgm:cxn modelId="{255B2D5B-484D-43C4-A6DA-77ABCEBCB717}" type="presOf" srcId="{212F16ED-F231-47A1-A66E-A5AB963A6D6B}" destId="{85450EC2-F309-4889-A4FF-A8C6DE1B7C27}" srcOrd="0" destOrd="0" presId="urn:microsoft.com/office/officeart/2005/8/layout/chevron2"/>
    <dgm:cxn modelId="{BCC9C45E-1991-4909-9581-074903496DB5}" srcId="{F01DCDC0-8DF0-487E-9FCB-81C185E5EF16}" destId="{73BDB92C-523F-4BB9-A380-4A1A48A34412}" srcOrd="0" destOrd="0" parTransId="{CEC69692-FDB9-4CCD-9068-3050B77F282C}" sibTransId="{E5461EAF-F1D5-4AEF-8AC2-1521DA092D12}"/>
    <dgm:cxn modelId="{8E362960-DFF7-4430-9105-8A895013C17D}" srcId="{675974A4-8FEA-46F6-9ECF-CA39A83C2925}" destId="{D3BA31CC-2DA0-48CD-95C0-F04F0F239212}" srcOrd="0" destOrd="0" parTransId="{4F882F56-F92B-4F39-A8E2-C665169E5E19}" sibTransId="{154B52B8-C858-4E11-8A66-6A19566024B8}"/>
    <dgm:cxn modelId="{D426E242-C4EE-413D-9E50-446A7D00C8AE}" srcId="{675974A4-8FEA-46F6-9ECF-CA39A83C2925}" destId="{1FBEB1F3-F8C5-43B5-BE68-8E09812FFDD4}" srcOrd="7" destOrd="0" parTransId="{F53F41E7-2E45-4FA4-ACD4-30016798934A}" sibTransId="{D8AAB38C-FFCC-4B24-9A2E-476980FFE31E}"/>
    <dgm:cxn modelId="{2515D447-627B-4970-BA1B-ED5354A6241F}" type="presOf" srcId="{37C5FDB7-EAA5-4BBE-A4BF-56D0781FE2D5}" destId="{160B07AD-8B47-47DC-A51A-F661C8CC01C4}" srcOrd="0" destOrd="0" presId="urn:microsoft.com/office/officeart/2005/8/layout/chevron2"/>
    <dgm:cxn modelId="{412D1668-0CAC-4A33-9445-48C3825CFB64}" type="presOf" srcId="{BBDACCFC-7E74-4B46-B65A-EAFDE7720679}" destId="{86F98B14-0140-481F-BE3D-E16FF9DDFE0D}" srcOrd="0" destOrd="0" presId="urn:microsoft.com/office/officeart/2005/8/layout/chevron2"/>
    <dgm:cxn modelId="{BF996C49-38FC-48A5-B90F-3724F20DD95B}" type="presOf" srcId="{84B578B2-0701-4490-A2FC-E4DF58581215}" destId="{83A7A992-9ED6-4B6A-997D-A9EC98DF5102}" srcOrd="0" destOrd="0" presId="urn:microsoft.com/office/officeart/2005/8/layout/chevron2"/>
    <dgm:cxn modelId="{B810EF4D-DE76-42B5-BA93-1E3131540E27}" srcId="{D3BA31CC-2DA0-48CD-95C0-F04F0F239212}" destId="{37C5FDB7-EAA5-4BBE-A4BF-56D0781FE2D5}" srcOrd="0" destOrd="0" parTransId="{3FDE3E92-54DD-4DE6-89A1-E938CEEB0BF7}" sibTransId="{421C4162-6FFD-43B7-9108-C7BFAFEF47C2}"/>
    <dgm:cxn modelId="{A21D096E-C5DA-4E79-A186-3F5C8C2FD1F9}" srcId="{02830EEA-0983-4597-A2D0-FD7F6EDDFFB0}" destId="{125335DF-49D0-4E43-8992-F502E1C16517}" srcOrd="0" destOrd="0" parTransId="{B0BF1607-7132-4734-AD54-96070AFC3A8F}" sibTransId="{89CC241E-2EB5-4895-9FB2-6841D167EA21}"/>
    <dgm:cxn modelId="{A053E151-8333-4080-8FE8-DDE5615171EA}" type="presOf" srcId="{73BDB92C-523F-4BB9-A380-4A1A48A34412}" destId="{EF765AC3-C822-42F4-8148-CD40A6F496F7}" srcOrd="0" destOrd="0" presId="urn:microsoft.com/office/officeart/2005/8/layout/chevron2"/>
    <dgm:cxn modelId="{1DA99F54-7ABC-42AF-B6BF-1AB3A8533520}" srcId="{675974A4-8FEA-46F6-9ECF-CA39A83C2925}" destId="{F01DCDC0-8DF0-487E-9FCB-81C185E5EF16}" srcOrd="8" destOrd="0" parTransId="{ECAE76C1-690B-438A-B476-1B0354A78314}" sibTransId="{5CF12DCE-251B-44DF-AD98-0B2CECAF33DB}"/>
    <dgm:cxn modelId="{C858A155-9ADE-47B1-BF27-17A93F2A4D48}" type="presOf" srcId="{F92A54ED-0158-4DEB-B408-C9C261CB6CDF}" destId="{869C0FC1-C0D6-43A1-A132-180B13689A2C}" srcOrd="0" destOrd="0" presId="urn:microsoft.com/office/officeart/2005/8/layout/chevron2"/>
    <dgm:cxn modelId="{E8AE0757-AA09-44AB-A7BD-6F698AC45789}" srcId="{FE058DA7-EC02-4E58-A858-14818D9D2F13}" destId="{212F16ED-F231-47A1-A66E-A5AB963A6D6B}" srcOrd="0" destOrd="0" parTransId="{AEDF8C89-02DB-45A1-99A2-012CAFBA9CDD}" sibTransId="{AE1FF41B-93AF-4D98-ADD7-1A6473DC99D8}"/>
    <dgm:cxn modelId="{E36B0A80-CD76-49E9-9874-9F4EE4FD18DB}" type="presOf" srcId="{B717C37F-40DD-401A-A5E7-4387D28EC848}" destId="{7E95B494-A1D3-4455-ACA1-8CB526ACFC99}" srcOrd="0" destOrd="0" presId="urn:microsoft.com/office/officeart/2005/8/layout/chevron2"/>
    <dgm:cxn modelId="{E3CBDB86-0421-4C59-B13A-6451BE98AC37}" type="presOf" srcId="{D3BA31CC-2DA0-48CD-95C0-F04F0F239212}" destId="{38836C6A-8F33-4B1E-8165-D5767B7D9D64}" srcOrd="0" destOrd="0" presId="urn:microsoft.com/office/officeart/2005/8/layout/chevron2"/>
    <dgm:cxn modelId="{FFFF4688-D5DB-453A-86D2-19ACA2B03C8B}" type="presOf" srcId="{1FBEB1F3-F8C5-43B5-BE68-8E09812FFDD4}" destId="{F4EA85C4-4C7E-4A85-8C89-AEADF99B28B6}" srcOrd="0" destOrd="0" presId="urn:microsoft.com/office/officeart/2005/8/layout/chevron2"/>
    <dgm:cxn modelId="{2357C68D-0DE0-4B9C-8BBB-98F324232E45}" type="presOf" srcId="{D18F83CE-59EF-4B88-901B-3DC45984AFD2}" destId="{C652E404-EEDE-456E-B4A9-2928A13B3618}" srcOrd="0" destOrd="0" presId="urn:microsoft.com/office/officeart/2005/8/layout/chevron2"/>
    <dgm:cxn modelId="{98CE5594-A43A-4327-A7DA-C4E9F80B2A40}" srcId="{675974A4-8FEA-46F6-9ECF-CA39A83C2925}" destId="{D18F83CE-59EF-4B88-901B-3DC45984AFD2}" srcOrd="6" destOrd="0" parTransId="{CBD6E200-EC3C-4D77-B0FA-4DC40B373F49}" sibTransId="{05A4CEB9-7990-47BD-B38E-146380211E40}"/>
    <dgm:cxn modelId="{E1353AAE-8215-47EC-89F2-7D528EEFA60B}" type="presOf" srcId="{4C7E47A8-4922-48F7-9E97-192FD13F1E6B}" destId="{BF84AE49-8FE3-426C-B1B0-CA1E73414D40}" srcOrd="0" destOrd="0" presId="urn:microsoft.com/office/officeart/2005/8/layout/chevron2"/>
    <dgm:cxn modelId="{8DF087AE-BDCB-4754-A68C-3578AA0EB4F5}" srcId="{84B578B2-0701-4490-A2FC-E4DF58581215}" destId="{BBDACCFC-7E74-4B46-B65A-EAFDE7720679}" srcOrd="0" destOrd="0" parTransId="{41C096A4-FA9A-4BF7-B518-E8C12F9A7D26}" sibTransId="{FFDEDBAA-C8F3-4A69-A729-71EB47D65526}"/>
    <dgm:cxn modelId="{4027B1B5-42D0-4EE0-9F34-958126A66418}" srcId="{675974A4-8FEA-46F6-9ECF-CA39A83C2925}" destId="{B717C37F-40DD-401A-A5E7-4387D28EC848}" srcOrd="5" destOrd="0" parTransId="{5C365275-A143-4116-A5B4-F2BF7E587259}" sibTransId="{A5D10EBA-FFB9-4BEE-AA95-0A03F7E49037}"/>
    <dgm:cxn modelId="{E9A946B8-7137-4535-856A-FDABD4E10CC2}" srcId="{D18F83CE-59EF-4B88-901B-3DC45984AFD2}" destId="{11C34680-8742-4474-A381-7FF1E15941B0}" srcOrd="0" destOrd="0" parTransId="{B96FDBE5-EEB0-4132-AB12-C3DA35042062}" sibTransId="{058B008B-4F6A-4842-B26B-A693DE6A8682}"/>
    <dgm:cxn modelId="{B36D4DC6-97C1-4D66-85F1-9D6DA569D29D}" srcId="{1FBEB1F3-F8C5-43B5-BE68-8E09812FFDD4}" destId="{F584AF31-E1F1-49B2-B885-E2FF47EFDCC6}" srcOrd="0" destOrd="0" parTransId="{D949D54C-4AE8-4C97-8F0A-5D8245F19E14}" sibTransId="{1CB16EEA-6F76-426F-8B09-3242864B4DE4}"/>
    <dgm:cxn modelId="{3E7FA5C7-422B-4871-88A1-B56EF8B13E23}" srcId="{675974A4-8FEA-46F6-9ECF-CA39A83C2925}" destId="{FE058DA7-EC02-4E58-A858-14818D9D2F13}" srcOrd="2" destOrd="0" parTransId="{37CDFA54-94E9-4361-8DF8-DF1AC01620B4}" sibTransId="{CB8A2BD8-24BE-4AE0-9334-942463C80122}"/>
    <dgm:cxn modelId="{5696E9D3-9BC7-4FC6-B191-90CB542C61CE}" type="presOf" srcId="{F01DCDC0-8DF0-487E-9FCB-81C185E5EF16}" destId="{0B18EF63-7ED0-461F-B147-D02C0BBE0511}" srcOrd="0" destOrd="0" presId="urn:microsoft.com/office/officeart/2005/8/layout/chevron2"/>
    <dgm:cxn modelId="{D8FA13E2-C131-42D6-9523-DAC83085CFDE}" srcId="{4C7E47A8-4922-48F7-9E97-192FD13F1E6B}" destId="{7CC8C47E-13BA-460D-8948-8045A461CA55}" srcOrd="0" destOrd="0" parTransId="{80193F7B-D640-4678-9C2F-41E852C7CDDB}" sibTransId="{352EAED5-9431-430E-813F-019FB2839840}"/>
    <dgm:cxn modelId="{89B2EDF8-37CE-42A6-967A-FD1CBE0CCFF8}" type="presOf" srcId="{11C34680-8742-4474-A381-7FF1E15941B0}" destId="{21EF4096-EAD9-479A-B2A7-056FB927701B}" srcOrd="0" destOrd="0" presId="urn:microsoft.com/office/officeart/2005/8/layout/chevron2"/>
    <dgm:cxn modelId="{B72C26D3-1EE2-4354-8A99-CCE5F2B427AA}" type="presParOf" srcId="{3C6C715D-2B3B-490A-9EFE-76420AEB4067}" destId="{5E933E2A-C166-442B-9430-C07E2777289A}" srcOrd="0" destOrd="0" presId="urn:microsoft.com/office/officeart/2005/8/layout/chevron2"/>
    <dgm:cxn modelId="{79E812B1-5464-4803-8653-1FAE8C31BD37}" type="presParOf" srcId="{5E933E2A-C166-442B-9430-C07E2777289A}" destId="{38836C6A-8F33-4B1E-8165-D5767B7D9D64}" srcOrd="0" destOrd="0" presId="urn:microsoft.com/office/officeart/2005/8/layout/chevron2"/>
    <dgm:cxn modelId="{ABED9F94-75DD-403C-BFC4-F141BF3FE095}" type="presParOf" srcId="{5E933E2A-C166-442B-9430-C07E2777289A}" destId="{160B07AD-8B47-47DC-A51A-F661C8CC01C4}" srcOrd="1" destOrd="0" presId="urn:microsoft.com/office/officeart/2005/8/layout/chevron2"/>
    <dgm:cxn modelId="{7DF18888-09B5-447A-89DD-1DF77DE41DD2}" type="presParOf" srcId="{3C6C715D-2B3B-490A-9EFE-76420AEB4067}" destId="{422170FE-F7C0-4071-B6BF-1021FCCB4F7A}" srcOrd="1" destOrd="0" presId="urn:microsoft.com/office/officeart/2005/8/layout/chevron2"/>
    <dgm:cxn modelId="{9AFCFDEF-A91E-460B-84CD-AD4D2459E5D9}" type="presParOf" srcId="{3C6C715D-2B3B-490A-9EFE-76420AEB4067}" destId="{A19DF6F6-5B80-43A4-B406-7DD8B2F40352}" srcOrd="2" destOrd="0" presId="urn:microsoft.com/office/officeart/2005/8/layout/chevron2"/>
    <dgm:cxn modelId="{31FCE138-8B93-4CEA-BB4B-1C5917D66D0F}" type="presParOf" srcId="{A19DF6F6-5B80-43A4-B406-7DD8B2F40352}" destId="{C819A9B1-EBBE-4AD8-A438-7271BDE9A575}" srcOrd="0" destOrd="0" presId="urn:microsoft.com/office/officeart/2005/8/layout/chevron2"/>
    <dgm:cxn modelId="{B948D2FB-83F4-4403-9E6C-9FB273EA6BD4}" type="presParOf" srcId="{A19DF6F6-5B80-43A4-B406-7DD8B2F40352}" destId="{57698719-CFC4-4F20-B3E2-629BCD97CEBA}" srcOrd="1" destOrd="0" presId="urn:microsoft.com/office/officeart/2005/8/layout/chevron2"/>
    <dgm:cxn modelId="{E58DC771-4DB6-4EA2-B568-0D550EB9B507}" type="presParOf" srcId="{3C6C715D-2B3B-490A-9EFE-76420AEB4067}" destId="{CF1CD64A-7F56-4F3D-AF15-DEC4DF1E6927}" srcOrd="3" destOrd="0" presId="urn:microsoft.com/office/officeart/2005/8/layout/chevron2"/>
    <dgm:cxn modelId="{3F11F8BD-6437-4D07-82D6-1322E60E0D49}" type="presParOf" srcId="{3C6C715D-2B3B-490A-9EFE-76420AEB4067}" destId="{8CD47B85-720E-42F2-8894-2596E07B51D4}" srcOrd="4" destOrd="0" presId="urn:microsoft.com/office/officeart/2005/8/layout/chevron2"/>
    <dgm:cxn modelId="{51A58696-1EDA-4B69-99DA-1890B157BC3C}" type="presParOf" srcId="{8CD47B85-720E-42F2-8894-2596E07B51D4}" destId="{7E1EC0C7-AC95-4FAB-9FF8-5B48618D0BCB}" srcOrd="0" destOrd="0" presId="urn:microsoft.com/office/officeart/2005/8/layout/chevron2"/>
    <dgm:cxn modelId="{E2669B26-FC15-4BB8-AABA-EC891CE0C367}" type="presParOf" srcId="{8CD47B85-720E-42F2-8894-2596E07B51D4}" destId="{85450EC2-F309-4889-A4FF-A8C6DE1B7C27}" srcOrd="1" destOrd="0" presId="urn:microsoft.com/office/officeart/2005/8/layout/chevron2"/>
    <dgm:cxn modelId="{055B32E2-F856-45D7-89F9-5D0B0182B2AE}" type="presParOf" srcId="{3C6C715D-2B3B-490A-9EFE-76420AEB4067}" destId="{D34F5CF6-2E7B-408D-B10C-B58C5D795E3B}" srcOrd="5" destOrd="0" presId="urn:microsoft.com/office/officeart/2005/8/layout/chevron2"/>
    <dgm:cxn modelId="{5093023C-C04B-4459-99CF-61107236EC9A}" type="presParOf" srcId="{3C6C715D-2B3B-490A-9EFE-76420AEB4067}" destId="{DBDAE7C8-ED18-4FD3-89A0-48A9EE9AC890}" srcOrd="6" destOrd="0" presId="urn:microsoft.com/office/officeart/2005/8/layout/chevron2"/>
    <dgm:cxn modelId="{B67AF0DA-F33F-4E59-984B-DD46F1B82B13}" type="presParOf" srcId="{DBDAE7C8-ED18-4FD3-89A0-48A9EE9AC890}" destId="{BF84AE49-8FE3-426C-B1B0-CA1E73414D40}" srcOrd="0" destOrd="0" presId="urn:microsoft.com/office/officeart/2005/8/layout/chevron2"/>
    <dgm:cxn modelId="{93423644-6EB9-4E1E-9A68-C6C6AFD24E47}" type="presParOf" srcId="{DBDAE7C8-ED18-4FD3-89A0-48A9EE9AC890}" destId="{CA6689B9-41DF-4267-AC28-A6BA906912A6}" srcOrd="1" destOrd="0" presId="urn:microsoft.com/office/officeart/2005/8/layout/chevron2"/>
    <dgm:cxn modelId="{D85F7A1C-21AB-4785-9F5A-062FAA2E853A}" type="presParOf" srcId="{3C6C715D-2B3B-490A-9EFE-76420AEB4067}" destId="{2CB1ADB1-70E2-48FB-97B2-4FBB4C29B70A}" srcOrd="7" destOrd="0" presId="urn:microsoft.com/office/officeart/2005/8/layout/chevron2"/>
    <dgm:cxn modelId="{461E2537-A32E-4AEF-8942-7B0BAB77ED28}" type="presParOf" srcId="{3C6C715D-2B3B-490A-9EFE-76420AEB4067}" destId="{8FFE023A-B130-43B6-9DB7-F35FAF903F4B}" srcOrd="8" destOrd="0" presId="urn:microsoft.com/office/officeart/2005/8/layout/chevron2"/>
    <dgm:cxn modelId="{06CBCE63-99FD-45DB-967B-7D94AF73CC12}" type="presParOf" srcId="{8FFE023A-B130-43B6-9DB7-F35FAF903F4B}" destId="{83A7A992-9ED6-4B6A-997D-A9EC98DF5102}" srcOrd="0" destOrd="0" presId="urn:microsoft.com/office/officeart/2005/8/layout/chevron2"/>
    <dgm:cxn modelId="{9E08B9EF-2C3C-4D39-A3B9-7ABC20BED965}" type="presParOf" srcId="{8FFE023A-B130-43B6-9DB7-F35FAF903F4B}" destId="{86F98B14-0140-481F-BE3D-E16FF9DDFE0D}" srcOrd="1" destOrd="0" presId="urn:microsoft.com/office/officeart/2005/8/layout/chevron2"/>
    <dgm:cxn modelId="{BE4B2646-7102-46DA-9898-DF9198A7BB3E}" type="presParOf" srcId="{3C6C715D-2B3B-490A-9EFE-76420AEB4067}" destId="{B8172904-0951-42A3-809D-E128F6F451BE}" srcOrd="9" destOrd="0" presId="urn:microsoft.com/office/officeart/2005/8/layout/chevron2"/>
    <dgm:cxn modelId="{FAD32C11-21D1-43F4-9BB9-7C943D6912A7}" type="presParOf" srcId="{3C6C715D-2B3B-490A-9EFE-76420AEB4067}" destId="{87918B43-0615-4490-AD3E-4B06A52DC58F}" srcOrd="10" destOrd="0" presId="urn:microsoft.com/office/officeart/2005/8/layout/chevron2"/>
    <dgm:cxn modelId="{67567E88-3CA7-4707-B3FA-ACEA1EBE2592}" type="presParOf" srcId="{87918B43-0615-4490-AD3E-4B06A52DC58F}" destId="{7E95B494-A1D3-4455-ACA1-8CB526ACFC99}" srcOrd="0" destOrd="0" presId="urn:microsoft.com/office/officeart/2005/8/layout/chevron2"/>
    <dgm:cxn modelId="{08F83726-C445-47F0-9ECD-5D892CDE4A0F}" type="presParOf" srcId="{87918B43-0615-4490-AD3E-4B06A52DC58F}" destId="{869C0FC1-C0D6-43A1-A132-180B13689A2C}" srcOrd="1" destOrd="0" presId="urn:microsoft.com/office/officeart/2005/8/layout/chevron2"/>
    <dgm:cxn modelId="{BD5B8184-0993-40FD-A85E-8ECBF1FD1251}" type="presParOf" srcId="{3C6C715D-2B3B-490A-9EFE-76420AEB4067}" destId="{19BCF2D4-4A77-45DB-8172-A740B9DA450D}" srcOrd="11" destOrd="0" presId="urn:microsoft.com/office/officeart/2005/8/layout/chevron2"/>
    <dgm:cxn modelId="{E34D6A0D-C3C9-4656-9247-FA392B900E7C}" type="presParOf" srcId="{3C6C715D-2B3B-490A-9EFE-76420AEB4067}" destId="{667DCFF2-AB10-47B1-BEDC-A4D63A76CC93}" srcOrd="12" destOrd="0" presId="urn:microsoft.com/office/officeart/2005/8/layout/chevron2"/>
    <dgm:cxn modelId="{2A554AC7-0B4D-43E0-AC7F-E623BEBDF17F}" type="presParOf" srcId="{667DCFF2-AB10-47B1-BEDC-A4D63A76CC93}" destId="{C652E404-EEDE-456E-B4A9-2928A13B3618}" srcOrd="0" destOrd="0" presId="urn:microsoft.com/office/officeart/2005/8/layout/chevron2"/>
    <dgm:cxn modelId="{72C81E6A-1859-4E17-8AE1-2770D5D3C5FF}" type="presParOf" srcId="{667DCFF2-AB10-47B1-BEDC-A4D63A76CC93}" destId="{21EF4096-EAD9-479A-B2A7-056FB927701B}" srcOrd="1" destOrd="0" presId="urn:microsoft.com/office/officeart/2005/8/layout/chevron2"/>
    <dgm:cxn modelId="{06DAA989-61D2-49B4-944B-3078EB7A05C3}" type="presParOf" srcId="{3C6C715D-2B3B-490A-9EFE-76420AEB4067}" destId="{9C9ABDAA-E380-419A-B3EE-9979CBB32335}" srcOrd="13" destOrd="0" presId="urn:microsoft.com/office/officeart/2005/8/layout/chevron2"/>
    <dgm:cxn modelId="{ECB78A6F-B0FB-4D2E-BAA6-0FD332BFD324}" type="presParOf" srcId="{3C6C715D-2B3B-490A-9EFE-76420AEB4067}" destId="{B1D655E3-1B6E-43D7-8A0D-CE27801F662C}" srcOrd="14" destOrd="0" presId="urn:microsoft.com/office/officeart/2005/8/layout/chevron2"/>
    <dgm:cxn modelId="{6BA9AD91-A2E8-470D-9A5D-A2D4B69E9D09}" type="presParOf" srcId="{B1D655E3-1B6E-43D7-8A0D-CE27801F662C}" destId="{F4EA85C4-4C7E-4A85-8C89-AEADF99B28B6}" srcOrd="0" destOrd="0" presId="urn:microsoft.com/office/officeart/2005/8/layout/chevron2"/>
    <dgm:cxn modelId="{39328385-17A1-4872-A275-901883D9DE59}" type="presParOf" srcId="{B1D655E3-1B6E-43D7-8A0D-CE27801F662C}" destId="{3D8C38AD-92E6-4CF9-88DD-51007CCAF8C6}" srcOrd="1" destOrd="0" presId="urn:microsoft.com/office/officeart/2005/8/layout/chevron2"/>
    <dgm:cxn modelId="{4AE84D5E-A3DD-4225-8943-B58076253787}" type="presParOf" srcId="{3C6C715D-2B3B-490A-9EFE-76420AEB4067}" destId="{D467181C-4948-4BFD-BC8F-135C45B5A111}" srcOrd="15" destOrd="0" presId="urn:microsoft.com/office/officeart/2005/8/layout/chevron2"/>
    <dgm:cxn modelId="{375888F5-AC4F-4FC4-84F1-AB15846777EA}" type="presParOf" srcId="{3C6C715D-2B3B-490A-9EFE-76420AEB4067}" destId="{58347F02-4549-4B7F-B3DF-4F0441A4FB2E}" srcOrd="16" destOrd="0" presId="urn:microsoft.com/office/officeart/2005/8/layout/chevron2"/>
    <dgm:cxn modelId="{5E426481-2644-49DE-BFE5-40CDB722468B}" type="presParOf" srcId="{58347F02-4549-4B7F-B3DF-4F0441A4FB2E}" destId="{0B18EF63-7ED0-461F-B147-D02C0BBE0511}" srcOrd="0" destOrd="0" presId="urn:microsoft.com/office/officeart/2005/8/layout/chevron2"/>
    <dgm:cxn modelId="{66DCDA19-E899-490A-B87C-58FA08E714D5}" type="presParOf" srcId="{58347F02-4549-4B7F-B3DF-4F0441A4FB2E}" destId="{EF765AC3-C822-42F4-8148-CD40A6F496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72EA102-68F8-46D3-BC0D-30843C2BF39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17C503C-E8FB-4915-857F-2BACB1AE7CD1}">
      <dgm:prSet/>
      <dgm:spPr>
        <a:solidFill>
          <a:srgbClr val="AFDDFA"/>
        </a:solidFill>
      </dgm:spPr>
      <dgm:t>
        <a:bodyPr/>
        <a:lstStyle/>
        <a:p>
          <a:r>
            <a:rPr lang="cs-CZ" b="0" i="1" dirty="0">
              <a:solidFill>
                <a:srgbClr val="164088"/>
              </a:solidFill>
            </a:rPr>
            <a:t>Úplnost a forma žádosti</a:t>
          </a:r>
          <a:endParaRPr lang="cs-CZ" dirty="0">
            <a:solidFill>
              <a:srgbClr val="164088"/>
            </a:solidFill>
          </a:endParaRPr>
        </a:p>
      </dgm:t>
    </dgm:pt>
    <dgm:pt modelId="{7A8AFDA2-ECFB-41A1-A778-A81262A78790}" type="parTrans" cxnId="{689308E0-15BC-4613-AEAA-C114A7D8F54C}">
      <dgm:prSet/>
      <dgm:spPr/>
      <dgm:t>
        <a:bodyPr/>
        <a:lstStyle/>
        <a:p>
          <a:endParaRPr lang="cs-CZ"/>
        </a:p>
      </dgm:t>
    </dgm:pt>
    <dgm:pt modelId="{CE8444D6-B571-441A-BB38-7D18EC3C0346}" type="sibTrans" cxnId="{689308E0-15BC-4613-AEAA-C114A7D8F54C}">
      <dgm:prSet/>
      <dgm:spPr/>
      <dgm:t>
        <a:bodyPr/>
        <a:lstStyle/>
        <a:p>
          <a:endParaRPr lang="cs-CZ"/>
        </a:p>
      </dgm:t>
    </dgm:pt>
    <dgm:pt modelId="{AC95E46C-D9FF-4A8C-B501-876CE9B24C0C}">
      <dgm:prSet/>
      <dgm:spPr/>
      <dgm:t>
        <a:bodyPr/>
        <a:lstStyle/>
        <a:p>
          <a:r>
            <a:rPr lang="cs-CZ"/>
            <a:t>Jsou v žádosti všechny povinné údaje a přílohy?</a:t>
          </a:r>
        </a:p>
      </dgm:t>
    </dgm:pt>
    <dgm:pt modelId="{4BB65743-E2FB-4834-B041-3BA73911CAEA}" type="parTrans" cxnId="{CE7A353D-42D4-4E4E-B0C1-DEC685ECAC12}">
      <dgm:prSet/>
      <dgm:spPr/>
      <dgm:t>
        <a:bodyPr/>
        <a:lstStyle/>
        <a:p>
          <a:endParaRPr lang="cs-CZ"/>
        </a:p>
      </dgm:t>
    </dgm:pt>
    <dgm:pt modelId="{546B777C-76BF-480C-8649-D65E53467E0A}" type="sibTrans" cxnId="{CE7A353D-42D4-4E4E-B0C1-DEC685ECAC12}">
      <dgm:prSet/>
      <dgm:spPr/>
      <dgm:t>
        <a:bodyPr/>
        <a:lstStyle/>
        <a:p>
          <a:endParaRPr lang="cs-CZ"/>
        </a:p>
      </dgm:t>
    </dgm:pt>
    <dgm:pt modelId="{110E8EB8-B79C-4D9A-8D8C-6849394AC819}">
      <dgm:prSet/>
      <dgm:spPr>
        <a:solidFill>
          <a:srgbClr val="AFDDFA"/>
        </a:solidFill>
      </dgm:spPr>
      <dgm:t>
        <a:bodyPr/>
        <a:lstStyle/>
        <a:p>
          <a:r>
            <a:rPr lang="cs-CZ" b="0" i="1" dirty="0">
              <a:solidFill>
                <a:srgbClr val="164088"/>
              </a:solidFill>
            </a:rPr>
            <a:t>Podpis žádosti</a:t>
          </a:r>
          <a:endParaRPr lang="cs-CZ" dirty="0">
            <a:solidFill>
              <a:srgbClr val="164088"/>
            </a:solidFill>
          </a:endParaRPr>
        </a:p>
      </dgm:t>
    </dgm:pt>
    <dgm:pt modelId="{494E3CD2-A037-4E99-97D9-196946EB1CDA}" type="parTrans" cxnId="{92FA8913-E27D-46DA-914E-3A5625E9F5CE}">
      <dgm:prSet/>
      <dgm:spPr/>
      <dgm:t>
        <a:bodyPr/>
        <a:lstStyle/>
        <a:p>
          <a:endParaRPr lang="cs-CZ"/>
        </a:p>
      </dgm:t>
    </dgm:pt>
    <dgm:pt modelId="{4AE42285-D382-4CF2-BD5A-E1A546B958FB}" type="sibTrans" cxnId="{92FA8913-E27D-46DA-914E-3A5625E9F5CE}">
      <dgm:prSet/>
      <dgm:spPr/>
      <dgm:t>
        <a:bodyPr/>
        <a:lstStyle/>
        <a:p>
          <a:endParaRPr lang="cs-CZ"/>
        </a:p>
      </dgm:t>
    </dgm:pt>
    <dgm:pt modelId="{AC268A66-5E60-4F11-B570-9F9DBFC9BAA8}">
      <dgm:prSet/>
      <dgm:spPr/>
      <dgm:t>
        <a:bodyPr/>
        <a:lstStyle/>
        <a:p>
          <a:r>
            <a:rPr lang="cs-CZ"/>
            <a:t>Je ŽoPo podepsána oprávněnou osobou?</a:t>
          </a:r>
        </a:p>
      </dgm:t>
    </dgm:pt>
    <dgm:pt modelId="{F884B16C-0E66-4497-9929-C7E545EB339B}" type="parTrans" cxnId="{EFA071B5-80E2-466E-BCDB-2EC3ECF40376}">
      <dgm:prSet/>
      <dgm:spPr/>
      <dgm:t>
        <a:bodyPr/>
        <a:lstStyle/>
        <a:p>
          <a:endParaRPr lang="cs-CZ"/>
        </a:p>
      </dgm:t>
    </dgm:pt>
    <dgm:pt modelId="{74A88DCA-AC8F-499F-BD4C-FEC9132057D2}" type="sibTrans" cxnId="{EFA071B5-80E2-466E-BCDB-2EC3ECF40376}">
      <dgm:prSet/>
      <dgm:spPr/>
      <dgm:t>
        <a:bodyPr/>
        <a:lstStyle/>
        <a:p>
          <a:endParaRPr lang="cs-CZ"/>
        </a:p>
      </dgm:t>
    </dgm:pt>
    <dgm:pt modelId="{17682B69-A8D5-4FB7-B070-7784E02F0120}" type="pres">
      <dgm:prSet presAssocID="{772EA102-68F8-46D3-BC0D-30843C2BF39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A67A613-2EFA-41FB-B965-6C85D02553CE}" type="pres">
      <dgm:prSet presAssocID="{217C503C-E8FB-4915-857F-2BACB1AE7CD1}" presName="root" presStyleCnt="0"/>
      <dgm:spPr/>
    </dgm:pt>
    <dgm:pt modelId="{17755AE3-9A89-42FC-B7AF-A4CC98B86D63}" type="pres">
      <dgm:prSet presAssocID="{217C503C-E8FB-4915-857F-2BACB1AE7CD1}" presName="rootComposite" presStyleCnt="0"/>
      <dgm:spPr/>
    </dgm:pt>
    <dgm:pt modelId="{077956D7-A3DD-486A-BCCB-5E292D2BB9BB}" type="pres">
      <dgm:prSet presAssocID="{217C503C-E8FB-4915-857F-2BACB1AE7CD1}" presName="rootText" presStyleLbl="node1" presStyleIdx="0" presStyleCnt="2"/>
      <dgm:spPr/>
    </dgm:pt>
    <dgm:pt modelId="{EEA58B47-2CFD-4BB5-B425-9BF0D6216E51}" type="pres">
      <dgm:prSet presAssocID="{217C503C-E8FB-4915-857F-2BACB1AE7CD1}" presName="rootConnector" presStyleLbl="node1" presStyleIdx="0" presStyleCnt="2"/>
      <dgm:spPr/>
    </dgm:pt>
    <dgm:pt modelId="{5FF0EA2A-05C4-45BA-99D6-0C780E11D7BD}" type="pres">
      <dgm:prSet presAssocID="{217C503C-E8FB-4915-857F-2BACB1AE7CD1}" presName="childShape" presStyleCnt="0"/>
      <dgm:spPr/>
    </dgm:pt>
    <dgm:pt modelId="{714CEA70-614A-4DD0-9E22-6F5168A3BB83}" type="pres">
      <dgm:prSet presAssocID="{4BB65743-E2FB-4834-B041-3BA73911CAEA}" presName="Name13" presStyleLbl="parChTrans1D2" presStyleIdx="0" presStyleCnt="2"/>
      <dgm:spPr/>
    </dgm:pt>
    <dgm:pt modelId="{6C217FB7-0D22-4803-B08B-41E8DA42AB28}" type="pres">
      <dgm:prSet presAssocID="{AC95E46C-D9FF-4A8C-B501-876CE9B24C0C}" presName="childText" presStyleLbl="bgAcc1" presStyleIdx="0" presStyleCnt="2">
        <dgm:presLayoutVars>
          <dgm:bulletEnabled val="1"/>
        </dgm:presLayoutVars>
      </dgm:prSet>
      <dgm:spPr/>
    </dgm:pt>
    <dgm:pt modelId="{BF31371A-0E7D-41ED-AFCE-0F261BFEDA6E}" type="pres">
      <dgm:prSet presAssocID="{110E8EB8-B79C-4D9A-8D8C-6849394AC819}" presName="root" presStyleCnt="0"/>
      <dgm:spPr/>
    </dgm:pt>
    <dgm:pt modelId="{5031C8E9-130E-43D7-B510-244023BA30A5}" type="pres">
      <dgm:prSet presAssocID="{110E8EB8-B79C-4D9A-8D8C-6849394AC819}" presName="rootComposite" presStyleCnt="0"/>
      <dgm:spPr/>
    </dgm:pt>
    <dgm:pt modelId="{08A290CC-7C86-4301-AB87-7A82BEFECEA4}" type="pres">
      <dgm:prSet presAssocID="{110E8EB8-B79C-4D9A-8D8C-6849394AC819}" presName="rootText" presStyleLbl="node1" presStyleIdx="1" presStyleCnt="2"/>
      <dgm:spPr/>
    </dgm:pt>
    <dgm:pt modelId="{1BA802AF-11A0-4897-8496-A52870CAD1D4}" type="pres">
      <dgm:prSet presAssocID="{110E8EB8-B79C-4D9A-8D8C-6849394AC819}" presName="rootConnector" presStyleLbl="node1" presStyleIdx="1" presStyleCnt="2"/>
      <dgm:spPr/>
    </dgm:pt>
    <dgm:pt modelId="{DBD8D2D2-5A35-45F3-867A-82E998A7F0B5}" type="pres">
      <dgm:prSet presAssocID="{110E8EB8-B79C-4D9A-8D8C-6849394AC819}" presName="childShape" presStyleCnt="0"/>
      <dgm:spPr/>
    </dgm:pt>
    <dgm:pt modelId="{77A08615-8026-4E4D-B249-8F09CCE2DCCE}" type="pres">
      <dgm:prSet presAssocID="{F884B16C-0E66-4497-9929-C7E545EB339B}" presName="Name13" presStyleLbl="parChTrans1D2" presStyleIdx="1" presStyleCnt="2"/>
      <dgm:spPr/>
    </dgm:pt>
    <dgm:pt modelId="{4978FC80-545D-492B-B89C-90C397F9698D}" type="pres">
      <dgm:prSet presAssocID="{AC268A66-5E60-4F11-B570-9F9DBFC9BAA8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92FA8913-E27D-46DA-914E-3A5625E9F5CE}" srcId="{772EA102-68F8-46D3-BC0D-30843C2BF39C}" destId="{110E8EB8-B79C-4D9A-8D8C-6849394AC819}" srcOrd="1" destOrd="0" parTransId="{494E3CD2-A037-4E99-97D9-196946EB1CDA}" sibTransId="{4AE42285-D382-4CF2-BD5A-E1A546B958FB}"/>
    <dgm:cxn modelId="{A2153814-7713-4058-9933-CC4286F4B825}" type="presOf" srcId="{110E8EB8-B79C-4D9A-8D8C-6849394AC819}" destId="{08A290CC-7C86-4301-AB87-7A82BEFECEA4}" srcOrd="0" destOrd="0" presId="urn:microsoft.com/office/officeart/2005/8/layout/hierarchy3"/>
    <dgm:cxn modelId="{CE7A353D-42D4-4E4E-B0C1-DEC685ECAC12}" srcId="{217C503C-E8FB-4915-857F-2BACB1AE7CD1}" destId="{AC95E46C-D9FF-4A8C-B501-876CE9B24C0C}" srcOrd="0" destOrd="0" parTransId="{4BB65743-E2FB-4834-B041-3BA73911CAEA}" sibTransId="{546B777C-76BF-480C-8649-D65E53467E0A}"/>
    <dgm:cxn modelId="{57889C5C-A783-4464-9EF3-874A49135386}" type="presOf" srcId="{772EA102-68F8-46D3-BC0D-30843C2BF39C}" destId="{17682B69-A8D5-4FB7-B070-7784E02F0120}" srcOrd="0" destOrd="0" presId="urn:microsoft.com/office/officeart/2005/8/layout/hierarchy3"/>
    <dgm:cxn modelId="{24DD2391-3468-4FF1-A537-CB979D7BF739}" type="presOf" srcId="{F884B16C-0E66-4497-9929-C7E545EB339B}" destId="{77A08615-8026-4E4D-B249-8F09CCE2DCCE}" srcOrd="0" destOrd="0" presId="urn:microsoft.com/office/officeart/2005/8/layout/hierarchy3"/>
    <dgm:cxn modelId="{D211DC9F-4610-4965-ADB2-01CDCC361CA2}" type="presOf" srcId="{AC95E46C-D9FF-4A8C-B501-876CE9B24C0C}" destId="{6C217FB7-0D22-4803-B08B-41E8DA42AB28}" srcOrd="0" destOrd="0" presId="urn:microsoft.com/office/officeart/2005/8/layout/hierarchy3"/>
    <dgm:cxn modelId="{2C0D6EB5-347F-4DAE-969F-D8FC5BEAFF90}" type="presOf" srcId="{110E8EB8-B79C-4D9A-8D8C-6849394AC819}" destId="{1BA802AF-11A0-4897-8496-A52870CAD1D4}" srcOrd="1" destOrd="0" presId="urn:microsoft.com/office/officeart/2005/8/layout/hierarchy3"/>
    <dgm:cxn modelId="{EFA071B5-80E2-466E-BCDB-2EC3ECF40376}" srcId="{110E8EB8-B79C-4D9A-8D8C-6849394AC819}" destId="{AC268A66-5E60-4F11-B570-9F9DBFC9BAA8}" srcOrd="0" destOrd="0" parTransId="{F884B16C-0E66-4497-9929-C7E545EB339B}" sibTransId="{74A88DCA-AC8F-499F-BD4C-FEC9132057D2}"/>
    <dgm:cxn modelId="{EA5476BE-9A9F-4264-8738-B33CF5D5B5B8}" type="presOf" srcId="{AC268A66-5E60-4F11-B570-9F9DBFC9BAA8}" destId="{4978FC80-545D-492B-B89C-90C397F9698D}" srcOrd="0" destOrd="0" presId="urn:microsoft.com/office/officeart/2005/8/layout/hierarchy3"/>
    <dgm:cxn modelId="{689308E0-15BC-4613-AEAA-C114A7D8F54C}" srcId="{772EA102-68F8-46D3-BC0D-30843C2BF39C}" destId="{217C503C-E8FB-4915-857F-2BACB1AE7CD1}" srcOrd="0" destOrd="0" parTransId="{7A8AFDA2-ECFB-41A1-A778-A81262A78790}" sibTransId="{CE8444D6-B571-441A-BB38-7D18EC3C0346}"/>
    <dgm:cxn modelId="{0661DFE5-F07A-4A7E-B142-D94C4779BAC2}" type="presOf" srcId="{4BB65743-E2FB-4834-B041-3BA73911CAEA}" destId="{714CEA70-614A-4DD0-9E22-6F5168A3BB83}" srcOrd="0" destOrd="0" presId="urn:microsoft.com/office/officeart/2005/8/layout/hierarchy3"/>
    <dgm:cxn modelId="{B82A81F1-DB40-4E1A-A8C1-391530A4C5E5}" type="presOf" srcId="{217C503C-E8FB-4915-857F-2BACB1AE7CD1}" destId="{077956D7-A3DD-486A-BCCB-5E292D2BB9BB}" srcOrd="0" destOrd="0" presId="urn:microsoft.com/office/officeart/2005/8/layout/hierarchy3"/>
    <dgm:cxn modelId="{173A90F1-B765-460A-9004-ADE2378C20C3}" type="presOf" srcId="{217C503C-E8FB-4915-857F-2BACB1AE7CD1}" destId="{EEA58B47-2CFD-4BB5-B425-9BF0D6216E51}" srcOrd="1" destOrd="0" presId="urn:microsoft.com/office/officeart/2005/8/layout/hierarchy3"/>
    <dgm:cxn modelId="{D01DBE96-34B5-4083-84EB-AA180BFEE705}" type="presParOf" srcId="{17682B69-A8D5-4FB7-B070-7784E02F0120}" destId="{1A67A613-2EFA-41FB-B965-6C85D02553CE}" srcOrd="0" destOrd="0" presId="urn:microsoft.com/office/officeart/2005/8/layout/hierarchy3"/>
    <dgm:cxn modelId="{DFF73241-6B44-461E-ABAA-08828D3DF1AF}" type="presParOf" srcId="{1A67A613-2EFA-41FB-B965-6C85D02553CE}" destId="{17755AE3-9A89-42FC-B7AF-A4CC98B86D63}" srcOrd="0" destOrd="0" presId="urn:microsoft.com/office/officeart/2005/8/layout/hierarchy3"/>
    <dgm:cxn modelId="{B78427A7-15A2-4913-BBF4-B2CF08B33494}" type="presParOf" srcId="{17755AE3-9A89-42FC-B7AF-A4CC98B86D63}" destId="{077956D7-A3DD-486A-BCCB-5E292D2BB9BB}" srcOrd="0" destOrd="0" presId="urn:microsoft.com/office/officeart/2005/8/layout/hierarchy3"/>
    <dgm:cxn modelId="{5AF6D19E-3E6A-4197-8C87-BF5BCA9E676E}" type="presParOf" srcId="{17755AE3-9A89-42FC-B7AF-A4CC98B86D63}" destId="{EEA58B47-2CFD-4BB5-B425-9BF0D6216E51}" srcOrd="1" destOrd="0" presId="urn:microsoft.com/office/officeart/2005/8/layout/hierarchy3"/>
    <dgm:cxn modelId="{4C13D155-ABF5-4384-8F1B-FEB693C0C1C2}" type="presParOf" srcId="{1A67A613-2EFA-41FB-B965-6C85D02553CE}" destId="{5FF0EA2A-05C4-45BA-99D6-0C780E11D7BD}" srcOrd="1" destOrd="0" presId="urn:microsoft.com/office/officeart/2005/8/layout/hierarchy3"/>
    <dgm:cxn modelId="{25A579EC-0A65-4C7A-8738-34841C12DB84}" type="presParOf" srcId="{5FF0EA2A-05C4-45BA-99D6-0C780E11D7BD}" destId="{714CEA70-614A-4DD0-9E22-6F5168A3BB83}" srcOrd="0" destOrd="0" presId="urn:microsoft.com/office/officeart/2005/8/layout/hierarchy3"/>
    <dgm:cxn modelId="{D790CA1A-5DC8-4D83-9499-0E3DD60AEE5F}" type="presParOf" srcId="{5FF0EA2A-05C4-45BA-99D6-0C780E11D7BD}" destId="{6C217FB7-0D22-4803-B08B-41E8DA42AB28}" srcOrd="1" destOrd="0" presId="urn:microsoft.com/office/officeart/2005/8/layout/hierarchy3"/>
    <dgm:cxn modelId="{5214F59C-3151-4883-861B-D7833BB59EDA}" type="presParOf" srcId="{17682B69-A8D5-4FB7-B070-7784E02F0120}" destId="{BF31371A-0E7D-41ED-AFCE-0F261BFEDA6E}" srcOrd="1" destOrd="0" presId="urn:microsoft.com/office/officeart/2005/8/layout/hierarchy3"/>
    <dgm:cxn modelId="{0B078183-BBC5-4683-83B8-1C115782ED5A}" type="presParOf" srcId="{BF31371A-0E7D-41ED-AFCE-0F261BFEDA6E}" destId="{5031C8E9-130E-43D7-B510-244023BA30A5}" srcOrd="0" destOrd="0" presId="urn:microsoft.com/office/officeart/2005/8/layout/hierarchy3"/>
    <dgm:cxn modelId="{9B3DA00E-2A22-4D3A-BB4E-9F978574166E}" type="presParOf" srcId="{5031C8E9-130E-43D7-B510-244023BA30A5}" destId="{08A290CC-7C86-4301-AB87-7A82BEFECEA4}" srcOrd="0" destOrd="0" presId="urn:microsoft.com/office/officeart/2005/8/layout/hierarchy3"/>
    <dgm:cxn modelId="{8527E192-8D8C-4498-826B-E6863BF56248}" type="presParOf" srcId="{5031C8E9-130E-43D7-B510-244023BA30A5}" destId="{1BA802AF-11A0-4897-8496-A52870CAD1D4}" srcOrd="1" destOrd="0" presId="urn:microsoft.com/office/officeart/2005/8/layout/hierarchy3"/>
    <dgm:cxn modelId="{3F37B7B1-67E4-458E-BD3B-ECAABCEABFAF}" type="presParOf" srcId="{BF31371A-0E7D-41ED-AFCE-0F261BFEDA6E}" destId="{DBD8D2D2-5A35-45F3-867A-82E998A7F0B5}" srcOrd="1" destOrd="0" presId="urn:microsoft.com/office/officeart/2005/8/layout/hierarchy3"/>
    <dgm:cxn modelId="{57C04B70-B682-40CA-8A58-CA0B39D4E9C6}" type="presParOf" srcId="{DBD8D2D2-5A35-45F3-867A-82E998A7F0B5}" destId="{77A08615-8026-4E4D-B249-8F09CCE2DCCE}" srcOrd="0" destOrd="0" presId="urn:microsoft.com/office/officeart/2005/8/layout/hierarchy3"/>
    <dgm:cxn modelId="{9F4AD2F7-E60F-4BE8-B618-16DA370DE658}" type="presParOf" srcId="{DBD8D2D2-5A35-45F3-867A-82E998A7F0B5}" destId="{4978FC80-545D-492B-B89C-90C397F9698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2F0DFA0-091D-4543-9F37-7516965B350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6FF6EB1-89A2-480C-B73A-918C3AD6AFA7}">
      <dgm:prSet/>
      <dgm:spPr/>
      <dgm:t>
        <a:bodyPr/>
        <a:lstStyle/>
        <a:p>
          <a:r>
            <a:rPr lang="cs-CZ" b="0" dirty="0"/>
            <a:t>Kap. 4.3 Specifické části pravidel</a:t>
          </a:r>
          <a:endParaRPr lang="cs-CZ" dirty="0"/>
        </a:p>
      </dgm:t>
    </dgm:pt>
    <dgm:pt modelId="{C7B9D1F2-D72E-4A44-A675-6E38E99B8FCC}" type="parTrans" cxnId="{53319C25-6DA5-4B51-85B4-F30BE4193122}">
      <dgm:prSet/>
      <dgm:spPr/>
      <dgm:t>
        <a:bodyPr/>
        <a:lstStyle/>
        <a:p>
          <a:endParaRPr lang="cs-CZ"/>
        </a:p>
      </dgm:t>
    </dgm:pt>
    <dgm:pt modelId="{8589550B-B433-4465-B73B-25B2091C6C9E}" type="sibTrans" cxnId="{53319C25-6DA5-4B51-85B4-F30BE4193122}">
      <dgm:prSet/>
      <dgm:spPr/>
      <dgm:t>
        <a:bodyPr/>
        <a:lstStyle/>
        <a:p>
          <a:endParaRPr lang="cs-CZ"/>
        </a:p>
      </dgm:t>
    </dgm:pt>
    <dgm:pt modelId="{B33C02C6-737F-4860-9828-8DC3BCDA4C67}">
      <dgm:prSet/>
      <dgm:spPr/>
      <dgm:t>
        <a:bodyPr/>
        <a:lstStyle/>
        <a:p>
          <a:r>
            <a:rPr lang="cs-CZ" b="0" dirty="0"/>
            <a:t>Obsahová kvalita projektů</a:t>
          </a:r>
          <a:endParaRPr lang="cs-CZ" dirty="0"/>
        </a:p>
      </dgm:t>
    </dgm:pt>
    <dgm:pt modelId="{2192E112-E710-40C2-B12B-07C8D7BBA5AD}" type="parTrans" cxnId="{C81B45C8-DD20-4C1C-B877-2F552649C613}">
      <dgm:prSet/>
      <dgm:spPr/>
      <dgm:t>
        <a:bodyPr/>
        <a:lstStyle/>
        <a:p>
          <a:endParaRPr lang="cs-CZ"/>
        </a:p>
      </dgm:t>
    </dgm:pt>
    <dgm:pt modelId="{9C23745A-93EB-423F-B510-9945813DF316}" type="sibTrans" cxnId="{C81B45C8-DD20-4C1C-B877-2F552649C613}">
      <dgm:prSet/>
      <dgm:spPr/>
      <dgm:t>
        <a:bodyPr/>
        <a:lstStyle/>
        <a:p>
          <a:endParaRPr lang="cs-CZ"/>
        </a:p>
      </dgm:t>
    </dgm:pt>
    <dgm:pt modelId="{4987137D-4AE8-49DB-87AB-9822878B4016}">
      <dgm:prSet/>
      <dgm:spPr/>
      <dgm:t>
        <a:bodyPr/>
        <a:lstStyle/>
        <a:p>
          <a:r>
            <a:rPr lang="cs-CZ" b="0" dirty="0"/>
            <a:t>Žádosti, které uspěly v HPFN</a:t>
          </a:r>
          <a:endParaRPr lang="cs-CZ" dirty="0"/>
        </a:p>
      </dgm:t>
    </dgm:pt>
    <dgm:pt modelId="{1F9C6A8A-A568-46E3-8F80-86C5ABAC5407}" type="parTrans" cxnId="{C931C43B-9E50-4B25-AF34-9C367415F3DE}">
      <dgm:prSet/>
      <dgm:spPr/>
      <dgm:t>
        <a:bodyPr/>
        <a:lstStyle/>
        <a:p>
          <a:endParaRPr lang="cs-CZ"/>
        </a:p>
      </dgm:t>
    </dgm:pt>
    <dgm:pt modelId="{DDA00189-DFF0-4F99-9AB1-2CDB2AF0A74B}" type="sibTrans" cxnId="{C931C43B-9E50-4B25-AF34-9C367415F3DE}">
      <dgm:prSet/>
      <dgm:spPr/>
      <dgm:t>
        <a:bodyPr/>
        <a:lstStyle/>
        <a:p>
          <a:endParaRPr lang="cs-CZ"/>
        </a:p>
      </dgm:t>
    </dgm:pt>
    <dgm:pt modelId="{17A9B750-EC33-4E67-8CBB-0A8D802BBD18}">
      <dgm:prSet/>
      <dgm:spPr/>
      <dgm:t>
        <a:bodyPr/>
        <a:lstStyle/>
        <a:p>
          <a:r>
            <a:rPr lang="cs-CZ" b="0" dirty="0"/>
            <a:t>Min. 50 bodů</a:t>
          </a:r>
          <a:endParaRPr lang="cs-CZ" dirty="0"/>
        </a:p>
      </dgm:t>
    </dgm:pt>
    <dgm:pt modelId="{9107F182-30DD-4EF5-AB8E-0ED21BA720FD}" type="parTrans" cxnId="{C725A578-F196-44A0-B2E7-145A8BCD8542}">
      <dgm:prSet/>
      <dgm:spPr/>
      <dgm:t>
        <a:bodyPr/>
        <a:lstStyle/>
        <a:p>
          <a:endParaRPr lang="cs-CZ"/>
        </a:p>
      </dgm:t>
    </dgm:pt>
    <dgm:pt modelId="{45AFEFF7-578E-4BF1-998F-E3D00C44F899}" type="sibTrans" cxnId="{C725A578-F196-44A0-B2E7-145A8BCD8542}">
      <dgm:prSet/>
      <dgm:spPr/>
      <dgm:t>
        <a:bodyPr/>
        <a:lstStyle/>
        <a:p>
          <a:endParaRPr lang="cs-CZ"/>
        </a:p>
      </dgm:t>
    </dgm:pt>
    <dgm:pt modelId="{4821C3E3-D558-432F-B1C9-412440325F63}">
      <dgm:prSet/>
      <dgm:spPr/>
      <dgm:t>
        <a:bodyPr/>
        <a:lstStyle/>
        <a:p>
          <a:r>
            <a:rPr lang="cs-CZ" b="0" dirty="0"/>
            <a:t>Hodnoticí komise</a:t>
          </a:r>
        </a:p>
      </dgm:t>
    </dgm:pt>
    <dgm:pt modelId="{1FFC7729-FD05-4A36-AE1E-E69B5EBD29B7}" type="parTrans" cxnId="{516C4A76-32DA-4CEC-BB05-43B69A613644}">
      <dgm:prSet/>
      <dgm:spPr/>
      <dgm:t>
        <a:bodyPr/>
        <a:lstStyle/>
        <a:p>
          <a:endParaRPr lang="cs-CZ"/>
        </a:p>
      </dgm:t>
    </dgm:pt>
    <dgm:pt modelId="{6200A96F-6944-44C9-A404-85BF16EBCC95}" type="sibTrans" cxnId="{516C4A76-32DA-4CEC-BB05-43B69A613644}">
      <dgm:prSet/>
      <dgm:spPr/>
      <dgm:t>
        <a:bodyPr/>
        <a:lstStyle/>
        <a:p>
          <a:endParaRPr lang="cs-CZ"/>
        </a:p>
      </dgm:t>
    </dgm:pt>
    <dgm:pt modelId="{90F8F497-CD37-4C0B-9E35-32908306CD8E}">
      <dgm:prSet/>
      <dgm:spPr/>
      <dgm:t>
        <a:bodyPr/>
        <a:lstStyle/>
        <a:p>
          <a:r>
            <a:rPr lang="cs-CZ" b="0" dirty="0"/>
            <a:t>80 pracovních dnů</a:t>
          </a:r>
          <a:endParaRPr lang="cs-CZ" dirty="0"/>
        </a:p>
      </dgm:t>
    </dgm:pt>
    <dgm:pt modelId="{6977C0DE-7E7D-4644-97DE-8921B14F25F8}" type="parTrans" cxnId="{B7FA1C62-518E-4998-987C-70C9E7C3A401}">
      <dgm:prSet/>
      <dgm:spPr/>
      <dgm:t>
        <a:bodyPr/>
        <a:lstStyle/>
        <a:p>
          <a:endParaRPr lang="cs-CZ"/>
        </a:p>
      </dgm:t>
    </dgm:pt>
    <dgm:pt modelId="{692B07B8-BEF5-42CB-89F4-484A7FB7CD30}" type="sibTrans" cxnId="{B7FA1C62-518E-4998-987C-70C9E7C3A401}">
      <dgm:prSet/>
      <dgm:spPr/>
      <dgm:t>
        <a:bodyPr/>
        <a:lstStyle/>
        <a:p>
          <a:endParaRPr lang="cs-CZ"/>
        </a:p>
      </dgm:t>
    </dgm:pt>
    <dgm:pt modelId="{17CBB097-D228-4FAF-A6FA-7AC56EC74821}" type="pres">
      <dgm:prSet presAssocID="{42F0DFA0-091D-4543-9F37-7516965B350B}" presName="compositeShape" presStyleCnt="0">
        <dgm:presLayoutVars>
          <dgm:chMax val="7"/>
          <dgm:dir/>
          <dgm:resizeHandles val="exact"/>
        </dgm:presLayoutVars>
      </dgm:prSet>
      <dgm:spPr/>
    </dgm:pt>
    <dgm:pt modelId="{33CD3BB4-AAB6-4764-B7A8-B39EA24A9FFC}" type="pres">
      <dgm:prSet presAssocID="{06FF6EB1-89A2-480C-B73A-918C3AD6AFA7}" presName="circ1" presStyleLbl="vennNode1" presStyleIdx="0" presStyleCnt="6"/>
      <dgm:spPr>
        <a:solidFill>
          <a:srgbClr val="AFDDFA">
            <a:alpha val="49804"/>
          </a:srgbClr>
        </a:solidFill>
      </dgm:spPr>
    </dgm:pt>
    <dgm:pt modelId="{B45D4B15-F039-463F-A43B-49901C14E1B7}" type="pres">
      <dgm:prSet presAssocID="{06FF6EB1-89A2-480C-B73A-918C3AD6AFA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C980464-66A1-4E54-A045-D98FDE445429}" type="pres">
      <dgm:prSet presAssocID="{B33C02C6-737F-4860-9828-8DC3BCDA4C67}" presName="circ2" presStyleLbl="vennNode1" presStyleIdx="1" presStyleCnt="6"/>
      <dgm:spPr>
        <a:solidFill>
          <a:srgbClr val="FFCC00">
            <a:alpha val="49804"/>
          </a:srgbClr>
        </a:solidFill>
      </dgm:spPr>
    </dgm:pt>
    <dgm:pt modelId="{3D272022-F2A4-47CA-9CCB-0B16C387EA4F}" type="pres">
      <dgm:prSet presAssocID="{B33C02C6-737F-4860-9828-8DC3BCDA4C67}" presName="circ2Tx" presStyleLbl="revTx" presStyleIdx="0" presStyleCnt="0" custScaleX="115186">
        <dgm:presLayoutVars>
          <dgm:chMax val="0"/>
          <dgm:chPref val="0"/>
          <dgm:bulletEnabled val="1"/>
        </dgm:presLayoutVars>
      </dgm:prSet>
      <dgm:spPr/>
    </dgm:pt>
    <dgm:pt modelId="{184B4ECB-DE72-4493-A497-B3D0652274A2}" type="pres">
      <dgm:prSet presAssocID="{4987137D-4AE8-49DB-87AB-9822878B4016}" presName="circ3" presStyleLbl="vennNode1" presStyleIdx="2" presStyleCnt="6"/>
      <dgm:spPr/>
    </dgm:pt>
    <dgm:pt modelId="{D50D87D5-9357-40AC-B190-298E366D735E}" type="pres">
      <dgm:prSet presAssocID="{4987137D-4AE8-49DB-87AB-9822878B4016}" presName="circ3Tx" presStyleLbl="revTx" presStyleIdx="0" presStyleCnt="0" custScaleX="119988">
        <dgm:presLayoutVars>
          <dgm:chMax val="0"/>
          <dgm:chPref val="0"/>
          <dgm:bulletEnabled val="1"/>
        </dgm:presLayoutVars>
      </dgm:prSet>
      <dgm:spPr/>
    </dgm:pt>
    <dgm:pt modelId="{C2F32975-31EA-4646-BA25-60C468BEEE08}" type="pres">
      <dgm:prSet presAssocID="{17A9B750-EC33-4E67-8CBB-0A8D802BBD18}" presName="circ4" presStyleLbl="vennNode1" presStyleIdx="3" presStyleCnt="6"/>
      <dgm:spPr>
        <a:solidFill>
          <a:srgbClr val="AFDDFA">
            <a:alpha val="49804"/>
          </a:srgbClr>
        </a:solidFill>
      </dgm:spPr>
    </dgm:pt>
    <dgm:pt modelId="{29AFEE1C-F826-4362-945A-6049BBD5B65F}" type="pres">
      <dgm:prSet presAssocID="{17A9B750-EC33-4E67-8CBB-0A8D802BBD18}" presName="circ4Tx" presStyleLbl="revTx" presStyleIdx="0" presStyleCnt="0" custScaleY="69785">
        <dgm:presLayoutVars>
          <dgm:chMax val="0"/>
          <dgm:chPref val="0"/>
          <dgm:bulletEnabled val="1"/>
        </dgm:presLayoutVars>
      </dgm:prSet>
      <dgm:spPr/>
    </dgm:pt>
    <dgm:pt modelId="{758B274F-BEEF-4387-993F-79120F5ACD8E}" type="pres">
      <dgm:prSet presAssocID="{4821C3E3-D558-432F-B1C9-412440325F63}" presName="circ5" presStyleLbl="vennNode1" presStyleIdx="4" presStyleCnt="6"/>
      <dgm:spPr>
        <a:solidFill>
          <a:srgbClr val="FFCC00">
            <a:alpha val="49804"/>
          </a:srgbClr>
        </a:solidFill>
      </dgm:spPr>
    </dgm:pt>
    <dgm:pt modelId="{7F13EB60-A774-4BAE-8269-0096B62627C7}" type="pres">
      <dgm:prSet presAssocID="{4821C3E3-D558-432F-B1C9-412440325F63}" presName="circ5Tx" presStyleLbl="revTx" presStyleIdx="0" presStyleCnt="0" custScaleX="128009">
        <dgm:presLayoutVars>
          <dgm:chMax val="0"/>
          <dgm:chPref val="0"/>
          <dgm:bulletEnabled val="1"/>
        </dgm:presLayoutVars>
      </dgm:prSet>
      <dgm:spPr/>
    </dgm:pt>
    <dgm:pt modelId="{B69553EA-BF2F-45F3-8812-246B3F0B1074}" type="pres">
      <dgm:prSet presAssocID="{90F8F497-CD37-4C0B-9E35-32908306CD8E}" presName="circ6" presStyleLbl="vennNode1" presStyleIdx="5" presStyleCnt="6"/>
      <dgm:spPr/>
    </dgm:pt>
    <dgm:pt modelId="{6B7995A1-71C7-48F0-943B-2100F21AC05E}" type="pres">
      <dgm:prSet presAssocID="{90F8F497-CD37-4C0B-9E35-32908306CD8E}" presName="circ6Tx" presStyleLbl="revTx" presStyleIdx="0" presStyleCnt="0" custScaleX="127745">
        <dgm:presLayoutVars>
          <dgm:chMax val="0"/>
          <dgm:chPref val="0"/>
          <dgm:bulletEnabled val="1"/>
        </dgm:presLayoutVars>
      </dgm:prSet>
      <dgm:spPr/>
    </dgm:pt>
  </dgm:ptLst>
  <dgm:cxnLst>
    <dgm:cxn modelId="{49547505-AB84-4248-A1B6-AEBB2C6EB789}" type="presOf" srcId="{42F0DFA0-091D-4543-9F37-7516965B350B}" destId="{17CBB097-D228-4FAF-A6FA-7AC56EC74821}" srcOrd="0" destOrd="0" presId="urn:microsoft.com/office/officeart/2005/8/layout/venn1"/>
    <dgm:cxn modelId="{A926A41D-6B28-4BE2-A83E-0C98B778A055}" type="presOf" srcId="{06FF6EB1-89A2-480C-B73A-918C3AD6AFA7}" destId="{B45D4B15-F039-463F-A43B-49901C14E1B7}" srcOrd="0" destOrd="0" presId="urn:microsoft.com/office/officeart/2005/8/layout/venn1"/>
    <dgm:cxn modelId="{53319C25-6DA5-4B51-85B4-F30BE4193122}" srcId="{42F0DFA0-091D-4543-9F37-7516965B350B}" destId="{06FF6EB1-89A2-480C-B73A-918C3AD6AFA7}" srcOrd="0" destOrd="0" parTransId="{C7B9D1F2-D72E-4A44-A675-6E38E99B8FCC}" sibTransId="{8589550B-B433-4465-B73B-25B2091C6C9E}"/>
    <dgm:cxn modelId="{7CC60A34-6CFA-4B66-901A-4949BCA12A10}" type="presOf" srcId="{4821C3E3-D558-432F-B1C9-412440325F63}" destId="{7F13EB60-A774-4BAE-8269-0096B62627C7}" srcOrd="0" destOrd="0" presId="urn:microsoft.com/office/officeart/2005/8/layout/venn1"/>
    <dgm:cxn modelId="{C931C43B-9E50-4B25-AF34-9C367415F3DE}" srcId="{42F0DFA0-091D-4543-9F37-7516965B350B}" destId="{4987137D-4AE8-49DB-87AB-9822878B4016}" srcOrd="2" destOrd="0" parTransId="{1F9C6A8A-A568-46E3-8F80-86C5ABAC5407}" sibTransId="{DDA00189-DFF0-4F99-9AB1-2CDB2AF0A74B}"/>
    <dgm:cxn modelId="{B7FA1C62-518E-4998-987C-70C9E7C3A401}" srcId="{42F0DFA0-091D-4543-9F37-7516965B350B}" destId="{90F8F497-CD37-4C0B-9E35-32908306CD8E}" srcOrd="5" destOrd="0" parTransId="{6977C0DE-7E7D-4644-97DE-8921B14F25F8}" sibTransId="{692B07B8-BEF5-42CB-89F4-484A7FB7CD30}"/>
    <dgm:cxn modelId="{066E8063-B85F-4E0B-A231-D3B5D16D4C4C}" type="presOf" srcId="{4987137D-4AE8-49DB-87AB-9822878B4016}" destId="{D50D87D5-9357-40AC-B190-298E366D735E}" srcOrd="0" destOrd="0" presId="urn:microsoft.com/office/officeart/2005/8/layout/venn1"/>
    <dgm:cxn modelId="{516C4A76-32DA-4CEC-BB05-43B69A613644}" srcId="{42F0DFA0-091D-4543-9F37-7516965B350B}" destId="{4821C3E3-D558-432F-B1C9-412440325F63}" srcOrd="4" destOrd="0" parTransId="{1FFC7729-FD05-4A36-AE1E-E69B5EBD29B7}" sibTransId="{6200A96F-6944-44C9-A404-85BF16EBCC95}"/>
    <dgm:cxn modelId="{C725A578-F196-44A0-B2E7-145A8BCD8542}" srcId="{42F0DFA0-091D-4543-9F37-7516965B350B}" destId="{17A9B750-EC33-4E67-8CBB-0A8D802BBD18}" srcOrd="3" destOrd="0" parTransId="{9107F182-30DD-4EF5-AB8E-0ED21BA720FD}" sibTransId="{45AFEFF7-578E-4BF1-998F-E3D00C44F899}"/>
    <dgm:cxn modelId="{5EBE329E-65F1-4D33-8AA7-0995446AFC70}" type="presOf" srcId="{90F8F497-CD37-4C0B-9E35-32908306CD8E}" destId="{6B7995A1-71C7-48F0-943B-2100F21AC05E}" srcOrd="0" destOrd="0" presId="urn:microsoft.com/office/officeart/2005/8/layout/venn1"/>
    <dgm:cxn modelId="{D6DB26A9-1143-4EEB-B082-B9B94E9AC588}" type="presOf" srcId="{B33C02C6-737F-4860-9828-8DC3BCDA4C67}" destId="{3D272022-F2A4-47CA-9CCB-0B16C387EA4F}" srcOrd="0" destOrd="0" presId="urn:microsoft.com/office/officeart/2005/8/layout/venn1"/>
    <dgm:cxn modelId="{A55A9DC1-327A-4DE3-8994-381668114B20}" type="presOf" srcId="{17A9B750-EC33-4E67-8CBB-0A8D802BBD18}" destId="{29AFEE1C-F826-4362-945A-6049BBD5B65F}" srcOrd="0" destOrd="0" presId="urn:microsoft.com/office/officeart/2005/8/layout/venn1"/>
    <dgm:cxn modelId="{C81B45C8-DD20-4C1C-B877-2F552649C613}" srcId="{42F0DFA0-091D-4543-9F37-7516965B350B}" destId="{B33C02C6-737F-4860-9828-8DC3BCDA4C67}" srcOrd="1" destOrd="0" parTransId="{2192E112-E710-40C2-B12B-07C8D7BBA5AD}" sibTransId="{9C23745A-93EB-423F-B510-9945813DF316}"/>
    <dgm:cxn modelId="{C72B9B66-6CEC-4975-A4A6-DF92C2FC5CA4}" type="presParOf" srcId="{17CBB097-D228-4FAF-A6FA-7AC56EC74821}" destId="{33CD3BB4-AAB6-4764-B7A8-B39EA24A9FFC}" srcOrd="0" destOrd="0" presId="urn:microsoft.com/office/officeart/2005/8/layout/venn1"/>
    <dgm:cxn modelId="{56B46305-AE80-4ECC-AA41-72FAD6D71014}" type="presParOf" srcId="{17CBB097-D228-4FAF-A6FA-7AC56EC74821}" destId="{B45D4B15-F039-463F-A43B-49901C14E1B7}" srcOrd="1" destOrd="0" presId="urn:microsoft.com/office/officeart/2005/8/layout/venn1"/>
    <dgm:cxn modelId="{E3E3086C-3A82-444E-9956-3327E4090095}" type="presParOf" srcId="{17CBB097-D228-4FAF-A6FA-7AC56EC74821}" destId="{EC980464-66A1-4E54-A045-D98FDE445429}" srcOrd="2" destOrd="0" presId="urn:microsoft.com/office/officeart/2005/8/layout/venn1"/>
    <dgm:cxn modelId="{7BC11BE5-E158-4240-A536-6A415289EBC5}" type="presParOf" srcId="{17CBB097-D228-4FAF-A6FA-7AC56EC74821}" destId="{3D272022-F2A4-47CA-9CCB-0B16C387EA4F}" srcOrd="3" destOrd="0" presId="urn:microsoft.com/office/officeart/2005/8/layout/venn1"/>
    <dgm:cxn modelId="{4E4B1F29-5C95-4C60-B88E-B7F785CD5504}" type="presParOf" srcId="{17CBB097-D228-4FAF-A6FA-7AC56EC74821}" destId="{184B4ECB-DE72-4493-A497-B3D0652274A2}" srcOrd="4" destOrd="0" presId="urn:microsoft.com/office/officeart/2005/8/layout/venn1"/>
    <dgm:cxn modelId="{BA0D7567-E6A0-4FBE-ADDD-1A753A808BFD}" type="presParOf" srcId="{17CBB097-D228-4FAF-A6FA-7AC56EC74821}" destId="{D50D87D5-9357-40AC-B190-298E366D735E}" srcOrd="5" destOrd="0" presId="urn:microsoft.com/office/officeart/2005/8/layout/venn1"/>
    <dgm:cxn modelId="{42E4C1E5-7711-45C7-BB12-DD723AEBBCA0}" type="presParOf" srcId="{17CBB097-D228-4FAF-A6FA-7AC56EC74821}" destId="{C2F32975-31EA-4646-BA25-60C468BEEE08}" srcOrd="6" destOrd="0" presId="urn:microsoft.com/office/officeart/2005/8/layout/venn1"/>
    <dgm:cxn modelId="{F936C27A-49D3-43F3-9C65-C695E00D03E2}" type="presParOf" srcId="{17CBB097-D228-4FAF-A6FA-7AC56EC74821}" destId="{29AFEE1C-F826-4362-945A-6049BBD5B65F}" srcOrd="7" destOrd="0" presId="urn:microsoft.com/office/officeart/2005/8/layout/venn1"/>
    <dgm:cxn modelId="{87426AAB-B60A-45D9-A6B4-C4F4A33CE022}" type="presParOf" srcId="{17CBB097-D228-4FAF-A6FA-7AC56EC74821}" destId="{758B274F-BEEF-4387-993F-79120F5ACD8E}" srcOrd="8" destOrd="0" presId="urn:microsoft.com/office/officeart/2005/8/layout/venn1"/>
    <dgm:cxn modelId="{E78BC7A7-2070-4ED0-B1E2-8F8D5AA924BA}" type="presParOf" srcId="{17CBB097-D228-4FAF-A6FA-7AC56EC74821}" destId="{7F13EB60-A774-4BAE-8269-0096B62627C7}" srcOrd="9" destOrd="0" presId="urn:microsoft.com/office/officeart/2005/8/layout/venn1"/>
    <dgm:cxn modelId="{12CAB888-D27A-416E-8D6D-2F08D0AEDBFA}" type="presParOf" srcId="{17CBB097-D228-4FAF-A6FA-7AC56EC74821}" destId="{B69553EA-BF2F-45F3-8812-246B3F0B1074}" srcOrd="10" destOrd="0" presId="urn:microsoft.com/office/officeart/2005/8/layout/venn1"/>
    <dgm:cxn modelId="{8748F226-C7F4-4477-B197-1B49771DA8AD}" type="presParOf" srcId="{17CBB097-D228-4FAF-A6FA-7AC56EC74821}" destId="{6B7995A1-71C7-48F0-943B-2100F21AC05E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12796B-FE44-498C-B8D6-BED5707DE21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8A7BF952-C64D-4130-A1AB-FA497384C5EE}">
      <dgm:prSet/>
      <dgm:spPr/>
      <dgm:t>
        <a:bodyPr/>
        <a:lstStyle/>
        <a:p>
          <a:r>
            <a:rPr lang="cs-CZ" b="0"/>
            <a:t>Uchazeči o zaměstnání.</a:t>
          </a:r>
          <a:endParaRPr lang="cs-CZ"/>
        </a:p>
      </dgm:t>
    </dgm:pt>
    <dgm:pt modelId="{FD7E10F4-2135-467D-9F26-94B9F700499B}" type="parTrans" cxnId="{FECD4B43-7484-4F3B-8E9B-98EA0620EBB5}">
      <dgm:prSet/>
      <dgm:spPr/>
      <dgm:t>
        <a:bodyPr/>
        <a:lstStyle/>
        <a:p>
          <a:endParaRPr lang="cs-CZ"/>
        </a:p>
      </dgm:t>
    </dgm:pt>
    <dgm:pt modelId="{56C31981-0A80-418A-AE95-7A867BC481AD}" type="sibTrans" cxnId="{FECD4B43-7484-4F3B-8E9B-98EA0620EBB5}">
      <dgm:prSet/>
      <dgm:spPr/>
      <dgm:t>
        <a:bodyPr/>
        <a:lstStyle/>
        <a:p>
          <a:endParaRPr lang="cs-CZ"/>
        </a:p>
      </dgm:t>
    </dgm:pt>
    <dgm:pt modelId="{880B72AA-2124-468D-8051-AEA71471E7C7}">
      <dgm:prSet/>
      <dgm:spPr/>
      <dgm:t>
        <a:bodyPr/>
        <a:lstStyle/>
        <a:p>
          <a:r>
            <a:rPr lang="cs-CZ"/>
            <a:t>V evidenci ÚP dle zákona o zaměstnanosti.</a:t>
          </a:r>
        </a:p>
      </dgm:t>
    </dgm:pt>
    <dgm:pt modelId="{F08B299B-9EBC-43F8-876B-9AD706A4CE6C}" type="parTrans" cxnId="{3EE622F1-D41B-472F-A4D5-983C594BA69D}">
      <dgm:prSet/>
      <dgm:spPr/>
      <dgm:t>
        <a:bodyPr/>
        <a:lstStyle/>
        <a:p>
          <a:endParaRPr lang="cs-CZ"/>
        </a:p>
      </dgm:t>
    </dgm:pt>
    <dgm:pt modelId="{00F27304-86B3-4ACF-849B-5E47F461D91B}" type="sibTrans" cxnId="{3EE622F1-D41B-472F-A4D5-983C594BA69D}">
      <dgm:prSet/>
      <dgm:spPr/>
      <dgm:t>
        <a:bodyPr/>
        <a:lstStyle/>
        <a:p>
          <a:endParaRPr lang="cs-CZ"/>
        </a:p>
      </dgm:t>
    </dgm:pt>
    <dgm:pt modelId="{65005C73-E451-4E34-B282-60780019A70D}">
      <dgm:prSet/>
      <dgm:spPr/>
      <dgm:t>
        <a:bodyPr/>
        <a:lstStyle/>
        <a:p>
          <a:r>
            <a:rPr lang="cs-CZ" b="0"/>
            <a:t>Zájemci o zaměstnání.</a:t>
          </a:r>
          <a:endParaRPr lang="cs-CZ"/>
        </a:p>
      </dgm:t>
    </dgm:pt>
    <dgm:pt modelId="{31D6F486-10B1-4361-A7C6-B37A1803D7C9}" type="parTrans" cxnId="{C7EFB73D-3180-4F76-A1CA-823355648220}">
      <dgm:prSet/>
      <dgm:spPr/>
      <dgm:t>
        <a:bodyPr/>
        <a:lstStyle/>
        <a:p>
          <a:endParaRPr lang="cs-CZ"/>
        </a:p>
      </dgm:t>
    </dgm:pt>
    <dgm:pt modelId="{BC4F79F4-54F8-432B-9288-9CCA2BEC87A7}" type="sibTrans" cxnId="{C7EFB73D-3180-4F76-A1CA-823355648220}">
      <dgm:prSet/>
      <dgm:spPr/>
      <dgm:t>
        <a:bodyPr/>
        <a:lstStyle/>
        <a:p>
          <a:endParaRPr lang="cs-CZ"/>
        </a:p>
      </dgm:t>
    </dgm:pt>
    <dgm:pt modelId="{39443B74-4B12-42AC-A1BE-3882A33FBB7A}">
      <dgm:prSet/>
      <dgm:spPr/>
      <dgm:t>
        <a:bodyPr/>
        <a:lstStyle/>
        <a:p>
          <a:r>
            <a:rPr lang="cs-CZ"/>
            <a:t>V evidenci ÚP dle zákona o zaměstnanosti.</a:t>
          </a:r>
        </a:p>
      </dgm:t>
    </dgm:pt>
    <dgm:pt modelId="{88DAF99B-70CE-46E5-820E-77004DDF9308}" type="parTrans" cxnId="{520416BE-C9E9-4437-B6B4-84B17A1F6389}">
      <dgm:prSet/>
      <dgm:spPr/>
      <dgm:t>
        <a:bodyPr/>
        <a:lstStyle/>
        <a:p>
          <a:endParaRPr lang="cs-CZ"/>
        </a:p>
      </dgm:t>
    </dgm:pt>
    <dgm:pt modelId="{0D41E73E-1A2F-44AE-A248-94A33E0100B3}" type="sibTrans" cxnId="{520416BE-C9E9-4437-B6B4-84B17A1F6389}">
      <dgm:prSet/>
      <dgm:spPr/>
      <dgm:t>
        <a:bodyPr/>
        <a:lstStyle/>
        <a:p>
          <a:endParaRPr lang="cs-CZ"/>
        </a:p>
      </dgm:t>
    </dgm:pt>
    <dgm:pt modelId="{CE5FED3E-DE6C-458C-BFCA-9CD74480558B}">
      <dgm:prSet/>
      <dgm:spPr/>
      <dgm:t>
        <a:bodyPr/>
        <a:lstStyle/>
        <a:p>
          <a:r>
            <a:rPr lang="cs-CZ"/>
            <a:t>Úroveň kvalifikace ISCED 0-3.</a:t>
          </a:r>
        </a:p>
      </dgm:t>
    </dgm:pt>
    <dgm:pt modelId="{242AC181-4ECA-4E2C-B20D-5CA06B358065}" type="parTrans" cxnId="{316B60C0-602B-4A37-BF77-5AF2D4032459}">
      <dgm:prSet/>
      <dgm:spPr/>
      <dgm:t>
        <a:bodyPr/>
        <a:lstStyle/>
        <a:p>
          <a:endParaRPr lang="cs-CZ"/>
        </a:p>
      </dgm:t>
    </dgm:pt>
    <dgm:pt modelId="{05047C26-33BB-4835-9BC3-A3B27FE4EF09}" type="sibTrans" cxnId="{316B60C0-602B-4A37-BF77-5AF2D4032459}">
      <dgm:prSet/>
      <dgm:spPr/>
      <dgm:t>
        <a:bodyPr/>
        <a:lstStyle/>
        <a:p>
          <a:endParaRPr lang="cs-CZ"/>
        </a:p>
      </dgm:t>
    </dgm:pt>
    <dgm:pt modelId="{2E4D1FB6-8F09-4266-A09A-F6725E9115C5}">
      <dgm:prSet/>
      <dgm:spPr/>
      <dgm:t>
        <a:bodyPr/>
        <a:lstStyle/>
        <a:p>
          <a:r>
            <a:rPr lang="cs-CZ"/>
            <a:t>Ve výpovědi, nebo jim do 3 měsíců končí pracovní poměr.</a:t>
          </a:r>
        </a:p>
      </dgm:t>
    </dgm:pt>
    <dgm:pt modelId="{42145F39-3AD0-4768-A354-5826F94936C9}" type="parTrans" cxnId="{93C76BDF-682D-4C20-B516-10C2DDBE909A}">
      <dgm:prSet/>
      <dgm:spPr/>
      <dgm:t>
        <a:bodyPr/>
        <a:lstStyle/>
        <a:p>
          <a:endParaRPr lang="cs-CZ"/>
        </a:p>
      </dgm:t>
    </dgm:pt>
    <dgm:pt modelId="{DA413F53-7BB7-4EF5-A6D3-81AFB561AB2C}" type="sibTrans" cxnId="{93C76BDF-682D-4C20-B516-10C2DDBE909A}">
      <dgm:prSet/>
      <dgm:spPr/>
      <dgm:t>
        <a:bodyPr/>
        <a:lstStyle/>
        <a:p>
          <a:endParaRPr lang="cs-CZ"/>
        </a:p>
      </dgm:t>
    </dgm:pt>
    <dgm:pt modelId="{5DE4AA6B-FFE5-4641-A09F-905AC7DF476E}">
      <dgm:prSet/>
      <dgm:spPr/>
      <dgm:t>
        <a:bodyPr/>
        <a:lstStyle/>
        <a:p>
          <a:r>
            <a:rPr lang="cs-CZ" b="0"/>
            <a:t>Neaktivní osoby.</a:t>
          </a:r>
          <a:endParaRPr lang="cs-CZ"/>
        </a:p>
      </dgm:t>
    </dgm:pt>
    <dgm:pt modelId="{290E37C8-02D8-445D-9539-A72480296FB1}" type="parTrans" cxnId="{466661DB-2111-4D02-AE2A-84AB03DB61A8}">
      <dgm:prSet/>
      <dgm:spPr/>
      <dgm:t>
        <a:bodyPr/>
        <a:lstStyle/>
        <a:p>
          <a:endParaRPr lang="cs-CZ"/>
        </a:p>
      </dgm:t>
    </dgm:pt>
    <dgm:pt modelId="{0F016A1E-8707-4BCB-BFE1-D2D88A25D27C}" type="sibTrans" cxnId="{466661DB-2111-4D02-AE2A-84AB03DB61A8}">
      <dgm:prSet/>
      <dgm:spPr/>
      <dgm:t>
        <a:bodyPr/>
        <a:lstStyle/>
        <a:p>
          <a:endParaRPr lang="cs-CZ"/>
        </a:p>
      </dgm:t>
    </dgm:pt>
    <dgm:pt modelId="{A635C249-9C11-4AB6-9B90-7CAFC21259FB}">
      <dgm:prSet/>
      <dgm:spPr/>
      <dgm:t>
        <a:bodyPr/>
        <a:lstStyle/>
        <a:p>
          <a:r>
            <a:rPr lang="cs-CZ"/>
            <a:t>Osoby v produktivním věku, které nejsou zaměstnané (či OSVČ) ani nezaměstnané (v evidenci ÚP jako uchazeči o zaměstnání), ani se soustavně nepřipravují na budoucí povolání a nepobírají starobní důchod.</a:t>
          </a:r>
        </a:p>
      </dgm:t>
    </dgm:pt>
    <dgm:pt modelId="{466FAC35-FFCB-444D-8D51-8EF20F15C5D9}" type="parTrans" cxnId="{5BA92E4F-AF28-45C9-9DBA-82698E1F0ABD}">
      <dgm:prSet/>
      <dgm:spPr/>
      <dgm:t>
        <a:bodyPr/>
        <a:lstStyle/>
        <a:p>
          <a:endParaRPr lang="cs-CZ"/>
        </a:p>
      </dgm:t>
    </dgm:pt>
    <dgm:pt modelId="{DCBFCC59-E588-4FB3-A914-4027380C5355}" type="sibTrans" cxnId="{5BA92E4F-AF28-45C9-9DBA-82698E1F0ABD}">
      <dgm:prSet/>
      <dgm:spPr/>
      <dgm:t>
        <a:bodyPr/>
        <a:lstStyle/>
        <a:p>
          <a:endParaRPr lang="cs-CZ"/>
        </a:p>
      </dgm:t>
    </dgm:pt>
    <dgm:pt modelId="{0085A304-3F45-47A9-AC5F-6DD1369C5288}" type="pres">
      <dgm:prSet presAssocID="{C912796B-FE44-498C-B8D6-BED5707DE21D}" presName="Name0" presStyleCnt="0">
        <dgm:presLayoutVars>
          <dgm:dir/>
          <dgm:animLvl val="lvl"/>
          <dgm:resizeHandles val="exact"/>
        </dgm:presLayoutVars>
      </dgm:prSet>
      <dgm:spPr/>
    </dgm:pt>
    <dgm:pt modelId="{4341B033-F754-4EC5-8AF0-26824AEB434F}" type="pres">
      <dgm:prSet presAssocID="{8A7BF952-C64D-4130-A1AB-FA497384C5EE}" presName="linNode" presStyleCnt="0"/>
      <dgm:spPr/>
    </dgm:pt>
    <dgm:pt modelId="{A05DBB09-68C7-41D2-8DCD-99AE47CF6F6B}" type="pres">
      <dgm:prSet presAssocID="{8A7BF952-C64D-4130-A1AB-FA497384C5EE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54A79BC-5866-49C3-9023-05BF2F2D1CC5}" type="pres">
      <dgm:prSet presAssocID="{8A7BF952-C64D-4130-A1AB-FA497384C5EE}" presName="descendantText" presStyleLbl="alignAccFollowNode1" presStyleIdx="0" presStyleCnt="3">
        <dgm:presLayoutVars>
          <dgm:bulletEnabled val="1"/>
        </dgm:presLayoutVars>
      </dgm:prSet>
      <dgm:spPr/>
    </dgm:pt>
    <dgm:pt modelId="{7ADEC53E-4CFC-43C5-9C2D-70EDE1DAEC1C}" type="pres">
      <dgm:prSet presAssocID="{56C31981-0A80-418A-AE95-7A867BC481AD}" presName="sp" presStyleCnt="0"/>
      <dgm:spPr/>
    </dgm:pt>
    <dgm:pt modelId="{B481A352-5B34-4425-9FD9-9F7B716BD703}" type="pres">
      <dgm:prSet presAssocID="{65005C73-E451-4E34-B282-60780019A70D}" presName="linNode" presStyleCnt="0"/>
      <dgm:spPr/>
    </dgm:pt>
    <dgm:pt modelId="{0670B635-D2B8-4A70-9815-13CCE07D8055}" type="pres">
      <dgm:prSet presAssocID="{65005C73-E451-4E34-B282-60780019A70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1ECC6EA4-6559-4677-AED4-414FED957E8C}" type="pres">
      <dgm:prSet presAssocID="{65005C73-E451-4E34-B282-60780019A70D}" presName="descendantText" presStyleLbl="alignAccFollowNode1" presStyleIdx="1" presStyleCnt="3">
        <dgm:presLayoutVars>
          <dgm:bulletEnabled val="1"/>
        </dgm:presLayoutVars>
      </dgm:prSet>
      <dgm:spPr/>
    </dgm:pt>
    <dgm:pt modelId="{A6CEE848-5281-4971-9F76-D370429D0DC7}" type="pres">
      <dgm:prSet presAssocID="{BC4F79F4-54F8-432B-9288-9CCA2BEC87A7}" presName="sp" presStyleCnt="0"/>
      <dgm:spPr/>
    </dgm:pt>
    <dgm:pt modelId="{69F2220A-B4ED-421C-AF6C-D8810598063A}" type="pres">
      <dgm:prSet presAssocID="{5DE4AA6B-FFE5-4641-A09F-905AC7DF476E}" presName="linNode" presStyleCnt="0"/>
      <dgm:spPr/>
    </dgm:pt>
    <dgm:pt modelId="{D8702CC0-49CD-430D-87EE-71DDDCD35E33}" type="pres">
      <dgm:prSet presAssocID="{5DE4AA6B-FFE5-4641-A09F-905AC7DF476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7D6E9F1-204E-45D0-9F36-3C819278F50F}" type="pres">
      <dgm:prSet presAssocID="{5DE4AA6B-FFE5-4641-A09F-905AC7DF476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596521F-4802-4A11-88DE-7620CAB197B2}" type="presOf" srcId="{39443B74-4B12-42AC-A1BE-3882A33FBB7A}" destId="{1ECC6EA4-6559-4677-AED4-414FED957E8C}" srcOrd="0" destOrd="0" presId="urn:microsoft.com/office/officeart/2005/8/layout/vList5"/>
    <dgm:cxn modelId="{C7EFB73D-3180-4F76-A1CA-823355648220}" srcId="{C912796B-FE44-498C-B8D6-BED5707DE21D}" destId="{65005C73-E451-4E34-B282-60780019A70D}" srcOrd="1" destOrd="0" parTransId="{31D6F486-10B1-4361-A7C6-B37A1803D7C9}" sibTransId="{BC4F79F4-54F8-432B-9288-9CCA2BEC87A7}"/>
    <dgm:cxn modelId="{FECD4B43-7484-4F3B-8E9B-98EA0620EBB5}" srcId="{C912796B-FE44-498C-B8D6-BED5707DE21D}" destId="{8A7BF952-C64D-4130-A1AB-FA497384C5EE}" srcOrd="0" destOrd="0" parTransId="{FD7E10F4-2135-467D-9F26-94B9F700499B}" sibTransId="{56C31981-0A80-418A-AE95-7A867BC481AD}"/>
    <dgm:cxn modelId="{BA221548-02A4-4838-81B4-B9B69AF342AD}" type="presOf" srcId="{CE5FED3E-DE6C-458C-BFCA-9CD74480558B}" destId="{1ECC6EA4-6559-4677-AED4-414FED957E8C}" srcOrd="0" destOrd="1" presId="urn:microsoft.com/office/officeart/2005/8/layout/vList5"/>
    <dgm:cxn modelId="{5BA92E4F-AF28-45C9-9DBA-82698E1F0ABD}" srcId="{5DE4AA6B-FFE5-4641-A09F-905AC7DF476E}" destId="{A635C249-9C11-4AB6-9B90-7CAFC21259FB}" srcOrd="0" destOrd="0" parTransId="{466FAC35-FFCB-444D-8D51-8EF20F15C5D9}" sibTransId="{DCBFCC59-E588-4FB3-A914-4027380C5355}"/>
    <dgm:cxn modelId="{0DBD7776-6A60-4FB8-9245-6A02B402C084}" type="presOf" srcId="{C912796B-FE44-498C-B8D6-BED5707DE21D}" destId="{0085A304-3F45-47A9-AC5F-6DD1369C5288}" srcOrd="0" destOrd="0" presId="urn:microsoft.com/office/officeart/2005/8/layout/vList5"/>
    <dgm:cxn modelId="{501D1480-7C97-4E2C-92EE-7A31A62DE480}" type="presOf" srcId="{880B72AA-2124-468D-8051-AEA71471E7C7}" destId="{854A79BC-5866-49C3-9023-05BF2F2D1CC5}" srcOrd="0" destOrd="0" presId="urn:microsoft.com/office/officeart/2005/8/layout/vList5"/>
    <dgm:cxn modelId="{637EAF99-BECB-4AE2-B20F-DB3BEBCF227C}" type="presOf" srcId="{A635C249-9C11-4AB6-9B90-7CAFC21259FB}" destId="{57D6E9F1-204E-45D0-9F36-3C819278F50F}" srcOrd="0" destOrd="0" presId="urn:microsoft.com/office/officeart/2005/8/layout/vList5"/>
    <dgm:cxn modelId="{D41C0EA3-1B49-45B9-9604-2EA31C9DCC6F}" type="presOf" srcId="{5DE4AA6B-FFE5-4641-A09F-905AC7DF476E}" destId="{D8702CC0-49CD-430D-87EE-71DDDCD35E33}" srcOrd="0" destOrd="0" presId="urn:microsoft.com/office/officeart/2005/8/layout/vList5"/>
    <dgm:cxn modelId="{07DDCEB7-A682-4B01-9749-487C2C890A7A}" type="presOf" srcId="{2E4D1FB6-8F09-4266-A09A-F6725E9115C5}" destId="{1ECC6EA4-6559-4677-AED4-414FED957E8C}" srcOrd="0" destOrd="2" presId="urn:microsoft.com/office/officeart/2005/8/layout/vList5"/>
    <dgm:cxn modelId="{520416BE-C9E9-4437-B6B4-84B17A1F6389}" srcId="{65005C73-E451-4E34-B282-60780019A70D}" destId="{39443B74-4B12-42AC-A1BE-3882A33FBB7A}" srcOrd="0" destOrd="0" parTransId="{88DAF99B-70CE-46E5-820E-77004DDF9308}" sibTransId="{0D41E73E-1A2F-44AE-A248-94A33E0100B3}"/>
    <dgm:cxn modelId="{316B60C0-602B-4A37-BF77-5AF2D4032459}" srcId="{65005C73-E451-4E34-B282-60780019A70D}" destId="{CE5FED3E-DE6C-458C-BFCA-9CD74480558B}" srcOrd="1" destOrd="0" parTransId="{242AC181-4ECA-4E2C-B20D-5CA06B358065}" sibTransId="{05047C26-33BB-4835-9BC3-A3B27FE4EF09}"/>
    <dgm:cxn modelId="{B006A4C3-0E1C-4953-ACBB-E3559F581230}" type="presOf" srcId="{65005C73-E451-4E34-B282-60780019A70D}" destId="{0670B635-D2B8-4A70-9815-13CCE07D8055}" srcOrd="0" destOrd="0" presId="urn:microsoft.com/office/officeart/2005/8/layout/vList5"/>
    <dgm:cxn modelId="{466661DB-2111-4D02-AE2A-84AB03DB61A8}" srcId="{C912796B-FE44-498C-B8D6-BED5707DE21D}" destId="{5DE4AA6B-FFE5-4641-A09F-905AC7DF476E}" srcOrd="2" destOrd="0" parTransId="{290E37C8-02D8-445D-9539-A72480296FB1}" sibTransId="{0F016A1E-8707-4BCB-BFE1-D2D88A25D27C}"/>
    <dgm:cxn modelId="{93C76BDF-682D-4C20-B516-10C2DDBE909A}" srcId="{65005C73-E451-4E34-B282-60780019A70D}" destId="{2E4D1FB6-8F09-4266-A09A-F6725E9115C5}" srcOrd="2" destOrd="0" parTransId="{42145F39-3AD0-4768-A354-5826F94936C9}" sibTransId="{DA413F53-7BB7-4EF5-A6D3-81AFB561AB2C}"/>
    <dgm:cxn modelId="{3EE622F1-D41B-472F-A4D5-983C594BA69D}" srcId="{8A7BF952-C64D-4130-A1AB-FA497384C5EE}" destId="{880B72AA-2124-468D-8051-AEA71471E7C7}" srcOrd="0" destOrd="0" parTransId="{F08B299B-9EBC-43F8-876B-9AD706A4CE6C}" sibTransId="{00F27304-86B3-4ACF-849B-5E47F461D91B}"/>
    <dgm:cxn modelId="{DF9125FC-9351-4ADC-9D67-5CFA5E7F4FC6}" type="presOf" srcId="{8A7BF952-C64D-4130-A1AB-FA497384C5EE}" destId="{A05DBB09-68C7-41D2-8DCD-99AE47CF6F6B}" srcOrd="0" destOrd="0" presId="urn:microsoft.com/office/officeart/2005/8/layout/vList5"/>
    <dgm:cxn modelId="{77491E5D-DE20-43C2-A6D6-34564088B590}" type="presParOf" srcId="{0085A304-3F45-47A9-AC5F-6DD1369C5288}" destId="{4341B033-F754-4EC5-8AF0-26824AEB434F}" srcOrd="0" destOrd="0" presId="urn:microsoft.com/office/officeart/2005/8/layout/vList5"/>
    <dgm:cxn modelId="{89F4677F-0579-43E5-B0DF-BF45E7EA094E}" type="presParOf" srcId="{4341B033-F754-4EC5-8AF0-26824AEB434F}" destId="{A05DBB09-68C7-41D2-8DCD-99AE47CF6F6B}" srcOrd="0" destOrd="0" presId="urn:microsoft.com/office/officeart/2005/8/layout/vList5"/>
    <dgm:cxn modelId="{B2AA8A14-B31E-407E-A1AC-C4D679429A36}" type="presParOf" srcId="{4341B033-F754-4EC5-8AF0-26824AEB434F}" destId="{854A79BC-5866-49C3-9023-05BF2F2D1CC5}" srcOrd="1" destOrd="0" presId="urn:microsoft.com/office/officeart/2005/8/layout/vList5"/>
    <dgm:cxn modelId="{D5598114-9224-4C81-A9CF-1DFAA0521BC8}" type="presParOf" srcId="{0085A304-3F45-47A9-AC5F-6DD1369C5288}" destId="{7ADEC53E-4CFC-43C5-9C2D-70EDE1DAEC1C}" srcOrd="1" destOrd="0" presId="urn:microsoft.com/office/officeart/2005/8/layout/vList5"/>
    <dgm:cxn modelId="{32D1D1C9-CE24-4682-9CC1-14F47489F1D5}" type="presParOf" srcId="{0085A304-3F45-47A9-AC5F-6DD1369C5288}" destId="{B481A352-5B34-4425-9FD9-9F7B716BD703}" srcOrd="2" destOrd="0" presId="urn:microsoft.com/office/officeart/2005/8/layout/vList5"/>
    <dgm:cxn modelId="{DC4D2365-262D-43A8-9295-FD8BF044B10B}" type="presParOf" srcId="{B481A352-5B34-4425-9FD9-9F7B716BD703}" destId="{0670B635-D2B8-4A70-9815-13CCE07D8055}" srcOrd="0" destOrd="0" presId="urn:microsoft.com/office/officeart/2005/8/layout/vList5"/>
    <dgm:cxn modelId="{7582BB3C-B66C-4771-B862-52D2249CAFF8}" type="presParOf" srcId="{B481A352-5B34-4425-9FD9-9F7B716BD703}" destId="{1ECC6EA4-6559-4677-AED4-414FED957E8C}" srcOrd="1" destOrd="0" presId="urn:microsoft.com/office/officeart/2005/8/layout/vList5"/>
    <dgm:cxn modelId="{5D7F085E-C079-4F59-AD2B-305FF7AE203F}" type="presParOf" srcId="{0085A304-3F45-47A9-AC5F-6DD1369C5288}" destId="{A6CEE848-5281-4971-9F76-D370429D0DC7}" srcOrd="3" destOrd="0" presId="urn:microsoft.com/office/officeart/2005/8/layout/vList5"/>
    <dgm:cxn modelId="{9C68D79B-0BA2-41D4-83BF-48FFEC8FF022}" type="presParOf" srcId="{0085A304-3F45-47A9-AC5F-6DD1369C5288}" destId="{69F2220A-B4ED-421C-AF6C-D8810598063A}" srcOrd="4" destOrd="0" presId="urn:microsoft.com/office/officeart/2005/8/layout/vList5"/>
    <dgm:cxn modelId="{1F7CD5E6-15CB-4F94-9D59-F9E2DA6DA78B}" type="presParOf" srcId="{69F2220A-B4ED-421C-AF6C-D8810598063A}" destId="{D8702CC0-49CD-430D-87EE-71DDDCD35E33}" srcOrd="0" destOrd="0" presId="urn:microsoft.com/office/officeart/2005/8/layout/vList5"/>
    <dgm:cxn modelId="{F495712E-FBD2-4ED7-8800-9FEFD9A9085F}" type="presParOf" srcId="{69F2220A-B4ED-421C-AF6C-D8810598063A}" destId="{57D6E9F1-204E-45D0-9F36-3C819278F50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F6127AB0-71C9-4B91-8540-69088EE2D89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C743EFF-3D1C-4900-A875-122E2107B1AA}">
      <dgm:prSet/>
      <dgm:spPr/>
      <dgm:t>
        <a:bodyPr/>
        <a:lstStyle/>
        <a:p>
          <a:r>
            <a:rPr lang="cs-CZ" b="0" dirty="0"/>
            <a:t>Potřebnost (35 bodů)</a:t>
          </a:r>
          <a:endParaRPr lang="cs-CZ" dirty="0"/>
        </a:p>
      </dgm:t>
    </dgm:pt>
    <dgm:pt modelId="{CD09F9DE-412E-41BF-9D0F-183BC5137D87}" type="parTrans" cxnId="{3BA35FE1-0737-4D04-A8C9-82A77F4DF3F3}">
      <dgm:prSet/>
      <dgm:spPr/>
      <dgm:t>
        <a:bodyPr/>
        <a:lstStyle/>
        <a:p>
          <a:endParaRPr lang="cs-CZ"/>
        </a:p>
      </dgm:t>
    </dgm:pt>
    <dgm:pt modelId="{85BCE3D1-A775-4A7F-98DA-2269ED8D0732}" type="sibTrans" cxnId="{3BA35FE1-0737-4D04-A8C9-82A77F4DF3F3}">
      <dgm:prSet/>
      <dgm:spPr/>
      <dgm:t>
        <a:bodyPr/>
        <a:lstStyle/>
        <a:p>
          <a:endParaRPr lang="cs-CZ"/>
        </a:p>
      </dgm:t>
    </dgm:pt>
    <dgm:pt modelId="{981B361F-81C7-4CC0-A7ED-E5E5D40700A8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Vymezení problému a cílové skupiny</a:t>
          </a:r>
        </a:p>
        <a:p>
          <a:r>
            <a:rPr lang="cs-CZ" dirty="0">
              <a:solidFill>
                <a:srgbClr val="164088"/>
              </a:solidFill>
            </a:rPr>
            <a:t>(35 bodů)</a:t>
          </a:r>
        </a:p>
      </dgm:t>
    </dgm:pt>
    <dgm:pt modelId="{FBF46F79-5C33-486F-8DA3-E5ADFC29168C}" type="parTrans" cxnId="{99C6E04A-6CE0-498F-9C3C-C12D53A871EC}">
      <dgm:prSet/>
      <dgm:spPr/>
      <dgm:t>
        <a:bodyPr/>
        <a:lstStyle/>
        <a:p>
          <a:endParaRPr lang="cs-CZ"/>
        </a:p>
      </dgm:t>
    </dgm:pt>
    <dgm:pt modelId="{3BB6EEBE-0177-4D1E-BE74-AB780DD5F961}" type="sibTrans" cxnId="{99C6E04A-6CE0-498F-9C3C-C12D53A871EC}">
      <dgm:prSet/>
      <dgm:spPr/>
      <dgm:t>
        <a:bodyPr/>
        <a:lstStyle/>
        <a:p>
          <a:endParaRPr lang="cs-CZ"/>
        </a:p>
      </dgm:t>
    </dgm:pt>
    <dgm:pt modelId="{8748D985-42ED-47E6-AD40-F398D3B7DF94}">
      <dgm:prSet/>
      <dgm:spPr/>
      <dgm:t>
        <a:bodyPr/>
        <a:lstStyle/>
        <a:p>
          <a:r>
            <a:rPr lang="cs-CZ" b="0" dirty="0"/>
            <a:t>Účelnost </a:t>
          </a:r>
          <a:br>
            <a:rPr lang="cs-CZ" b="0" dirty="0"/>
          </a:br>
          <a:r>
            <a:rPr lang="cs-CZ" b="0" dirty="0"/>
            <a:t>(30 bodů)</a:t>
          </a:r>
          <a:endParaRPr lang="cs-CZ" dirty="0"/>
        </a:p>
      </dgm:t>
    </dgm:pt>
    <dgm:pt modelId="{678A023B-B38F-45B4-98FB-A56364303C97}" type="parTrans" cxnId="{319590DD-E928-4764-8E3A-22052BE9D7AE}">
      <dgm:prSet/>
      <dgm:spPr/>
      <dgm:t>
        <a:bodyPr/>
        <a:lstStyle/>
        <a:p>
          <a:endParaRPr lang="cs-CZ"/>
        </a:p>
      </dgm:t>
    </dgm:pt>
    <dgm:pt modelId="{7B57EF05-6C5C-4111-BBAD-EAE780D64045}" type="sibTrans" cxnId="{319590DD-E928-4764-8E3A-22052BE9D7AE}">
      <dgm:prSet/>
      <dgm:spPr/>
      <dgm:t>
        <a:bodyPr/>
        <a:lstStyle/>
        <a:p>
          <a:endParaRPr lang="cs-CZ"/>
        </a:p>
      </dgm:t>
    </dgm:pt>
    <dgm:pt modelId="{AD29CD73-F834-43F8-9EC6-32EE4528F0E9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Cíle a konzistentnost (intervenční logika) projektu (25 bodů)</a:t>
          </a:r>
        </a:p>
      </dgm:t>
    </dgm:pt>
    <dgm:pt modelId="{3A46D43B-8AFE-4972-8537-806F69A248EC}" type="parTrans" cxnId="{FECED9F8-0423-43D9-A9B7-EC588255A2D5}">
      <dgm:prSet/>
      <dgm:spPr/>
      <dgm:t>
        <a:bodyPr/>
        <a:lstStyle/>
        <a:p>
          <a:endParaRPr lang="cs-CZ"/>
        </a:p>
      </dgm:t>
    </dgm:pt>
    <dgm:pt modelId="{D1DBBECA-0F85-4966-B38A-D6C02ECB2D4F}" type="sibTrans" cxnId="{FECED9F8-0423-43D9-A9B7-EC588255A2D5}">
      <dgm:prSet/>
      <dgm:spPr/>
      <dgm:t>
        <a:bodyPr/>
        <a:lstStyle/>
        <a:p>
          <a:endParaRPr lang="cs-CZ"/>
        </a:p>
      </dgm:t>
    </dgm:pt>
    <dgm:pt modelId="{4129F5D0-8B88-42FB-851D-1DA260EDB991}">
      <dgm:prSet/>
      <dgm:spPr>
        <a:solidFill>
          <a:srgbClr val="FFCC00">
            <a:alpha val="90000"/>
          </a:srgbClr>
        </a:solidFill>
      </dgm:spPr>
      <dgm:t>
        <a:bodyPr/>
        <a:lstStyle/>
        <a:p>
          <a:r>
            <a:rPr lang="cs-CZ" dirty="0"/>
            <a:t>Způsob ověření dosažení cíle projektu</a:t>
          </a:r>
          <a:br>
            <a:rPr lang="cs-CZ" dirty="0"/>
          </a:br>
          <a:r>
            <a:rPr lang="cs-CZ" dirty="0"/>
            <a:t>(5 bodů)</a:t>
          </a:r>
        </a:p>
      </dgm:t>
    </dgm:pt>
    <dgm:pt modelId="{D50C0CEF-2C27-465E-AD35-A1FD6D459A8B}" type="parTrans" cxnId="{9B3A4707-0E4C-40E8-B364-74F8D0939A41}">
      <dgm:prSet/>
      <dgm:spPr/>
      <dgm:t>
        <a:bodyPr/>
        <a:lstStyle/>
        <a:p>
          <a:endParaRPr lang="cs-CZ"/>
        </a:p>
      </dgm:t>
    </dgm:pt>
    <dgm:pt modelId="{96B31EFE-90F8-40B6-A017-34B6D15F9F24}" type="sibTrans" cxnId="{9B3A4707-0E4C-40E8-B364-74F8D0939A41}">
      <dgm:prSet/>
      <dgm:spPr/>
      <dgm:t>
        <a:bodyPr/>
        <a:lstStyle/>
        <a:p>
          <a:endParaRPr lang="cs-CZ"/>
        </a:p>
      </dgm:t>
    </dgm:pt>
    <dgm:pt modelId="{8BE5922B-BD43-482F-A15D-7DB6CAD8A9D4}">
      <dgm:prSet/>
      <dgm:spPr/>
      <dgm:t>
        <a:bodyPr/>
        <a:lstStyle/>
        <a:p>
          <a:r>
            <a:rPr lang="cs-CZ" b="0" dirty="0"/>
            <a:t>Efektivita a hospodárnost (20 bodů)</a:t>
          </a:r>
          <a:endParaRPr lang="cs-CZ" dirty="0"/>
        </a:p>
      </dgm:t>
    </dgm:pt>
    <dgm:pt modelId="{34E8D3FF-0096-4B0A-9716-48FDAFEF446D}" type="parTrans" cxnId="{C761C774-58B4-4779-9946-991128170931}">
      <dgm:prSet/>
      <dgm:spPr/>
      <dgm:t>
        <a:bodyPr/>
        <a:lstStyle/>
        <a:p>
          <a:endParaRPr lang="cs-CZ"/>
        </a:p>
      </dgm:t>
    </dgm:pt>
    <dgm:pt modelId="{1862DF26-0DBD-4D9A-AB18-9D0EABBED45E}" type="sibTrans" cxnId="{C761C774-58B4-4779-9946-991128170931}">
      <dgm:prSet/>
      <dgm:spPr/>
      <dgm:t>
        <a:bodyPr/>
        <a:lstStyle/>
        <a:p>
          <a:endParaRPr lang="cs-CZ"/>
        </a:p>
      </dgm:t>
    </dgm:pt>
    <dgm:pt modelId="{FDB71A3F-833B-4519-8F15-019A79966B7F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Efektivita projektu, rozpočet (15 bodů)</a:t>
          </a:r>
        </a:p>
      </dgm:t>
    </dgm:pt>
    <dgm:pt modelId="{8B9A88E8-16A8-436C-8D27-B64DD4BBB5E1}" type="parTrans" cxnId="{221C0EBB-0D4A-4421-8725-2C0E51EF6776}">
      <dgm:prSet/>
      <dgm:spPr/>
      <dgm:t>
        <a:bodyPr/>
        <a:lstStyle/>
        <a:p>
          <a:endParaRPr lang="cs-CZ"/>
        </a:p>
      </dgm:t>
    </dgm:pt>
    <dgm:pt modelId="{21BCBE96-A061-41B2-AA38-49FBF8FE35C4}" type="sibTrans" cxnId="{221C0EBB-0D4A-4421-8725-2C0E51EF6776}">
      <dgm:prSet/>
      <dgm:spPr/>
      <dgm:t>
        <a:bodyPr/>
        <a:lstStyle/>
        <a:p>
          <a:endParaRPr lang="cs-CZ"/>
        </a:p>
      </dgm:t>
    </dgm:pt>
    <dgm:pt modelId="{40BD5125-737C-4300-91BE-04641C88BD01}">
      <dgm:prSet/>
      <dgm:spPr>
        <a:solidFill>
          <a:srgbClr val="FFCC00">
            <a:alpha val="90000"/>
          </a:srgbClr>
        </a:solidFill>
      </dgm:spPr>
      <dgm:t>
        <a:bodyPr/>
        <a:lstStyle/>
        <a:p>
          <a:r>
            <a:rPr lang="cs-CZ" dirty="0"/>
            <a:t>Adekvátnost indikátorů</a:t>
          </a:r>
          <a:br>
            <a:rPr lang="cs-CZ" dirty="0"/>
          </a:br>
          <a:r>
            <a:rPr lang="cs-CZ" dirty="0"/>
            <a:t>(5 bodů)</a:t>
          </a:r>
        </a:p>
      </dgm:t>
    </dgm:pt>
    <dgm:pt modelId="{D226A4A6-5940-40E6-B6F1-9D6F18B272CF}" type="parTrans" cxnId="{CE3EC380-2A5C-4E41-AF0C-58CFF6BBB68A}">
      <dgm:prSet/>
      <dgm:spPr/>
      <dgm:t>
        <a:bodyPr/>
        <a:lstStyle/>
        <a:p>
          <a:endParaRPr lang="cs-CZ"/>
        </a:p>
      </dgm:t>
    </dgm:pt>
    <dgm:pt modelId="{B6C91752-76AD-4FE6-A412-A474B403B50B}" type="sibTrans" cxnId="{CE3EC380-2A5C-4E41-AF0C-58CFF6BBB68A}">
      <dgm:prSet/>
      <dgm:spPr/>
      <dgm:t>
        <a:bodyPr/>
        <a:lstStyle/>
        <a:p>
          <a:endParaRPr lang="cs-CZ"/>
        </a:p>
      </dgm:t>
    </dgm:pt>
    <dgm:pt modelId="{D702456B-7BF7-40C6-876F-8C19D59AAC7D}">
      <dgm:prSet/>
      <dgm:spPr/>
      <dgm:t>
        <a:bodyPr/>
        <a:lstStyle/>
        <a:p>
          <a:r>
            <a:rPr lang="cs-CZ" b="0" dirty="0"/>
            <a:t>Proveditelnost (15 bodů)</a:t>
          </a:r>
          <a:endParaRPr lang="cs-CZ" dirty="0"/>
        </a:p>
      </dgm:t>
    </dgm:pt>
    <dgm:pt modelId="{FEDA49B7-B437-4E1A-970E-54AEA4345A41}" type="parTrans" cxnId="{644C002C-B3A9-47EF-A98E-DBAA2AC8BD04}">
      <dgm:prSet/>
      <dgm:spPr/>
      <dgm:t>
        <a:bodyPr/>
        <a:lstStyle/>
        <a:p>
          <a:endParaRPr lang="cs-CZ"/>
        </a:p>
      </dgm:t>
    </dgm:pt>
    <dgm:pt modelId="{556392F1-5A57-46EF-A924-B5E337FC4A08}" type="sibTrans" cxnId="{644C002C-B3A9-47EF-A98E-DBAA2AC8BD04}">
      <dgm:prSet/>
      <dgm:spPr/>
      <dgm:t>
        <a:bodyPr/>
        <a:lstStyle/>
        <a:p>
          <a:endParaRPr lang="cs-CZ"/>
        </a:p>
      </dgm:t>
    </dgm:pt>
    <dgm:pt modelId="{7A61277B-DCFA-4A95-8A80-C9C789C16E2C}">
      <dgm:prSet/>
      <dgm:spPr>
        <a:solidFill>
          <a:srgbClr val="AFDDFA">
            <a:alpha val="90000"/>
          </a:srgbClr>
        </a:solidFill>
      </dgm:spPr>
      <dgm:t>
        <a:bodyPr/>
        <a:lstStyle/>
        <a:p>
          <a:r>
            <a:rPr lang="cs-CZ" dirty="0"/>
            <a:t>Způsob zapojení cílové skupiny</a:t>
          </a:r>
          <a:br>
            <a:rPr lang="cs-CZ" dirty="0"/>
          </a:br>
          <a:r>
            <a:rPr lang="cs-CZ" dirty="0"/>
            <a:t>(5 bodů)</a:t>
          </a:r>
        </a:p>
      </dgm:t>
    </dgm:pt>
    <dgm:pt modelId="{61356F62-E7FB-4729-934C-79CB9A13AF72}" type="parTrans" cxnId="{F0B062E2-62D7-4B9E-BBE0-D48681B7B6B8}">
      <dgm:prSet/>
      <dgm:spPr/>
      <dgm:t>
        <a:bodyPr/>
        <a:lstStyle/>
        <a:p>
          <a:endParaRPr lang="cs-CZ"/>
        </a:p>
      </dgm:t>
    </dgm:pt>
    <dgm:pt modelId="{9740246C-95D2-486C-9116-04E430FCF2B1}" type="sibTrans" cxnId="{F0B062E2-62D7-4B9E-BBE0-D48681B7B6B8}">
      <dgm:prSet/>
      <dgm:spPr/>
      <dgm:t>
        <a:bodyPr/>
        <a:lstStyle/>
        <a:p>
          <a:endParaRPr lang="cs-CZ"/>
        </a:p>
      </dgm:t>
    </dgm:pt>
    <dgm:pt modelId="{A4890084-C80B-4FC2-AC36-96D8773D367D}">
      <dgm:prSet/>
      <dgm:spPr>
        <a:solidFill>
          <a:srgbClr val="FFCC00">
            <a:alpha val="90000"/>
          </a:srgbClr>
        </a:solidFill>
      </dgm:spPr>
      <dgm:t>
        <a:bodyPr/>
        <a:lstStyle/>
        <a:p>
          <a:r>
            <a:rPr lang="cs-CZ" dirty="0"/>
            <a:t>Způsob realizace aktivit a jejich návaznost</a:t>
          </a:r>
          <a:br>
            <a:rPr lang="cs-CZ" dirty="0"/>
          </a:br>
          <a:r>
            <a:rPr lang="cs-CZ" dirty="0"/>
            <a:t>(10 bodů)</a:t>
          </a:r>
        </a:p>
      </dgm:t>
    </dgm:pt>
    <dgm:pt modelId="{15A14AAD-0527-4F45-AD35-CA9C981996AB}" type="parTrans" cxnId="{B6D7BF25-D17A-44A3-9496-022201C1B7B3}">
      <dgm:prSet/>
      <dgm:spPr/>
      <dgm:t>
        <a:bodyPr/>
        <a:lstStyle/>
        <a:p>
          <a:endParaRPr lang="cs-CZ"/>
        </a:p>
      </dgm:t>
    </dgm:pt>
    <dgm:pt modelId="{02A87223-67CF-4313-A4E5-88E5525A7FC7}" type="sibTrans" cxnId="{B6D7BF25-D17A-44A3-9496-022201C1B7B3}">
      <dgm:prSet/>
      <dgm:spPr/>
      <dgm:t>
        <a:bodyPr/>
        <a:lstStyle/>
        <a:p>
          <a:endParaRPr lang="cs-CZ"/>
        </a:p>
      </dgm:t>
    </dgm:pt>
    <dgm:pt modelId="{CBDC1E27-A2DD-4861-9BD9-809773FACFEB}" type="pres">
      <dgm:prSet presAssocID="{F6127AB0-71C9-4B91-8540-69088EE2D89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2DCE11F-A216-4316-B64F-788D5D71C7F6}" type="pres">
      <dgm:prSet presAssocID="{9C743EFF-3D1C-4900-A875-122E2107B1AA}" presName="horFlow" presStyleCnt="0"/>
      <dgm:spPr/>
    </dgm:pt>
    <dgm:pt modelId="{704FE191-9E1D-4FAE-BBC5-6B12F9CCDFFB}" type="pres">
      <dgm:prSet presAssocID="{9C743EFF-3D1C-4900-A875-122E2107B1AA}" presName="bigChev" presStyleLbl="node1" presStyleIdx="0" presStyleCnt="4"/>
      <dgm:spPr/>
    </dgm:pt>
    <dgm:pt modelId="{80E7FF07-A0F6-4689-A331-B77A07074C58}" type="pres">
      <dgm:prSet presAssocID="{FBF46F79-5C33-486F-8DA3-E5ADFC29168C}" presName="parTrans" presStyleCnt="0"/>
      <dgm:spPr/>
    </dgm:pt>
    <dgm:pt modelId="{160D1133-10B3-4A01-8B1E-3FAF79760456}" type="pres">
      <dgm:prSet presAssocID="{981B361F-81C7-4CC0-A7ED-E5E5D40700A8}" presName="node" presStyleLbl="alignAccFollowNode1" presStyleIdx="0" presStyleCnt="7" custScaleX="192536">
        <dgm:presLayoutVars>
          <dgm:bulletEnabled val="1"/>
        </dgm:presLayoutVars>
      </dgm:prSet>
      <dgm:spPr/>
    </dgm:pt>
    <dgm:pt modelId="{9ECA5741-107D-442E-91BB-1720D191CCF2}" type="pres">
      <dgm:prSet presAssocID="{9C743EFF-3D1C-4900-A875-122E2107B1AA}" presName="vSp" presStyleCnt="0"/>
      <dgm:spPr/>
    </dgm:pt>
    <dgm:pt modelId="{E4A1FA15-4B4C-4174-AC1F-6CF4673774EA}" type="pres">
      <dgm:prSet presAssocID="{8748D985-42ED-47E6-AD40-F398D3B7DF94}" presName="horFlow" presStyleCnt="0"/>
      <dgm:spPr/>
    </dgm:pt>
    <dgm:pt modelId="{DB84C519-CB82-4B2B-BEAB-D7C03333BEA2}" type="pres">
      <dgm:prSet presAssocID="{8748D985-42ED-47E6-AD40-F398D3B7DF94}" presName="bigChev" presStyleLbl="node1" presStyleIdx="1" presStyleCnt="4"/>
      <dgm:spPr/>
    </dgm:pt>
    <dgm:pt modelId="{7EF9CCD5-0326-4406-B3F9-608305BEE5DD}" type="pres">
      <dgm:prSet presAssocID="{3A46D43B-8AFE-4972-8537-806F69A248EC}" presName="parTrans" presStyleCnt="0"/>
      <dgm:spPr/>
    </dgm:pt>
    <dgm:pt modelId="{28715E46-C70D-4ECE-A300-F410DEF03354}" type="pres">
      <dgm:prSet presAssocID="{AD29CD73-F834-43F8-9EC6-32EE4528F0E9}" presName="node" presStyleLbl="alignAccFollowNode1" presStyleIdx="1" presStyleCnt="7">
        <dgm:presLayoutVars>
          <dgm:bulletEnabled val="1"/>
        </dgm:presLayoutVars>
      </dgm:prSet>
      <dgm:spPr/>
    </dgm:pt>
    <dgm:pt modelId="{F7C5713D-2D54-4CCE-900E-18A29B56E8DF}" type="pres">
      <dgm:prSet presAssocID="{D1DBBECA-0F85-4966-B38A-D6C02ECB2D4F}" presName="sibTrans" presStyleCnt="0"/>
      <dgm:spPr/>
    </dgm:pt>
    <dgm:pt modelId="{F53804E9-2846-4026-970A-A7DD96B0B3AB}" type="pres">
      <dgm:prSet presAssocID="{4129F5D0-8B88-42FB-851D-1DA260EDB991}" presName="node" presStyleLbl="alignAccFollowNode1" presStyleIdx="2" presStyleCnt="7">
        <dgm:presLayoutVars>
          <dgm:bulletEnabled val="1"/>
        </dgm:presLayoutVars>
      </dgm:prSet>
      <dgm:spPr/>
    </dgm:pt>
    <dgm:pt modelId="{F24417BA-32C6-4340-9458-B4CBA0F66226}" type="pres">
      <dgm:prSet presAssocID="{8748D985-42ED-47E6-AD40-F398D3B7DF94}" presName="vSp" presStyleCnt="0"/>
      <dgm:spPr/>
    </dgm:pt>
    <dgm:pt modelId="{D6ED85D5-97B5-4F97-9040-B04329FDA2BA}" type="pres">
      <dgm:prSet presAssocID="{8BE5922B-BD43-482F-A15D-7DB6CAD8A9D4}" presName="horFlow" presStyleCnt="0"/>
      <dgm:spPr/>
    </dgm:pt>
    <dgm:pt modelId="{3FA73862-BA50-45AC-8DA4-6A5AAE95C3C8}" type="pres">
      <dgm:prSet presAssocID="{8BE5922B-BD43-482F-A15D-7DB6CAD8A9D4}" presName="bigChev" presStyleLbl="node1" presStyleIdx="2" presStyleCnt="4"/>
      <dgm:spPr/>
    </dgm:pt>
    <dgm:pt modelId="{E33D8A74-460C-4887-B150-949A714E52B6}" type="pres">
      <dgm:prSet presAssocID="{8B9A88E8-16A8-436C-8D27-B64DD4BBB5E1}" presName="parTrans" presStyleCnt="0"/>
      <dgm:spPr/>
    </dgm:pt>
    <dgm:pt modelId="{6F69DBF5-B3DB-4D99-B32C-824720AF6455}" type="pres">
      <dgm:prSet presAssocID="{FDB71A3F-833B-4519-8F15-019A79966B7F}" presName="node" presStyleLbl="alignAccFollowNode1" presStyleIdx="3" presStyleCnt="7">
        <dgm:presLayoutVars>
          <dgm:bulletEnabled val="1"/>
        </dgm:presLayoutVars>
      </dgm:prSet>
      <dgm:spPr/>
    </dgm:pt>
    <dgm:pt modelId="{C2E4DE60-FAFA-4AE2-8DE1-CFB700642CBE}" type="pres">
      <dgm:prSet presAssocID="{21BCBE96-A061-41B2-AA38-49FBF8FE35C4}" presName="sibTrans" presStyleCnt="0"/>
      <dgm:spPr/>
    </dgm:pt>
    <dgm:pt modelId="{09A5E568-6F77-40E8-AB49-5A89AF58AA17}" type="pres">
      <dgm:prSet presAssocID="{40BD5125-737C-4300-91BE-04641C88BD01}" presName="node" presStyleLbl="alignAccFollowNode1" presStyleIdx="4" presStyleCnt="7">
        <dgm:presLayoutVars>
          <dgm:bulletEnabled val="1"/>
        </dgm:presLayoutVars>
      </dgm:prSet>
      <dgm:spPr/>
    </dgm:pt>
    <dgm:pt modelId="{CB24BF24-B73F-4BA1-83C9-8336035AA43D}" type="pres">
      <dgm:prSet presAssocID="{8BE5922B-BD43-482F-A15D-7DB6CAD8A9D4}" presName="vSp" presStyleCnt="0"/>
      <dgm:spPr/>
    </dgm:pt>
    <dgm:pt modelId="{314A2230-56AD-4575-88AC-CEE0574E2469}" type="pres">
      <dgm:prSet presAssocID="{D702456B-7BF7-40C6-876F-8C19D59AAC7D}" presName="horFlow" presStyleCnt="0"/>
      <dgm:spPr/>
    </dgm:pt>
    <dgm:pt modelId="{43B89551-4097-4C0A-B7DA-EAF7B4E106AD}" type="pres">
      <dgm:prSet presAssocID="{D702456B-7BF7-40C6-876F-8C19D59AAC7D}" presName="bigChev" presStyleLbl="node1" presStyleIdx="3" presStyleCnt="4"/>
      <dgm:spPr/>
    </dgm:pt>
    <dgm:pt modelId="{7EFBF65F-3C73-4BDD-AE05-023F024774A9}" type="pres">
      <dgm:prSet presAssocID="{61356F62-E7FB-4729-934C-79CB9A13AF72}" presName="parTrans" presStyleCnt="0"/>
      <dgm:spPr/>
    </dgm:pt>
    <dgm:pt modelId="{F5EE45EF-3D4C-4F18-A937-F1CBAE2BDB29}" type="pres">
      <dgm:prSet presAssocID="{7A61277B-DCFA-4A95-8A80-C9C789C16E2C}" presName="node" presStyleLbl="alignAccFollowNode1" presStyleIdx="5" presStyleCnt="7">
        <dgm:presLayoutVars>
          <dgm:bulletEnabled val="1"/>
        </dgm:presLayoutVars>
      </dgm:prSet>
      <dgm:spPr/>
    </dgm:pt>
    <dgm:pt modelId="{0A01A39B-62AD-4F31-BD2E-1512FACF593A}" type="pres">
      <dgm:prSet presAssocID="{9740246C-95D2-486C-9116-04E430FCF2B1}" presName="sibTrans" presStyleCnt="0"/>
      <dgm:spPr/>
    </dgm:pt>
    <dgm:pt modelId="{904E9E99-FA22-4CCB-95A5-78331EF44B54}" type="pres">
      <dgm:prSet presAssocID="{A4890084-C80B-4FC2-AC36-96D8773D367D}" presName="node" presStyleLbl="alignAccFollowNode1" presStyleIdx="6" presStyleCnt="7">
        <dgm:presLayoutVars>
          <dgm:bulletEnabled val="1"/>
        </dgm:presLayoutVars>
      </dgm:prSet>
      <dgm:spPr/>
    </dgm:pt>
  </dgm:ptLst>
  <dgm:cxnLst>
    <dgm:cxn modelId="{9B3A4707-0E4C-40E8-B364-74F8D0939A41}" srcId="{8748D985-42ED-47E6-AD40-F398D3B7DF94}" destId="{4129F5D0-8B88-42FB-851D-1DA260EDB991}" srcOrd="1" destOrd="0" parTransId="{D50C0CEF-2C27-465E-AD35-A1FD6D459A8B}" sibTransId="{96B31EFE-90F8-40B6-A017-34B6D15F9F24}"/>
    <dgm:cxn modelId="{05ABDA14-7E41-4ADE-ACA4-041FD805EE87}" type="presOf" srcId="{7A61277B-DCFA-4A95-8A80-C9C789C16E2C}" destId="{F5EE45EF-3D4C-4F18-A937-F1CBAE2BDB29}" srcOrd="0" destOrd="0" presId="urn:microsoft.com/office/officeart/2005/8/layout/lProcess3"/>
    <dgm:cxn modelId="{B6D7BF25-D17A-44A3-9496-022201C1B7B3}" srcId="{D702456B-7BF7-40C6-876F-8C19D59AAC7D}" destId="{A4890084-C80B-4FC2-AC36-96D8773D367D}" srcOrd="1" destOrd="0" parTransId="{15A14AAD-0527-4F45-AD35-CA9C981996AB}" sibTransId="{02A87223-67CF-4313-A4E5-88E5525A7FC7}"/>
    <dgm:cxn modelId="{644C002C-B3A9-47EF-A98E-DBAA2AC8BD04}" srcId="{F6127AB0-71C9-4B91-8540-69088EE2D899}" destId="{D702456B-7BF7-40C6-876F-8C19D59AAC7D}" srcOrd="3" destOrd="0" parTransId="{FEDA49B7-B437-4E1A-970E-54AEA4345A41}" sibTransId="{556392F1-5A57-46EF-A924-B5E337FC4A08}"/>
    <dgm:cxn modelId="{D8C65E66-EA69-45BD-B6B0-E5F1D7614521}" type="presOf" srcId="{FDB71A3F-833B-4519-8F15-019A79966B7F}" destId="{6F69DBF5-B3DB-4D99-B32C-824720AF6455}" srcOrd="0" destOrd="0" presId="urn:microsoft.com/office/officeart/2005/8/layout/lProcess3"/>
    <dgm:cxn modelId="{16534067-6EE1-480C-8CC4-46410A93F34C}" type="presOf" srcId="{40BD5125-737C-4300-91BE-04641C88BD01}" destId="{09A5E568-6F77-40E8-AB49-5A89AF58AA17}" srcOrd="0" destOrd="0" presId="urn:microsoft.com/office/officeart/2005/8/layout/lProcess3"/>
    <dgm:cxn modelId="{99C6E04A-6CE0-498F-9C3C-C12D53A871EC}" srcId="{9C743EFF-3D1C-4900-A875-122E2107B1AA}" destId="{981B361F-81C7-4CC0-A7ED-E5E5D40700A8}" srcOrd="0" destOrd="0" parTransId="{FBF46F79-5C33-486F-8DA3-E5ADFC29168C}" sibTransId="{3BB6EEBE-0177-4D1E-BE74-AB780DD5F961}"/>
    <dgm:cxn modelId="{4895DB6C-5A43-4E74-9A19-426C67C8D2BA}" type="presOf" srcId="{981B361F-81C7-4CC0-A7ED-E5E5D40700A8}" destId="{160D1133-10B3-4A01-8B1E-3FAF79760456}" srcOrd="0" destOrd="0" presId="urn:microsoft.com/office/officeart/2005/8/layout/lProcess3"/>
    <dgm:cxn modelId="{C761C774-58B4-4779-9946-991128170931}" srcId="{F6127AB0-71C9-4B91-8540-69088EE2D899}" destId="{8BE5922B-BD43-482F-A15D-7DB6CAD8A9D4}" srcOrd="2" destOrd="0" parTransId="{34E8D3FF-0096-4B0A-9716-48FDAFEF446D}" sibTransId="{1862DF26-0DBD-4D9A-AB18-9D0EABBED45E}"/>
    <dgm:cxn modelId="{AEF04457-30CB-4F24-8DE8-D63BB19EACCE}" type="presOf" srcId="{9C743EFF-3D1C-4900-A875-122E2107B1AA}" destId="{704FE191-9E1D-4FAE-BBC5-6B12F9CCDFFB}" srcOrd="0" destOrd="0" presId="urn:microsoft.com/office/officeart/2005/8/layout/lProcess3"/>
    <dgm:cxn modelId="{F2472480-1EDE-4842-9D1D-5E667756803B}" type="presOf" srcId="{8BE5922B-BD43-482F-A15D-7DB6CAD8A9D4}" destId="{3FA73862-BA50-45AC-8DA4-6A5AAE95C3C8}" srcOrd="0" destOrd="0" presId="urn:microsoft.com/office/officeart/2005/8/layout/lProcess3"/>
    <dgm:cxn modelId="{CE3EC380-2A5C-4E41-AF0C-58CFF6BBB68A}" srcId="{8BE5922B-BD43-482F-A15D-7DB6CAD8A9D4}" destId="{40BD5125-737C-4300-91BE-04641C88BD01}" srcOrd="1" destOrd="0" parTransId="{D226A4A6-5940-40E6-B6F1-9D6F18B272CF}" sibTransId="{B6C91752-76AD-4FE6-A412-A474B403B50B}"/>
    <dgm:cxn modelId="{69A32393-570A-4E7A-B1BC-08988FF2AB29}" type="presOf" srcId="{A4890084-C80B-4FC2-AC36-96D8773D367D}" destId="{904E9E99-FA22-4CCB-95A5-78331EF44B54}" srcOrd="0" destOrd="0" presId="urn:microsoft.com/office/officeart/2005/8/layout/lProcess3"/>
    <dgm:cxn modelId="{E7C462AC-F15C-46F2-85E6-94B9C4F4F219}" type="presOf" srcId="{D702456B-7BF7-40C6-876F-8C19D59AAC7D}" destId="{43B89551-4097-4C0A-B7DA-EAF7B4E106AD}" srcOrd="0" destOrd="0" presId="urn:microsoft.com/office/officeart/2005/8/layout/lProcess3"/>
    <dgm:cxn modelId="{221C0EBB-0D4A-4421-8725-2C0E51EF6776}" srcId="{8BE5922B-BD43-482F-A15D-7DB6CAD8A9D4}" destId="{FDB71A3F-833B-4519-8F15-019A79966B7F}" srcOrd="0" destOrd="0" parTransId="{8B9A88E8-16A8-436C-8D27-B64DD4BBB5E1}" sibTransId="{21BCBE96-A061-41B2-AA38-49FBF8FE35C4}"/>
    <dgm:cxn modelId="{4BBCF0BD-501D-4A39-903E-D10EFC11747D}" type="presOf" srcId="{8748D985-42ED-47E6-AD40-F398D3B7DF94}" destId="{DB84C519-CB82-4B2B-BEAB-D7C03333BEA2}" srcOrd="0" destOrd="0" presId="urn:microsoft.com/office/officeart/2005/8/layout/lProcess3"/>
    <dgm:cxn modelId="{C4F187CE-C24D-4A1B-99AE-63C5A9097F42}" type="presOf" srcId="{4129F5D0-8B88-42FB-851D-1DA260EDB991}" destId="{F53804E9-2846-4026-970A-A7DD96B0B3AB}" srcOrd="0" destOrd="0" presId="urn:microsoft.com/office/officeart/2005/8/layout/lProcess3"/>
    <dgm:cxn modelId="{661C3BDB-AF1C-4BA2-89D4-79CA3BDF345A}" type="presOf" srcId="{AD29CD73-F834-43F8-9EC6-32EE4528F0E9}" destId="{28715E46-C70D-4ECE-A300-F410DEF03354}" srcOrd="0" destOrd="0" presId="urn:microsoft.com/office/officeart/2005/8/layout/lProcess3"/>
    <dgm:cxn modelId="{319590DD-E928-4764-8E3A-22052BE9D7AE}" srcId="{F6127AB0-71C9-4B91-8540-69088EE2D899}" destId="{8748D985-42ED-47E6-AD40-F398D3B7DF94}" srcOrd="1" destOrd="0" parTransId="{678A023B-B38F-45B4-98FB-A56364303C97}" sibTransId="{7B57EF05-6C5C-4111-BBAD-EAE780D64045}"/>
    <dgm:cxn modelId="{3BA35FE1-0737-4D04-A8C9-82A77F4DF3F3}" srcId="{F6127AB0-71C9-4B91-8540-69088EE2D899}" destId="{9C743EFF-3D1C-4900-A875-122E2107B1AA}" srcOrd="0" destOrd="0" parTransId="{CD09F9DE-412E-41BF-9D0F-183BC5137D87}" sibTransId="{85BCE3D1-A775-4A7F-98DA-2269ED8D0732}"/>
    <dgm:cxn modelId="{F0B062E2-62D7-4B9E-BBE0-D48681B7B6B8}" srcId="{D702456B-7BF7-40C6-876F-8C19D59AAC7D}" destId="{7A61277B-DCFA-4A95-8A80-C9C789C16E2C}" srcOrd="0" destOrd="0" parTransId="{61356F62-E7FB-4729-934C-79CB9A13AF72}" sibTransId="{9740246C-95D2-486C-9116-04E430FCF2B1}"/>
    <dgm:cxn modelId="{87F8F3E3-5B4C-49DA-9AA5-F0071F918038}" type="presOf" srcId="{F6127AB0-71C9-4B91-8540-69088EE2D899}" destId="{CBDC1E27-A2DD-4861-9BD9-809773FACFEB}" srcOrd="0" destOrd="0" presId="urn:microsoft.com/office/officeart/2005/8/layout/lProcess3"/>
    <dgm:cxn modelId="{FECED9F8-0423-43D9-A9B7-EC588255A2D5}" srcId="{8748D985-42ED-47E6-AD40-F398D3B7DF94}" destId="{AD29CD73-F834-43F8-9EC6-32EE4528F0E9}" srcOrd="0" destOrd="0" parTransId="{3A46D43B-8AFE-4972-8537-806F69A248EC}" sibTransId="{D1DBBECA-0F85-4966-B38A-D6C02ECB2D4F}"/>
    <dgm:cxn modelId="{7599E4F4-1FD1-410D-9E3C-2A9F072E37CB}" type="presParOf" srcId="{CBDC1E27-A2DD-4861-9BD9-809773FACFEB}" destId="{62DCE11F-A216-4316-B64F-788D5D71C7F6}" srcOrd="0" destOrd="0" presId="urn:microsoft.com/office/officeart/2005/8/layout/lProcess3"/>
    <dgm:cxn modelId="{926A519A-C7C2-4D89-9CF0-E2CE0F162805}" type="presParOf" srcId="{62DCE11F-A216-4316-B64F-788D5D71C7F6}" destId="{704FE191-9E1D-4FAE-BBC5-6B12F9CCDFFB}" srcOrd="0" destOrd="0" presId="urn:microsoft.com/office/officeart/2005/8/layout/lProcess3"/>
    <dgm:cxn modelId="{953261DC-EF99-4E77-8F4C-2003AC73492A}" type="presParOf" srcId="{62DCE11F-A216-4316-B64F-788D5D71C7F6}" destId="{80E7FF07-A0F6-4689-A331-B77A07074C58}" srcOrd="1" destOrd="0" presId="urn:microsoft.com/office/officeart/2005/8/layout/lProcess3"/>
    <dgm:cxn modelId="{88E245FA-8429-4236-9172-69BC3F177CCB}" type="presParOf" srcId="{62DCE11F-A216-4316-B64F-788D5D71C7F6}" destId="{160D1133-10B3-4A01-8B1E-3FAF79760456}" srcOrd="2" destOrd="0" presId="urn:microsoft.com/office/officeart/2005/8/layout/lProcess3"/>
    <dgm:cxn modelId="{4AE41FAF-83CC-4CB0-9A66-0B1CC487A1FB}" type="presParOf" srcId="{CBDC1E27-A2DD-4861-9BD9-809773FACFEB}" destId="{9ECA5741-107D-442E-91BB-1720D191CCF2}" srcOrd="1" destOrd="0" presId="urn:microsoft.com/office/officeart/2005/8/layout/lProcess3"/>
    <dgm:cxn modelId="{8E4A45AB-6580-49A6-9052-8EAC5044B341}" type="presParOf" srcId="{CBDC1E27-A2DD-4861-9BD9-809773FACFEB}" destId="{E4A1FA15-4B4C-4174-AC1F-6CF4673774EA}" srcOrd="2" destOrd="0" presId="urn:microsoft.com/office/officeart/2005/8/layout/lProcess3"/>
    <dgm:cxn modelId="{EC514B98-CA81-44E8-AC5C-95C35DC9D97D}" type="presParOf" srcId="{E4A1FA15-4B4C-4174-AC1F-6CF4673774EA}" destId="{DB84C519-CB82-4B2B-BEAB-D7C03333BEA2}" srcOrd="0" destOrd="0" presId="urn:microsoft.com/office/officeart/2005/8/layout/lProcess3"/>
    <dgm:cxn modelId="{18C99C5A-D808-4B6C-9511-85E55B395321}" type="presParOf" srcId="{E4A1FA15-4B4C-4174-AC1F-6CF4673774EA}" destId="{7EF9CCD5-0326-4406-B3F9-608305BEE5DD}" srcOrd="1" destOrd="0" presId="urn:microsoft.com/office/officeart/2005/8/layout/lProcess3"/>
    <dgm:cxn modelId="{619F20B9-DD6D-48B7-94D9-BFC127ADD158}" type="presParOf" srcId="{E4A1FA15-4B4C-4174-AC1F-6CF4673774EA}" destId="{28715E46-C70D-4ECE-A300-F410DEF03354}" srcOrd="2" destOrd="0" presId="urn:microsoft.com/office/officeart/2005/8/layout/lProcess3"/>
    <dgm:cxn modelId="{6C5355FC-532B-4051-9616-5F0D4B106883}" type="presParOf" srcId="{E4A1FA15-4B4C-4174-AC1F-6CF4673774EA}" destId="{F7C5713D-2D54-4CCE-900E-18A29B56E8DF}" srcOrd="3" destOrd="0" presId="urn:microsoft.com/office/officeart/2005/8/layout/lProcess3"/>
    <dgm:cxn modelId="{89669736-2415-4190-9B45-2E2B103CFC5A}" type="presParOf" srcId="{E4A1FA15-4B4C-4174-AC1F-6CF4673774EA}" destId="{F53804E9-2846-4026-970A-A7DD96B0B3AB}" srcOrd="4" destOrd="0" presId="urn:microsoft.com/office/officeart/2005/8/layout/lProcess3"/>
    <dgm:cxn modelId="{AF491E85-D43F-4DA2-B9F1-CEE4D6D729D3}" type="presParOf" srcId="{CBDC1E27-A2DD-4861-9BD9-809773FACFEB}" destId="{F24417BA-32C6-4340-9458-B4CBA0F66226}" srcOrd="3" destOrd="0" presId="urn:microsoft.com/office/officeart/2005/8/layout/lProcess3"/>
    <dgm:cxn modelId="{8FD0CEF0-D5A9-4052-830E-2591BEF03F58}" type="presParOf" srcId="{CBDC1E27-A2DD-4861-9BD9-809773FACFEB}" destId="{D6ED85D5-97B5-4F97-9040-B04329FDA2BA}" srcOrd="4" destOrd="0" presId="urn:microsoft.com/office/officeart/2005/8/layout/lProcess3"/>
    <dgm:cxn modelId="{33F22B6E-1780-4DF0-8435-9EF3283E1197}" type="presParOf" srcId="{D6ED85D5-97B5-4F97-9040-B04329FDA2BA}" destId="{3FA73862-BA50-45AC-8DA4-6A5AAE95C3C8}" srcOrd="0" destOrd="0" presId="urn:microsoft.com/office/officeart/2005/8/layout/lProcess3"/>
    <dgm:cxn modelId="{E82F1834-37D7-4E11-A377-C7F15257FC5C}" type="presParOf" srcId="{D6ED85D5-97B5-4F97-9040-B04329FDA2BA}" destId="{E33D8A74-460C-4887-B150-949A714E52B6}" srcOrd="1" destOrd="0" presId="urn:microsoft.com/office/officeart/2005/8/layout/lProcess3"/>
    <dgm:cxn modelId="{DF24A22D-0C30-4390-A5AB-EA87F0582FDD}" type="presParOf" srcId="{D6ED85D5-97B5-4F97-9040-B04329FDA2BA}" destId="{6F69DBF5-B3DB-4D99-B32C-824720AF6455}" srcOrd="2" destOrd="0" presId="urn:microsoft.com/office/officeart/2005/8/layout/lProcess3"/>
    <dgm:cxn modelId="{2EA3DCA7-187B-4FEA-B59F-E41CEF13E138}" type="presParOf" srcId="{D6ED85D5-97B5-4F97-9040-B04329FDA2BA}" destId="{C2E4DE60-FAFA-4AE2-8DE1-CFB700642CBE}" srcOrd="3" destOrd="0" presId="urn:microsoft.com/office/officeart/2005/8/layout/lProcess3"/>
    <dgm:cxn modelId="{A1913211-C91A-4B97-9916-5BDD9C10FEC5}" type="presParOf" srcId="{D6ED85D5-97B5-4F97-9040-B04329FDA2BA}" destId="{09A5E568-6F77-40E8-AB49-5A89AF58AA17}" srcOrd="4" destOrd="0" presId="urn:microsoft.com/office/officeart/2005/8/layout/lProcess3"/>
    <dgm:cxn modelId="{697F8C2E-0C5A-4059-ADAE-4AC90AF06054}" type="presParOf" srcId="{CBDC1E27-A2DD-4861-9BD9-809773FACFEB}" destId="{CB24BF24-B73F-4BA1-83C9-8336035AA43D}" srcOrd="5" destOrd="0" presId="urn:microsoft.com/office/officeart/2005/8/layout/lProcess3"/>
    <dgm:cxn modelId="{C05CB4A0-926D-453A-AA16-7BD935BF4E74}" type="presParOf" srcId="{CBDC1E27-A2DD-4861-9BD9-809773FACFEB}" destId="{314A2230-56AD-4575-88AC-CEE0574E2469}" srcOrd="6" destOrd="0" presId="urn:microsoft.com/office/officeart/2005/8/layout/lProcess3"/>
    <dgm:cxn modelId="{14059322-2653-4AE2-9CDE-15CBE378D813}" type="presParOf" srcId="{314A2230-56AD-4575-88AC-CEE0574E2469}" destId="{43B89551-4097-4C0A-B7DA-EAF7B4E106AD}" srcOrd="0" destOrd="0" presId="urn:microsoft.com/office/officeart/2005/8/layout/lProcess3"/>
    <dgm:cxn modelId="{160EDB97-3345-4A2B-9F67-D74B829C2997}" type="presParOf" srcId="{314A2230-56AD-4575-88AC-CEE0574E2469}" destId="{7EFBF65F-3C73-4BDD-AE05-023F024774A9}" srcOrd="1" destOrd="0" presId="urn:microsoft.com/office/officeart/2005/8/layout/lProcess3"/>
    <dgm:cxn modelId="{1C618698-D2E5-4398-86ED-A357A395ACE1}" type="presParOf" srcId="{314A2230-56AD-4575-88AC-CEE0574E2469}" destId="{F5EE45EF-3D4C-4F18-A937-F1CBAE2BDB29}" srcOrd="2" destOrd="0" presId="urn:microsoft.com/office/officeart/2005/8/layout/lProcess3"/>
    <dgm:cxn modelId="{3DBA9F2B-0C98-4C4B-9650-BAACC51823A9}" type="presParOf" srcId="{314A2230-56AD-4575-88AC-CEE0574E2469}" destId="{0A01A39B-62AD-4F31-BD2E-1512FACF593A}" srcOrd="3" destOrd="0" presId="urn:microsoft.com/office/officeart/2005/8/layout/lProcess3"/>
    <dgm:cxn modelId="{00170BA5-FCCE-4B1B-9959-A5F4827791F8}" type="presParOf" srcId="{314A2230-56AD-4575-88AC-CEE0574E2469}" destId="{904E9E99-FA22-4CCB-95A5-78331EF44B5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6E40CAB-6B02-4EE8-A718-2F6AE8306B64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8425740-77AA-4473-9C22-FA81A7988090}">
      <dgm:prSet/>
      <dgm:spPr/>
      <dgm:t>
        <a:bodyPr/>
        <a:lstStyle/>
        <a:p>
          <a:r>
            <a:rPr lang="cs-CZ" b="0" dirty="0"/>
            <a:t>Nedodržení cen a mezd obvyklých.</a:t>
          </a:r>
          <a:endParaRPr lang="cs-CZ" dirty="0"/>
        </a:p>
      </dgm:t>
    </dgm:pt>
    <dgm:pt modelId="{1D132CF3-79B6-4364-8B8C-6DAF95379A27}" type="parTrans" cxnId="{AD143316-0E57-4085-B5A5-1025453205E7}">
      <dgm:prSet/>
      <dgm:spPr/>
      <dgm:t>
        <a:bodyPr/>
        <a:lstStyle/>
        <a:p>
          <a:endParaRPr lang="cs-CZ"/>
        </a:p>
      </dgm:t>
    </dgm:pt>
    <dgm:pt modelId="{D9646F97-175B-4413-BBE2-D0520BE358AC}" type="sibTrans" cxnId="{AD143316-0E57-4085-B5A5-1025453205E7}">
      <dgm:prSet/>
      <dgm:spPr/>
      <dgm:t>
        <a:bodyPr/>
        <a:lstStyle/>
        <a:p>
          <a:endParaRPr lang="cs-CZ"/>
        </a:p>
      </dgm:t>
    </dgm:pt>
    <dgm:pt modelId="{67E4A15F-985E-4BC0-B947-E3547A12D1CA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Neefektivní a neodůvodněné položky v rozpočtu.</a:t>
          </a:r>
          <a:r>
            <a:rPr lang="cs-CZ" b="0" dirty="0"/>
            <a:t>.</a:t>
          </a:r>
          <a:endParaRPr lang="cs-CZ" dirty="0"/>
        </a:p>
      </dgm:t>
    </dgm:pt>
    <dgm:pt modelId="{7038A81E-D8B0-4B21-BCBC-AFEF03C33F8A}" type="parTrans" cxnId="{145832D4-0378-4592-97BF-7B91238E0C2B}">
      <dgm:prSet/>
      <dgm:spPr/>
      <dgm:t>
        <a:bodyPr/>
        <a:lstStyle/>
        <a:p>
          <a:endParaRPr lang="cs-CZ"/>
        </a:p>
      </dgm:t>
    </dgm:pt>
    <dgm:pt modelId="{C8BA148E-59BC-4D67-B42E-9B97FB2AFACC}" type="sibTrans" cxnId="{145832D4-0378-4592-97BF-7B91238E0C2B}">
      <dgm:prSet/>
      <dgm:spPr/>
      <dgm:t>
        <a:bodyPr/>
        <a:lstStyle/>
        <a:p>
          <a:endParaRPr lang="cs-CZ"/>
        </a:p>
      </dgm:t>
    </dgm:pt>
    <dgm:pt modelId="{E19964BF-6A88-4281-8BAC-AA3C1E557470}">
      <dgm:prSet/>
      <dgm:spPr>
        <a:solidFill>
          <a:srgbClr val="FFCC00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Částečné nebo žádné provázání rozpočtu s KA.</a:t>
          </a:r>
          <a:endParaRPr lang="cs-CZ" dirty="0">
            <a:solidFill>
              <a:srgbClr val="164088"/>
            </a:solidFill>
          </a:endParaRPr>
        </a:p>
      </dgm:t>
    </dgm:pt>
    <dgm:pt modelId="{1ABDB8C5-3C70-40E7-A35C-BC77D2C2CE74}" type="parTrans" cxnId="{F7743577-B715-47DD-9C57-7CEFB944BD1E}">
      <dgm:prSet/>
      <dgm:spPr/>
      <dgm:t>
        <a:bodyPr/>
        <a:lstStyle/>
        <a:p>
          <a:endParaRPr lang="cs-CZ"/>
        </a:p>
      </dgm:t>
    </dgm:pt>
    <dgm:pt modelId="{0319D521-AE1A-4F25-956A-7E96CA8458B0}" type="sibTrans" cxnId="{F7743577-B715-47DD-9C57-7CEFB944BD1E}">
      <dgm:prSet/>
      <dgm:spPr/>
      <dgm:t>
        <a:bodyPr/>
        <a:lstStyle/>
        <a:p>
          <a:endParaRPr lang="cs-CZ"/>
        </a:p>
      </dgm:t>
    </dgm:pt>
    <dgm:pt modelId="{701E6A6C-6E05-42CB-80C6-C2DEC07DB1F7}" type="pres">
      <dgm:prSet presAssocID="{E6E40CAB-6B02-4EE8-A718-2F6AE8306B64}" presName="compositeShape" presStyleCnt="0">
        <dgm:presLayoutVars>
          <dgm:chMax val="7"/>
          <dgm:dir/>
          <dgm:resizeHandles val="exact"/>
        </dgm:presLayoutVars>
      </dgm:prSet>
      <dgm:spPr/>
    </dgm:pt>
    <dgm:pt modelId="{DEBED340-6609-4DD2-9BFC-5213456C3D02}" type="pres">
      <dgm:prSet presAssocID="{E6E40CAB-6B02-4EE8-A718-2F6AE8306B64}" presName="wedge1" presStyleLbl="node1" presStyleIdx="0" presStyleCnt="3"/>
      <dgm:spPr/>
    </dgm:pt>
    <dgm:pt modelId="{09D00CC9-559E-4A74-92F8-84FBF280B508}" type="pres">
      <dgm:prSet presAssocID="{E6E40CAB-6B02-4EE8-A718-2F6AE8306B6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9CF6414-11D2-497E-B84E-D2CD425062DB}" type="pres">
      <dgm:prSet presAssocID="{E6E40CAB-6B02-4EE8-A718-2F6AE8306B64}" presName="wedge2" presStyleLbl="node1" presStyleIdx="1" presStyleCnt="3"/>
      <dgm:spPr/>
    </dgm:pt>
    <dgm:pt modelId="{DCD9D2B4-6728-4B01-A906-11C51BADD32F}" type="pres">
      <dgm:prSet presAssocID="{E6E40CAB-6B02-4EE8-A718-2F6AE8306B6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8CCB5F35-FB41-4DC8-A468-AF4844AB4BCD}" type="pres">
      <dgm:prSet presAssocID="{E6E40CAB-6B02-4EE8-A718-2F6AE8306B64}" presName="wedge3" presStyleLbl="node1" presStyleIdx="2" presStyleCnt="3"/>
      <dgm:spPr/>
    </dgm:pt>
    <dgm:pt modelId="{DECF2C4B-8D9E-47A4-841D-D5510A702356}" type="pres">
      <dgm:prSet presAssocID="{E6E40CAB-6B02-4EE8-A718-2F6AE8306B6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D143316-0E57-4085-B5A5-1025453205E7}" srcId="{E6E40CAB-6B02-4EE8-A718-2F6AE8306B64}" destId="{48425740-77AA-4473-9C22-FA81A7988090}" srcOrd="0" destOrd="0" parTransId="{1D132CF3-79B6-4364-8B8C-6DAF95379A27}" sibTransId="{D9646F97-175B-4413-BBE2-D0520BE358AC}"/>
    <dgm:cxn modelId="{E8C6A335-99C0-4DD3-AE64-734CC9CC33AC}" type="presOf" srcId="{67E4A15F-985E-4BC0-B947-E3547A12D1CA}" destId="{DCD9D2B4-6728-4B01-A906-11C51BADD32F}" srcOrd="1" destOrd="0" presId="urn:microsoft.com/office/officeart/2005/8/layout/chart3"/>
    <dgm:cxn modelId="{9BA69541-5862-4B01-ADB9-2A26956825F6}" type="presOf" srcId="{E19964BF-6A88-4281-8BAC-AA3C1E557470}" destId="{DECF2C4B-8D9E-47A4-841D-D5510A702356}" srcOrd="1" destOrd="0" presId="urn:microsoft.com/office/officeart/2005/8/layout/chart3"/>
    <dgm:cxn modelId="{157B1D6A-206D-4C5D-87D3-E9DAE9200934}" type="presOf" srcId="{48425740-77AA-4473-9C22-FA81A7988090}" destId="{DEBED340-6609-4DD2-9BFC-5213456C3D02}" srcOrd="0" destOrd="0" presId="urn:microsoft.com/office/officeart/2005/8/layout/chart3"/>
    <dgm:cxn modelId="{F7743577-B715-47DD-9C57-7CEFB944BD1E}" srcId="{E6E40CAB-6B02-4EE8-A718-2F6AE8306B64}" destId="{E19964BF-6A88-4281-8BAC-AA3C1E557470}" srcOrd="2" destOrd="0" parTransId="{1ABDB8C5-3C70-40E7-A35C-BC77D2C2CE74}" sibTransId="{0319D521-AE1A-4F25-956A-7E96CA8458B0}"/>
    <dgm:cxn modelId="{3194697E-A2B5-4896-BAE3-4F1599A3D37B}" type="presOf" srcId="{48425740-77AA-4473-9C22-FA81A7988090}" destId="{09D00CC9-559E-4A74-92F8-84FBF280B508}" srcOrd="1" destOrd="0" presId="urn:microsoft.com/office/officeart/2005/8/layout/chart3"/>
    <dgm:cxn modelId="{E957C188-D740-4C0C-8EB2-B3D9FE9BDE6F}" type="presOf" srcId="{E6E40CAB-6B02-4EE8-A718-2F6AE8306B64}" destId="{701E6A6C-6E05-42CB-80C6-C2DEC07DB1F7}" srcOrd="0" destOrd="0" presId="urn:microsoft.com/office/officeart/2005/8/layout/chart3"/>
    <dgm:cxn modelId="{E4BDF497-9B40-4B42-908A-1A0D88C5A749}" type="presOf" srcId="{E19964BF-6A88-4281-8BAC-AA3C1E557470}" destId="{8CCB5F35-FB41-4DC8-A468-AF4844AB4BCD}" srcOrd="0" destOrd="0" presId="urn:microsoft.com/office/officeart/2005/8/layout/chart3"/>
    <dgm:cxn modelId="{145832D4-0378-4592-97BF-7B91238E0C2B}" srcId="{E6E40CAB-6B02-4EE8-A718-2F6AE8306B64}" destId="{67E4A15F-985E-4BC0-B947-E3547A12D1CA}" srcOrd="1" destOrd="0" parTransId="{7038A81E-D8B0-4B21-BCBC-AFEF03C33F8A}" sibTransId="{C8BA148E-59BC-4D67-B42E-9B97FB2AFACC}"/>
    <dgm:cxn modelId="{B16A6FDB-FC01-4C55-9FEF-5418D03B988C}" type="presOf" srcId="{67E4A15F-985E-4BC0-B947-E3547A12D1CA}" destId="{E9CF6414-11D2-497E-B84E-D2CD425062DB}" srcOrd="0" destOrd="0" presId="urn:microsoft.com/office/officeart/2005/8/layout/chart3"/>
    <dgm:cxn modelId="{DBDBAD36-3AB0-46C2-8CDA-76440C814F92}" type="presParOf" srcId="{701E6A6C-6E05-42CB-80C6-C2DEC07DB1F7}" destId="{DEBED340-6609-4DD2-9BFC-5213456C3D02}" srcOrd="0" destOrd="0" presId="urn:microsoft.com/office/officeart/2005/8/layout/chart3"/>
    <dgm:cxn modelId="{84711505-03E0-45A8-8249-11A81BCB6DB9}" type="presParOf" srcId="{701E6A6C-6E05-42CB-80C6-C2DEC07DB1F7}" destId="{09D00CC9-559E-4A74-92F8-84FBF280B508}" srcOrd="1" destOrd="0" presId="urn:microsoft.com/office/officeart/2005/8/layout/chart3"/>
    <dgm:cxn modelId="{3212E2A3-7804-4067-B4FC-8EBCF702A3D5}" type="presParOf" srcId="{701E6A6C-6E05-42CB-80C6-C2DEC07DB1F7}" destId="{E9CF6414-11D2-497E-B84E-D2CD425062DB}" srcOrd="2" destOrd="0" presId="urn:microsoft.com/office/officeart/2005/8/layout/chart3"/>
    <dgm:cxn modelId="{A1B03CA7-24D1-496E-AE8F-28380E3C8190}" type="presParOf" srcId="{701E6A6C-6E05-42CB-80C6-C2DEC07DB1F7}" destId="{DCD9D2B4-6728-4B01-A906-11C51BADD32F}" srcOrd="3" destOrd="0" presId="urn:microsoft.com/office/officeart/2005/8/layout/chart3"/>
    <dgm:cxn modelId="{2E20DF20-6C0D-47E6-AF33-7B9FE9590D5F}" type="presParOf" srcId="{701E6A6C-6E05-42CB-80C6-C2DEC07DB1F7}" destId="{8CCB5F35-FB41-4DC8-A468-AF4844AB4BCD}" srcOrd="4" destOrd="0" presId="urn:microsoft.com/office/officeart/2005/8/layout/chart3"/>
    <dgm:cxn modelId="{D7BF1C6C-71A4-45CF-BEC6-5CCB803F85E6}" type="presParOf" srcId="{701E6A6C-6E05-42CB-80C6-C2DEC07DB1F7}" destId="{DECF2C4B-8D9E-47A4-841D-D5510A70235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39BF28F-2060-48C5-8FD9-EE4D8A72245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48E06DE-A621-4728-8D16-1D9A0DFFDFFB}">
      <dgm:prSet/>
      <dgm:spPr>
        <a:solidFill>
          <a:srgbClr val="AFDDFA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Realizace aktivit nevede k integraci na trh práce.</a:t>
          </a:r>
          <a:endParaRPr lang="en-US" dirty="0">
            <a:solidFill>
              <a:srgbClr val="164088"/>
            </a:solidFill>
          </a:endParaRPr>
        </a:p>
      </dgm:t>
    </dgm:pt>
    <dgm:pt modelId="{028DB7F9-8C0C-4AA5-AFDD-6C2DA39B6EBE}" type="parTrans" cxnId="{36A4DFFB-6143-42C7-84FC-628B4A7379A1}">
      <dgm:prSet/>
      <dgm:spPr/>
      <dgm:t>
        <a:bodyPr/>
        <a:lstStyle/>
        <a:p>
          <a:endParaRPr lang="en-US"/>
        </a:p>
      </dgm:t>
    </dgm:pt>
    <dgm:pt modelId="{B5BEBF15-8E51-472C-AA71-041573A5C4E3}" type="sibTrans" cxnId="{36A4DFFB-6143-42C7-84FC-628B4A7379A1}">
      <dgm:prSet/>
      <dgm:spPr/>
      <dgm:t>
        <a:bodyPr/>
        <a:lstStyle/>
        <a:p>
          <a:endParaRPr lang="en-US"/>
        </a:p>
      </dgm:t>
    </dgm:pt>
    <dgm:pt modelId="{37907E6F-00EA-4141-B6F7-8184595ABE87}">
      <dgm:prSet/>
      <dgm:spPr>
        <a:solidFill>
          <a:srgbClr val="AFDDFA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Neodůvodněné KA bez logické návaznosti.</a:t>
          </a:r>
          <a:endParaRPr lang="en-US" dirty="0">
            <a:solidFill>
              <a:srgbClr val="164088"/>
            </a:solidFill>
          </a:endParaRPr>
        </a:p>
      </dgm:t>
    </dgm:pt>
    <dgm:pt modelId="{7D0A5789-CA1A-40DB-BDD2-AE8B57CA988F}" type="parTrans" cxnId="{7A2D9D76-3D03-4D88-A711-8536A9228B1E}">
      <dgm:prSet/>
      <dgm:spPr/>
      <dgm:t>
        <a:bodyPr/>
        <a:lstStyle/>
        <a:p>
          <a:endParaRPr lang="en-US"/>
        </a:p>
      </dgm:t>
    </dgm:pt>
    <dgm:pt modelId="{6AB24665-73E6-47B2-8B9E-2DCEF580A37C}" type="sibTrans" cxnId="{7A2D9D76-3D03-4D88-A711-8536A9228B1E}">
      <dgm:prSet/>
      <dgm:spPr/>
      <dgm:t>
        <a:bodyPr/>
        <a:lstStyle/>
        <a:p>
          <a:endParaRPr lang="en-US"/>
        </a:p>
      </dgm:t>
    </dgm:pt>
    <dgm:pt modelId="{6274EC04-1383-45F7-AD78-C9615AD93853}">
      <dgm:prSet/>
      <dgm:spPr/>
      <dgm:t>
        <a:bodyPr/>
        <a:lstStyle/>
        <a:p>
          <a:r>
            <a:rPr lang="cs-CZ"/>
            <a:t>Např. poskytování BD a PD a následně nabídka jen ze 2 rekvalifikací.</a:t>
          </a:r>
          <a:endParaRPr lang="en-US"/>
        </a:p>
      </dgm:t>
    </dgm:pt>
    <dgm:pt modelId="{6243983A-6CD7-4DF6-95F1-A7A300B893DB}" type="parTrans" cxnId="{79E27C78-4898-4577-A4B6-750753B46EDF}">
      <dgm:prSet/>
      <dgm:spPr/>
      <dgm:t>
        <a:bodyPr/>
        <a:lstStyle/>
        <a:p>
          <a:endParaRPr lang="en-US"/>
        </a:p>
      </dgm:t>
    </dgm:pt>
    <dgm:pt modelId="{5A4D2CEC-E3CB-49D2-9662-5882A39715D6}" type="sibTrans" cxnId="{79E27C78-4898-4577-A4B6-750753B46EDF}">
      <dgm:prSet/>
      <dgm:spPr/>
      <dgm:t>
        <a:bodyPr/>
        <a:lstStyle/>
        <a:p>
          <a:endParaRPr lang="en-US"/>
        </a:p>
      </dgm:t>
    </dgm:pt>
    <dgm:pt modelId="{FCA14CE5-D94E-4BB3-8BF6-FEB3884CA79E}">
      <dgm:prSet/>
      <dgm:spPr>
        <a:solidFill>
          <a:srgbClr val="AFDDFA"/>
        </a:solidFill>
      </dgm:spPr>
      <dgm:t>
        <a:bodyPr/>
        <a:lstStyle/>
        <a:p>
          <a:r>
            <a:rPr lang="cs-CZ">
              <a:solidFill>
                <a:srgbClr val="164088"/>
              </a:solidFill>
            </a:rPr>
            <a:t>V popisu KA je doporučeno uvést:</a:t>
          </a:r>
          <a:endParaRPr lang="en-US">
            <a:solidFill>
              <a:srgbClr val="164088"/>
            </a:solidFill>
          </a:endParaRPr>
        </a:p>
      </dgm:t>
    </dgm:pt>
    <dgm:pt modelId="{2B63613F-51E4-4C90-8ED2-38B77F065EA5}" type="parTrans" cxnId="{A4243BF8-9210-41D1-B592-966CA95D5DBA}">
      <dgm:prSet/>
      <dgm:spPr/>
      <dgm:t>
        <a:bodyPr/>
        <a:lstStyle/>
        <a:p>
          <a:endParaRPr lang="en-US"/>
        </a:p>
      </dgm:t>
    </dgm:pt>
    <dgm:pt modelId="{1CF7BA6F-637B-4B1F-88F1-4DC27F6CADDF}" type="sibTrans" cxnId="{A4243BF8-9210-41D1-B592-966CA95D5DBA}">
      <dgm:prSet/>
      <dgm:spPr/>
      <dgm:t>
        <a:bodyPr/>
        <a:lstStyle/>
        <a:p>
          <a:endParaRPr lang="en-US"/>
        </a:p>
      </dgm:t>
    </dgm:pt>
    <dgm:pt modelId="{EB20590A-E006-4941-BEA9-A9271A16EF3B}">
      <dgm:prSet/>
      <dgm:spPr/>
      <dgm:t>
        <a:bodyPr/>
        <a:lstStyle/>
        <a:p>
          <a:r>
            <a:rPr lang="cs-CZ"/>
            <a:t>KDO se jich bude účastnit (kritéria výběru).</a:t>
          </a:r>
          <a:endParaRPr lang="en-US"/>
        </a:p>
      </dgm:t>
    </dgm:pt>
    <dgm:pt modelId="{B2978E59-D8A2-4E76-B11C-2C1CD4C16FA6}" type="parTrans" cxnId="{D0008C2F-7B68-4C77-A4EA-36CC7A127D9C}">
      <dgm:prSet/>
      <dgm:spPr/>
      <dgm:t>
        <a:bodyPr/>
        <a:lstStyle/>
        <a:p>
          <a:endParaRPr lang="en-US"/>
        </a:p>
      </dgm:t>
    </dgm:pt>
    <dgm:pt modelId="{DA31775E-1678-43A5-8F25-4F77AEAEC3FE}" type="sibTrans" cxnId="{D0008C2F-7B68-4C77-A4EA-36CC7A127D9C}">
      <dgm:prSet/>
      <dgm:spPr/>
      <dgm:t>
        <a:bodyPr/>
        <a:lstStyle/>
        <a:p>
          <a:endParaRPr lang="en-US"/>
        </a:p>
      </dgm:t>
    </dgm:pt>
    <dgm:pt modelId="{2EA962EE-3420-4DA5-B488-83209204CD5A}">
      <dgm:prSet/>
      <dgm:spPr/>
      <dgm:t>
        <a:bodyPr/>
        <a:lstStyle/>
        <a:p>
          <a:r>
            <a:rPr lang="cs-CZ"/>
            <a:t>KDO bude zodpovědný za jejich realizaci (RT).</a:t>
          </a:r>
          <a:endParaRPr lang="en-US"/>
        </a:p>
      </dgm:t>
    </dgm:pt>
    <dgm:pt modelId="{7B1DE50D-B2CE-490E-B34E-10C81E5AF632}" type="parTrans" cxnId="{C9532823-3322-4440-9DB3-6DE3D23ADAB2}">
      <dgm:prSet/>
      <dgm:spPr/>
      <dgm:t>
        <a:bodyPr/>
        <a:lstStyle/>
        <a:p>
          <a:endParaRPr lang="en-US"/>
        </a:p>
      </dgm:t>
    </dgm:pt>
    <dgm:pt modelId="{5511AF2F-20D6-4BBC-922A-E39800B43DB5}" type="sibTrans" cxnId="{C9532823-3322-4440-9DB3-6DE3D23ADAB2}">
      <dgm:prSet/>
      <dgm:spPr/>
      <dgm:t>
        <a:bodyPr/>
        <a:lstStyle/>
        <a:p>
          <a:endParaRPr lang="en-US"/>
        </a:p>
      </dgm:t>
    </dgm:pt>
    <dgm:pt modelId="{EB5B2B73-D0B3-430B-A54A-3B1ED3EF4E48}">
      <dgm:prSet/>
      <dgm:spPr/>
      <dgm:t>
        <a:bodyPr/>
        <a:lstStyle/>
        <a:p>
          <a:r>
            <a:rPr lang="cs-CZ"/>
            <a:t>KDY se budou konat a v jakém rozsahu (hodiny/dny/týdny).</a:t>
          </a:r>
          <a:endParaRPr lang="en-US"/>
        </a:p>
      </dgm:t>
    </dgm:pt>
    <dgm:pt modelId="{79B8CE35-0DE7-4C54-8686-8DE7AF4EB6F8}" type="parTrans" cxnId="{20FFBAD8-24E2-40C4-81CC-4ABDE75968D1}">
      <dgm:prSet/>
      <dgm:spPr/>
      <dgm:t>
        <a:bodyPr/>
        <a:lstStyle/>
        <a:p>
          <a:endParaRPr lang="en-US"/>
        </a:p>
      </dgm:t>
    </dgm:pt>
    <dgm:pt modelId="{551E81AA-D905-4BF4-895C-CC18A449FF7C}" type="sibTrans" cxnId="{20FFBAD8-24E2-40C4-81CC-4ABDE75968D1}">
      <dgm:prSet/>
      <dgm:spPr/>
      <dgm:t>
        <a:bodyPr/>
        <a:lstStyle/>
        <a:p>
          <a:endParaRPr lang="en-US"/>
        </a:p>
      </dgm:t>
    </dgm:pt>
    <dgm:pt modelId="{B6C4C0AD-1926-4EA1-A908-E5ABD8ACDF15}">
      <dgm:prSet/>
      <dgm:spPr/>
      <dgm:t>
        <a:bodyPr/>
        <a:lstStyle/>
        <a:p>
          <a:r>
            <a:rPr lang="cs-CZ" dirty="0"/>
            <a:t>KDE se budou konat.</a:t>
          </a:r>
          <a:endParaRPr lang="en-US" dirty="0"/>
        </a:p>
      </dgm:t>
    </dgm:pt>
    <dgm:pt modelId="{EEFB9980-73ED-4022-9BCB-20782D45DECB}" type="parTrans" cxnId="{97DFABFF-8934-4793-B085-E5BE953C73F3}">
      <dgm:prSet/>
      <dgm:spPr/>
      <dgm:t>
        <a:bodyPr/>
        <a:lstStyle/>
        <a:p>
          <a:endParaRPr lang="en-US"/>
        </a:p>
      </dgm:t>
    </dgm:pt>
    <dgm:pt modelId="{9774837B-6D13-4C10-8AC8-4908575564D8}" type="sibTrans" cxnId="{97DFABFF-8934-4793-B085-E5BE953C73F3}">
      <dgm:prSet/>
      <dgm:spPr/>
      <dgm:t>
        <a:bodyPr/>
        <a:lstStyle/>
        <a:p>
          <a:endParaRPr lang="en-US"/>
        </a:p>
      </dgm:t>
    </dgm:pt>
    <dgm:pt modelId="{F2C8A2A9-CF76-4790-B843-D07D41E799A2}">
      <dgm:prSet/>
      <dgm:spPr/>
      <dgm:t>
        <a:bodyPr/>
        <a:lstStyle/>
        <a:p>
          <a:r>
            <a:rPr lang="cs-CZ"/>
            <a:t>JAK (skupinově/individuálně).</a:t>
          </a:r>
          <a:endParaRPr lang="en-US"/>
        </a:p>
      </dgm:t>
    </dgm:pt>
    <dgm:pt modelId="{3D4EB197-D39E-4931-AA8C-2282DED7E401}" type="parTrans" cxnId="{1412692C-2124-4461-AED9-AE051A29C9D5}">
      <dgm:prSet/>
      <dgm:spPr/>
      <dgm:t>
        <a:bodyPr/>
        <a:lstStyle/>
        <a:p>
          <a:endParaRPr lang="en-US"/>
        </a:p>
      </dgm:t>
    </dgm:pt>
    <dgm:pt modelId="{8CD4A63D-95B1-4F77-BB35-6B6CC32F18F1}" type="sibTrans" cxnId="{1412692C-2124-4461-AED9-AE051A29C9D5}">
      <dgm:prSet/>
      <dgm:spPr/>
      <dgm:t>
        <a:bodyPr/>
        <a:lstStyle/>
        <a:p>
          <a:endParaRPr lang="en-US"/>
        </a:p>
      </dgm:t>
    </dgm:pt>
    <dgm:pt modelId="{5D6551A5-2814-4A7F-8814-96789762398C}">
      <dgm:prSet/>
      <dgm:spPr/>
      <dgm:t>
        <a:bodyPr/>
        <a:lstStyle/>
        <a:p>
          <a:r>
            <a:rPr lang="cs-CZ"/>
            <a:t>Vždy je nutno ZDŮVODNIT zvolený postup.</a:t>
          </a:r>
          <a:endParaRPr lang="en-US"/>
        </a:p>
      </dgm:t>
    </dgm:pt>
    <dgm:pt modelId="{4FB1D5A1-FCB4-4BC6-9CAE-BC63E752305B}" type="parTrans" cxnId="{2DA6C105-62C8-43DE-A8AE-570DD2C19360}">
      <dgm:prSet/>
      <dgm:spPr/>
      <dgm:t>
        <a:bodyPr/>
        <a:lstStyle/>
        <a:p>
          <a:endParaRPr lang="en-US"/>
        </a:p>
      </dgm:t>
    </dgm:pt>
    <dgm:pt modelId="{EFADC1A6-6B43-4B92-A579-293DDBEC2E7D}" type="sibTrans" cxnId="{2DA6C105-62C8-43DE-A8AE-570DD2C19360}">
      <dgm:prSet/>
      <dgm:spPr/>
      <dgm:t>
        <a:bodyPr/>
        <a:lstStyle/>
        <a:p>
          <a:endParaRPr lang="en-US"/>
        </a:p>
      </dgm:t>
    </dgm:pt>
    <dgm:pt modelId="{EEE6F029-823F-4CC8-BB7E-B37E6EC633EC}" type="pres">
      <dgm:prSet presAssocID="{139BF28F-2060-48C5-8FD9-EE4D8A72245E}" presName="linear" presStyleCnt="0">
        <dgm:presLayoutVars>
          <dgm:dir/>
          <dgm:animLvl val="lvl"/>
          <dgm:resizeHandles val="exact"/>
        </dgm:presLayoutVars>
      </dgm:prSet>
      <dgm:spPr/>
    </dgm:pt>
    <dgm:pt modelId="{EAD8CE51-33B9-4C87-884A-0DD189811C8C}" type="pres">
      <dgm:prSet presAssocID="{B48E06DE-A621-4728-8D16-1D9A0DFFDFFB}" presName="parentLin" presStyleCnt="0"/>
      <dgm:spPr/>
    </dgm:pt>
    <dgm:pt modelId="{DB7D6A21-62F1-4F39-A056-CA41822724F5}" type="pres">
      <dgm:prSet presAssocID="{B48E06DE-A621-4728-8D16-1D9A0DFFDFFB}" presName="parentLeftMargin" presStyleLbl="node1" presStyleIdx="0" presStyleCnt="3"/>
      <dgm:spPr/>
    </dgm:pt>
    <dgm:pt modelId="{C9560382-2C70-4B4F-AEF2-24A0FDF7E926}" type="pres">
      <dgm:prSet presAssocID="{B48E06DE-A621-4728-8D16-1D9A0DFFDFFB}" presName="parentText" presStyleLbl="node1" presStyleIdx="0" presStyleCnt="3" custScaleX="107662">
        <dgm:presLayoutVars>
          <dgm:chMax val="0"/>
          <dgm:bulletEnabled val="1"/>
        </dgm:presLayoutVars>
      </dgm:prSet>
      <dgm:spPr/>
    </dgm:pt>
    <dgm:pt modelId="{EE63AF3F-CDDA-41B2-8230-898B4D56B25A}" type="pres">
      <dgm:prSet presAssocID="{B48E06DE-A621-4728-8D16-1D9A0DFFDFFB}" presName="negativeSpace" presStyleCnt="0"/>
      <dgm:spPr/>
    </dgm:pt>
    <dgm:pt modelId="{55A216BA-18D5-428E-9D99-8B2C27485BDA}" type="pres">
      <dgm:prSet presAssocID="{B48E06DE-A621-4728-8D16-1D9A0DFFDFFB}" presName="childText" presStyleLbl="conFgAcc1" presStyleIdx="0" presStyleCnt="3">
        <dgm:presLayoutVars>
          <dgm:bulletEnabled val="1"/>
        </dgm:presLayoutVars>
      </dgm:prSet>
      <dgm:spPr/>
    </dgm:pt>
    <dgm:pt modelId="{73949FA5-5D4D-4822-AD7D-E1A74F043941}" type="pres">
      <dgm:prSet presAssocID="{B5BEBF15-8E51-472C-AA71-041573A5C4E3}" presName="spaceBetweenRectangles" presStyleCnt="0"/>
      <dgm:spPr/>
    </dgm:pt>
    <dgm:pt modelId="{35498370-191F-4600-9525-7A6DF3421EB1}" type="pres">
      <dgm:prSet presAssocID="{37907E6F-00EA-4141-B6F7-8184595ABE87}" presName="parentLin" presStyleCnt="0"/>
      <dgm:spPr/>
    </dgm:pt>
    <dgm:pt modelId="{C0CA7701-0D62-4C96-BBCF-542E5B0411CA}" type="pres">
      <dgm:prSet presAssocID="{37907E6F-00EA-4141-B6F7-8184595ABE87}" presName="parentLeftMargin" presStyleLbl="node1" presStyleIdx="0" presStyleCnt="3"/>
      <dgm:spPr/>
    </dgm:pt>
    <dgm:pt modelId="{6BE4940E-7072-44CB-87C7-AC2651F64225}" type="pres">
      <dgm:prSet presAssocID="{37907E6F-00EA-4141-B6F7-8184595ABE87}" presName="parentText" presStyleLbl="node1" presStyleIdx="1" presStyleCnt="3" custScaleX="107662">
        <dgm:presLayoutVars>
          <dgm:chMax val="0"/>
          <dgm:bulletEnabled val="1"/>
        </dgm:presLayoutVars>
      </dgm:prSet>
      <dgm:spPr/>
    </dgm:pt>
    <dgm:pt modelId="{53D26842-615A-425B-A2F9-AC1599645593}" type="pres">
      <dgm:prSet presAssocID="{37907E6F-00EA-4141-B6F7-8184595ABE87}" presName="negativeSpace" presStyleCnt="0"/>
      <dgm:spPr/>
    </dgm:pt>
    <dgm:pt modelId="{11EAF956-00ED-4598-BE82-5910C4E465F8}" type="pres">
      <dgm:prSet presAssocID="{37907E6F-00EA-4141-B6F7-8184595ABE87}" presName="childText" presStyleLbl="conFgAcc1" presStyleIdx="1" presStyleCnt="3">
        <dgm:presLayoutVars>
          <dgm:bulletEnabled val="1"/>
        </dgm:presLayoutVars>
      </dgm:prSet>
      <dgm:spPr/>
    </dgm:pt>
    <dgm:pt modelId="{F3ED1A28-08FD-48F4-84A1-3C805D674567}" type="pres">
      <dgm:prSet presAssocID="{6AB24665-73E6-47B2-8B9E-2DCEF580A37C}" presName="spaceBetweenRectangles" presStyleCnt="0"/>
      <dgm:spPr/>
    </dgm:pt>
    <dgm:pt modelId="{64859B6D-5982-4D21-BCD0-10F7FAFFDECC}" type="pres">
      <dgm:prSet presAssocID="{FCA14CE5-D94E-4BB3-8BF6-FEB3884CA79E}" presName="parentLin" presStyleCnt="0"/>
      <dgm:spPr/>
    </dgm:pt>
    <dgm:pt modelId="{EE5D5959-1D4B-4151-83CE-09B6E49B9373}" type="pres">
      <dgm:prSet presAssocID="{FCA14CE5-D94E-4BB3-8BF6-FEB3884CA79E}" presName="parentLeftMargin" presStyleLbl="node1" presStyleIdx="1" presStyleCnt="3"/>
      <dgm:spPr/>
    </dgm:pt>
    <dgm:pt modelId="{19D8E028-4D64-4C8D-BD5D-FEFB0CE808B4}" type="pres">
      <dgm:prSet presAssocID="{FCA14CE5-D94E-4BB3-8BF6-FEB3884CA79E}" presName="parentText" presStyleLbl="node1" presStyleIdx="2" presStyleCnt="3" custScaleX="107662">
        <dgm:presLayoutVars>
          <dgm:chMax val="0"/>
          <dgm:bulletEnabled val="1"/>
        </dgm:presLayoutVars>
      </dgm:prSet>
      <dgm:spPr/>
    </dgm:pt>
    <dgm:pt modelId="{2615D784-219B-4470-8594-3965DF8D441D}" type="pres">
      <dgm:prSet presAssocID="{FCA14CE5-D94E-4BB3-8BF6-FEB3884CA79E}" presName="negativeSpace" presStyleCnt="0"/>
      <dgm:spPr/>
    </dgm:pt>
    <dgm:pt modelId="{FEF496B4-47A8-43D2-8E9F-325DC1E16EA9}" type="pres">
      <dgm:prSet presAssocID="{FCA14CE5-D94E-4BB3-8BF6-FEB3884CA79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DA6C105-62C8-43DE-A8AE-570DD2C19360}" srcId="{FCA14CE5-D94E-4BB3-8BF6-FEB3884CA79E}" destId="{5D6551A5-2814-4A7F-8814-96789762398C}" srcOrd="5" destOrd="0" parTransId="{4FB1D5A1-FCB4-4BC6-9CAE-BC63E752305B}" sibTransId="{EFADC1A6-6B43-4B92-A579-293DDBEC2E7D}"/>
    <dgm:cxn modelId="{40A7670F-E0B4-4100-982B-CBBBAE6E9975}" type="presOf" srcId="{6274EC04-1383-45F7-AD78-C9615AD93853}" destId="{11EAF956-00ED-4598-BE82-5910C4E465F8}" srcOrd="0" destOrd="0" presId="urn:microsoft.com/office/officeart/2005/8/layout/list1"/>
    <dgm:cxn modelId="{C9532823-3322-4440-9DB3-6DE3D23ADAB2}" srcId="{FCA14CE5-D94E-4BB3-8BF6-FEB3884CA79E}" destId="{2EA962EE-3420-4DA5-B488-83209204CD5A}" srcOrd="1" destOrd="0" parTransId="{7B1DE50D-B2CE-490E-B34E-10C81E5AF632}" sibTransId="{5511AF2F-20D6-4BBC-922A-E39800B43DB5}"/>
    <dgm:cxn modelId="{42027829-A9CB-4E48-9F09-0E65975876C9}" type="presOf" srcId="{EB5B2B73-D0B3-430B-A54A-3B1ED3EF4E48}" destId="{FEF496B4-47A8-43D2-8E9F-325DC1E16EA9}" srcOrd="0" destOrd="2" presId="urn:microsoft.com/office/officeart/2005/8/layout/list1"/>
    <dgm:cxn modelId="{1412692C-2124-4461-AED9-AE051A29C9D5}" srcId="{FCA14CE5-D94E-4BB3-8BF6-FEB3884CA79E}" destId="{F2C8A2A9-CF76-4790-B843-D07D41E799A2}" srcOrd="4" destOrd="0" parTransId="{3D4EB197-D39E-4931-AA8C-2282DED7E401}" sibTransId="{8CD4A63D-95B1-4F77-BB35-6B6CC32F18F1}"/>
    <dgm:cxn modelId="{D0008C2F-7B68-4C77-A4EA-36CC7A127D9C}" srcId="{FCA14CE5-D94E-4BB3-8BF6-FEB3884CA79E}" destId="{EB20590A-E006-4941-BEA9-A9271A16EF3B}" srcOrd="0" destOrd="0" parTransId="{B2978E59-D8A2-4E76-B11C-2C1CD4C16FA6}" sibTransId="{DA31775E-1678-43A5-8F25-4F77AEAEC3FE}"/>
    <dgm:cxn modelId="{2A4B053B-9FA2-4919-AA80-E0FF9E6DDDD3}" type="presOf" srcId="{37907E6F-00EA-4141-B6F7-8184595ABE87}" destId="{C0CA7701-0D62-4C96-BBCF-542E5B0411CA}" srcOrd="0" destOrd="0" presId="urn:microsoft.com/office/officeart/2005/8/layout/list1"/>
    <dgm:cxn modelId="{D703A944-C46A-4D6B-A2DC-BF9365599DAB}" type="presOf" srcId="{2EA962EE-3420-4DA5-B488-83209204CD5A}" destId="{FEF496B4-47A8-43D2-8E9F-325DC1E16EA9}" srcOrd="0" destOrd="1" presId="urn:microsoft.com/office/officeart/2005/8/layout/list1"/>
    <dgm:cxn modelId="{88BA3855-7526-4B40-A6B5-F63628FDCC93}" type="presOf" srcId="{139BF28F-2060-48C5-8FD9-EE4D8A72245E}" destId="{EEE6F029-823F-4CC8-BB7E-B37E6EC633EC}" srcOrd="0" destOrd="0" presId="urn:microsoft.com/office/officeart/2005/8/layout/list1"/>
    <dgm:cxn modelId="{7A2D9D76-3D03-4D88-A711-8536A9228B1E}" srcId="{139BF28F-2060-48C5-8FD9-EE4D8A72245E}" destId="{37907E6F-00EA-4141-B6F7-8184595ABE87}" srcOrd="1" destOrd="0" parTransId="{7D0A5789-CA1A-40DB-BDD2-AE8B57CA988F}" sibTransId="{6AB24665-73E6-47B2-8B9E-2DCEF580A37C}"/>
    <dgm:cxn modelId="{79E27C78-4898-4577-A4B6-750753B46EDF}" srcId="{37907E6F-00EA-4141-B6F7-8184595ABE87}" destId="{6274EC04-1383-45F7-AD78-C9615AD93853}" srcOrd="0" destOrd="0" parTransId="{6243983A-6CD7-4DF6-95F1-A7A300B893DB}" sibTransId="{5A4D2CEC-E3CB-49D2-9662-5882A39715D6}"/>
    <dgm:cxn modelId="{1F9B7F7D-AA84-4F73-B585-F503094EAF59}" type="presOf" srcId="{F2C8A2A9-CF76-4790-B843-D07D41E799A2}" destId="{FEF496B4-47A8-43D2-8E9F-325DC1E16EA9}" srcOrd="0" destOrd="4" presId="urn:microsoft.com/office/officeart/2005/8/layout/list1"/>
    <dgm:cxn modelId="{BEC0E7B2-A1EC-4C9A-A5A7-6BDB69A5347F}" type="presOf" srcId="{FCA14CE5-D94E-4BB3-8BF6-FEB3884CA79E}" destId="{19D8E028-4D64-4C8D-BD5D-FEFB0CE808B4}" srcOrd="1" destOrd="0" presId="urn:microsoft.com/office/officeart/2005/8/layout/list1"/>
    <dgm:cxn modelId="{BC4732BB-1F7A-4937-BD76-3FB6CD672A24}" type="presOf" srcId="{5D6551A5-2814-4A7F-8814-96789762398C}" destId="{FEF496B4-47A8-43D2-8E9F-325DC1E16EA9}" srcOrd="0" destOrd="5" presId="urn:microsoft.com/office/officeart/2005/8/layout/list1"/>
    <dgm:cxn modelId="{18F8C6BC-CEFD-42BC-8824-D375445CCABC}" type="presOf" srcId="{B6C4C0AD-1926-4EA1-A908-E5ABD8ACDF15}" destId="{FEF496B4-47A8-43D2-8E9F-325DC1E16EA9}" srcOrd="0" destOrd="3" presId="urn:microsoft.com/office/officeart/2005/8/layout/list1"/>
    <dgm:cxn modelId="{95BF04C2-62B8-4D43-9F8F-FD6922509F6B}" type="presOf" srcId="{FCA14CE5-D94E-4BB3-8BF6-FEB3884CA79E}" destId="{EE5D5959-1D4B-4151-83CE-09B6E49B9373}" srcOrd="0" destOrd="0" presId="urn:microsoft.com/office/officeart/2005/8/layout/list1"/>
    <dgm:cxn modelId="{F2988CC4-99C8-4849-A3CA-E1BBDC644F84}" type="presOf" srcId="{B48E06DE-A621-4728-8D16-1D9A0DFFDFFB}" destId="{C9560382-2C70-4B4F-AEF2-24A0FDF7E926}" srcOrd="1" destOrd="0" presId="urn:microsoft.com/office/officeart/2005/8/layout/list1"/>
    <dgm:cxn modelId="{CE987ECB-7468-4EE2-9C5A-4BE5441F333D}" type="presOf" srcId="{EB20590A-E006-4941-BEA9-A9271A16EF3B}" destId="{FEF496B4-47A8-43D2-8E9F-325DC1E16EA9}" srcOrd="0" destOrd="0" presId="urn:microsoft.com/office/officeart/2005/8/layout/list1"/>
    <dgm:cxn modelId="{20FFBAD8-24E2-40C4-81CC-4ABDE75968D1}" srcId="{FCA14CE5-D94E-4BB3-8BF6-FEB3884CA79E}" destId="{EB5B2B73-D0B3-430B-A54A-3B1ED3EF4E48}" srcOrd="2" destOrd="0" parTransId="{79B8CE35-0DE7-4C54-8686-8DE7AF4EB6F8}" sibTransId="{551E81AA-D905-4BF4-895C-CC18A449FF7C}"/>
    <dgm:cxn modelId="{6C3D1BE2-C423-4195-A999-A567A1DC7E77}" type="presOf" srcId="{37907E6F-00EA-4141-B6F7-8184595ABE87}" destId="{6BE4940E-7072-44CB-87C7-AC2651F64225}" srcOrd="1" destOrd="0" presId="urn:microsoft.com/office/officeart/2005/8/layout/list1"/>
    <dgm:cxn modelId="{A4243BF8-9210-41D1-B592-966CA95D5DBA}" srcId="{139BF28F-2060-48C5-8FD9-EE4D8A72245E}" destId="{FCA14CE5-D94E-4BB3-8BF6-FEB3884CA79E}" srcOrd="2" destOrd="0" parTransId="{2B63613F-51E4-4C90-8ED2-38B77F065EA5}" sibTransId="{1CF7BA6F-637B-4B1F-88F1-4DC27F6CADDF}"/>
    <dgm:cxn modelId="{52A5A8FB-10FE-40C4-9305-B125D080E344}" type="presOf" srcId="{B48E06DE-A621-4728-8D16-1D9A0DFFDFFB}" destId="{DB7D6A21-62F1-4F39-A056-CA41822724F5}" srcOrd="0" destOrd="0" presId="urn:microsoft.com/office/officeart/2005/8/layout/list1"/>
    <dgm:cxn modelId="{36A4DFFB-6143-42C7-84FC-628B4A7379A1}" srcId="{139BF28F-2060-48C5-8FD9-EE4D8A72245E}" destId="{B48E06DE-A621-4728-8D16-1D9A0DFFDFFB}" srcOrd="0" destOrd="0" parTransId="{028DB7F9-8C0C-4AA5-AFDD-6C2DA39B6EBE}" sibTransId="{B5BEBF15-8E51-472C-AA71-041573A5C4E3}"/>
    <dgm:cxn modelId="{97DFABFF-8934-4793-B085-E5BE953C73F3}" srcId="{FCA14CE5-D94E-4BB3-8BF6-FEB3884CA79E}" destId="{B6C4C0AD-1926-4EA1-A908-E5ABD8ACDF15}" srcOrd="3" destOrd="0" parTransId="{EEFB9980-73ED-4022-9BCB-20782D45DECB}" sibTransId="{9774837B-6D13-4C10-8AC8-4908575564D8}"/>
    <dgm:cxn modelId="{E4AFCF07-CF00-40EF-A83E-452F8AC2874C}" type="presParOf" srcId="{EEE6F029-823F-4CC8-BB7E-B37E6EC633EC}" destId="{EAD8CE51-33B9-4C87-884A-0DD189811C8C}" srcOrd="0" destOrd="0" presId="urn:microsoft.com/office/officeart/2005/8/layout/list1"/>
    <dgm:cxn modelId="{1536CC96-119F-409A-9122-E9437CC752A0}" type="presParOf" srcId="{EAD8CE51-33B9-4C87-884A-0DD189811C8C}" destId="{DB7D6A21-62F1-4F39-A056-CA41822724F5}" srcOrd="0" destOrd="0" presId="urn:microsoft.com/office/officeart/2005/8/layout/list1"/>
    <dgm:cxn modelId="{F39C7175-EAC2-453E-BE8B-237671202337}" type="presParOf" srcId="{EAD8CE51-33B9-4C87-884A-0DD189811C8C}" destId="{C9560382-2C70-4B4F-AEF2-24A0FDF7E926}" srcOrd="1" destOrd="0" presId="urn:microsoft.com/office/officeart/2005/8/layout/list1"/>
    <dgm:cxn modelId="{1218CE04-C45C-4E58-B01D-DD3E29367233}" type="presParOf" srcId="{EEE6F029-823F-4CC8-BB7E-B37E6EC633EC}" destId="{EE63AF3F-CDDA-41B2-8230-898B4D56B25A}" srcOrd="1" destOrd="0" presId="urn:microsoft.com/office/officeart/2005/8/layout/list1"/>
    <dgm:cxn modelId="{346F9066-DE05-44D4-B299-F65DE07457B8}" type="presParOf" srcId="{EEE6F029-823F-4CC8-BB7E-B37E6EC633EC}" destId="{55A216BA-18D5-428E-9D99-8B2C27485BDA}" srcOrd="2" destOrd="0" presId="urn:microsoft.com/office/officeart/2005/8/layout/list1"/>
    <dgm:cxn modelId="{CBF5B24C-CB19-4771-89D9-D053D9E1BCD7}" type="presParOf" srcId="{EEE6F029-823F-4CC8-BB7E-B37E6EC633EC}" destId="{73949FA5-5D4D-4822-AD7D-E1A74F043941}" srcOrd="3" destOrd="0" presId="urn:microsoft.com/office/officeart/2005/8/layout/list1"/>
    <dgm:cxn modelId="{17407C53-2992-4471-BA29-4CBC6818E6F8}" type="presParOf" srcId="{EEE6F029-823F-4CC8-BB7E-B37E6EC633EC}" destId="{35498370-191F-4600-9525-7A6DF3421EB1}" srcOrd="4" destOrd="0" presId="urn:microsoft.com/office/officeart/2005/8/layout/list1"/>
    <dgm:cxn modelId="{2093EB5A-DED1-44BC-8B23-B350B41AF312}" type="presParOf" srcId="{35498370-191F-4600-9525-7A6DF3421EB1}" destId="{C0CA7701-0D62-4C96-BBCF-542E5B0411CA}" srcOrd="0" destOrd="0" presId="urn:microsoft.com/office/officeart/2005/8/layout/list1"/>
    <dgm:cxn modelId="{41CA707A-F3FA-4B19-B1BB-CB17B3A801AF}" type="presParOf" srcId="{35498370-191F-4600-9525-7A6DF3421EB1}" destId="{6BE4940E-7072-44CB-87C7-AC2651F64225}" srcOrd="1" destOrd="0" presId="urn:microsoft.com/office/officeart/2005/8/layout/list1"/>
    <dgm:cxn modelId="{54D27F1D-46E7-4308-8A63-068A7E9FC573}" type="presParOf" srcId="{EEE6F029-823F-4CC8-BB7E-B37E6EC633EC}" destId="{53D26842-615A-425B-A2F9-AC1599645593}" srcOrd="5" destOrd="0" presId="urn:microsoft.com/office/officeart/2005/8/layout/list1"/>
    <dgm:cxn modelId="{4D898EFC-5A02-476C-9DD8-012D4259ADEE}" type="presParOf" srcId="{EEE6F029-823F-4CC8-BB7E-B37E6EC633EC}" destId="{11EAF956-00ED-4598-BE82-5910C4E465F8}" srcOrd="6" destOrd="0" presId="urn:microsoft.com/office/officeart/2005/8/layout/list1"/>
    <dgm:cxn modelId="{C2299123-078F-403E-8DAC-9150BFD52049}" type="presParOf" srcId="{EEE6F029-823F-4CC8-BB7E-B37E6EC633EC}" destId="{F3ED1A28-08FD-48F4-84A1-3C805D674567}" srcOrd="7" destOrd="0" presId="urn:microsoft.com/office/officeart/2005/8/layout/list1"/>
    <dgm:cxn modelId="{01DE6516-24DC-4AFB-8270-CF59A88E03DA}" type="presParOf" srcId="{EEE6F029-823F-4CC8-BB7E-B37E6EC633EC}" destId="{64859B6D-5982-4D21-BCD0-10F7FAFFDECC}" srcOrd="8" destOrd="0" presId="urn:microsoft.com/office/officeart/2005/8/layout/list1"/>
    <dgm:cxn modelId="{FD284385-C813-481F-8F61-5A13AC58B275}" type="presParOf" srcId="{64859B6D-5982-4D21-BCD0-10F7FAFFDECC}" destId="{EE5D5959-1D4B-4151-83CE-09B6E49B9373}" srcOrd="0" destOrd="0" presId="urn:microsoft.com/office/officeart/2005/8/layout/list1"/>
    <dgm:cxn modelId="{5C18EB8C-919F-4A57-897B-D43113B43AE4}" type="presParOf" srcId="{64859B6D-5982-4D21-BCD0-10F7FAFFDECC}" destId="{19D8E028-4D64-4C8D-BD5D-FEFB0CE808B4}" srcOrd="1" destOrd="0" presId="urn:microsoft.com/office/officeart/2005/8/layout/list1"/>
    <dgm:cxn modelId="{55C34F6B-F5D0-4C01-A390-F7055EF633F0}" type="presParOf" srcId="{EEE6F029-823F-4CC8-BB7E-B37E6EC633EC}" destId="{2615D784-219B-4470-8594-3965DF8D441D}" srcOrd="9" destOrd="0" presId="urn:microsoft.com/office/officeart/2005/8/layout/list1"/>
    <dgm:cxn modelId="{45A08189-96BA-4496-BD47-69BEA8AE6F6C}" type="presParOf" srcId="{EEE6F029-823F-4CC8-BB7E-B37E6EC633EC}" destId="{FEF496B4-47A8-43D2-8E9F-325DC1E16EA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64D3D6D-7297-4A09-9390-707ED45B1D4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269A44B-DEFB-487D-8D62-082C260198C3}">
      <dgm:prSet/>
      <dgm:spPr/>
      <dgm:t>
        <a:bodyPr/>
        <a:lstStyle/>
        <a:p>
          <a:r>
            <a:rPr lang="cs-CZ" dirty="0"/>
            <a:t>Sečtení zbývajících volných částek dílčích alokací.</a:t>
          </a:r>
        </a:p>
      </dgm:t>
    </dgm:pt>
    <dgm:pt modelId="{FE205780-92E6-4E8E-BCE5-65653F63A498}" type="parTrans" cxnId="{7B722589-6FCA-49F8-ADC8-EF4EE62D0132}">
      <dgm:prSet/>
      <dgm:spPr/>
      <dgm:t>
        <a:bodyPr/>
        <a:lstStyle/>
        <a:p>
          <a:endParaRPr lang="cs-CZ"/>
        </a:p>
      </dgm:t>
    </dgm:pt>
    <dgm:pt modelId="{56B3BB9C-8AA9-4531-8DD6-C8A56E487EF5}" type="sibTrans" cxnId="{7B722589-6FCA-49F8-ADC8-EF4EE62D0132}">
      <dgm:prSet/>
      <dgm:spPr/>
      <dgm:t>
        <a:bodyPr/>
        <a:lstStyle/>
        <a:p>
          <a:endParaRPr lang="cs-CZ"/>
        </a:p>
      </dgm:t>
    </dgm:pt>
    <dgm:pt modelId="{182F98BD-58A2-43C4-9ADC-FE9B2A79370B}">
      <dgm:prSet/>
      <dgm:spPr>
        <a:solidFill>
          <a:srgbClr val="AFDDFA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Sestupné seřazení projektů v zásobníku podle celkového počtu bodů ve věcném hodnocení.</a:t>
          </a:r>
        </a:p>
      </dgm:t>
    </dgm:pt>
    <dgm:pt modelId="{AF263507-9201-42D9-A454-ED2495A04E70}" type="parTrans" cxnId="{FD32FB53-EC56-494F-BDDC-905B8C5A549F}">
      <dgm:prSet/>
      <dgm:spPr/>
      <dgm:t>
        <a:bodyPr/>
        <a:lstStyle/>
        <a:p>
          <a:endParaRPr lang="cs-CZ"/>
        </a:p>
      </dgm:t>
    </dgm:pt>
    <dgm:pt modelId="{95DE61A8-64DA-4FB5-83A1-1AE47A190764}" type="sibTrans" cxnId="{FD32FB53-EC56-494F-BDDC-905B8C5A549F}">
      <dgm:prSet/>
      <dgm:spPr/>
      <dgm:t>
        <a:bodyPr/>
        <a:lstStyle/>
        <a:p>
          <a:endParaRPr lang="cs-CZ"/>
        </a:p>
      </dgm:t>
    </dgm:pt>
    <dgm:pt modelId="{C39CF3D7-0FEC-4E6D-99B9-9F4B184A3C67}">
      <dgm:prSet/>
      <dgm:spPr>
        <a:solidFill>
          <a:srgbClr val="FFCC00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Podpora projektů ze zásobníku s nejvyšším počtem bodů, na něž vyjde volná zbytková alokace.</a:t>
          </a:r>
        </a:p>
      </dgm:t>
    </dgm:pt>
    <dgm:pt modelId="{D287EC43-F79F-4229-ACB3-B53BCC86DEC9}" type="parTrans" cxnId="{37D4FA11-74B6-45BF-8CFB-989B8D5B2F04}">
      <dgm:prSet/>
      <dgm:spPr/>
      <dgm:t>
        <a:bodyPr/>
        <a:lstStyle/>
        <a:p>
          <a:endParaRPr lang="cs-CZ"/>
        </a:p>
      </dgm:t>
    </dgm:pt>
    <dgm:pt modelId="{057F7CC0-D4F4-47B8-AA1A-D6BF989F23BC}" type="sibTrans" cxnId="{37D4FA11-74B6-45BF-8CFB-989B8D5B2F04}">
      <dgm:prSet/>
      <dgm:spPr/>
      <dgm:t>
        <a:bodyPr/>
        <a:lstStyle/>
        <a:p>
          <a:endParaRPr lang="cs-CZ"/>
        </a:p>
      </dgm:t>
    </dgm:pt>
    <dgm:pt modelId="{6B26FA1F-C750-4916-BC69-C8C09D959719}" type="pres">
      <dgm:prSet presAssocID="{564D3D6D-7297-4A09-9390-707ED45B1D4E}" presName="CompostProcess" presStyleCnt="0">
        <dgm:presLayoutVars>
          <dgm:dir/>
          <dgm:resizeHandles val="exact"/>
        </dgm:presLayoutVars>
      </dgm:prSet>
      <dgm:spPr/>
    </dgm:pt>
    <dgm:pt modelId="{7DED3650-5820-4887-8822-A56CBA77EA22}" type="pres">
      <dgm:prSet presAssocID="{564D3D6D-7297-4A09-9390-707ED45B1D4E}" presName="arrow" presStyleLbl="bgShp" presStyleIdx="0" presStyleCnt="1"/>
      <dgm:spPr/>
    </dgm:pt>
    <dgm:pt modelId="{39C00599-5AE0-4E91-ADBC-DCE9EF641735}" type="pres">
      <dgm:prSet presAssocID="{564D3D6D-7297-4A09-9390-707ED45B1D4E}" presName="linearProcess" presStyleCnt="0"/>
      <dgm:spPr/>
    </dgm:pt>
    <dgm:pt modelId="{78732378-6BFF-4081-81D9-EB23A2AFB789}" type="pres">
      <dgm:prSet presAssocID="{A269A44B-DEFB-487D-8D62-082C260198C3}" presName="textNode" presStyleLbl="node1" presStyleIdx="0" presStyleCnt="3">
        <dgm:presLayoutVars>
          <dgm:bulletEnabled val="1"/>
        </dgm:presLayoutVars>
      </dgm:prSet>
      <dgm:spPr/>
    </dgm:pt>
    <dgm:pt modelId="{D58C210C-EA05-4779-9DD0-6857863B27BE}" type="pres">
      <dgm:prSet presAssocID="{56B3BB9C-8AA9-4531-8DD6-C8A56E487EF5}" presName="sibTrans" presStyleCnt="0"/>
      <dgm:spPr/>
    </dgm:pt>
    <dgm:pt modelId="{2CE864CE-2754-49A4-96B4-DB99B592D0B1}" type="pres">
      <dgm:prSet presAssocID="{182F98BD-58A2-43C4-9ADC-FE9B2A79370B}" presName="textNode" presStyleLbl="node1" presStyleIdx="1" presStyleCnt="3">
        <dgm:presLayoutVars>
          <dgm:bulletEnabled val="1"/>
        </dgm:presLayoutVars>
      </dgm:prSet>
      <dgm:spPr/>
    </dgm:pt>
    <dgm:pt modelId="{5C2891E5-ECA1-4787-BB3C-79B738095726}" type="pres">
      <dgm:prSet presAssocID="{95DE61A8-64DA-4FB5-83A1-1AE47A190764}" presName="sibTrans" presStyleCnt="0"/>
      <dgm:spPr/>
    </dgm:pt>
    <dgm:pt modelId="{C54F4C5B-4C7A-4F14-97A0-E24EAA1F1994}" type="pres">
      <dgm:prSet presAssocID="{C39CF3D7-0FEC-4E6D-99B9-9F4B184A3C6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7D4FA11-74B6-45BF-8CFB-989B8D5B2F04}" srcId="{564D3D6D-7297-4A09-9390-707ED45B1D4E}" destId="{C39CF3D7-0FEC-4E6D-99B9-9F4B184A3C67}" srcOrd="2" destOrd="0" parTransId="{D287EC43-F79F-4229-ACB3-B53BCC86DEC9}" sibTransId="{057F7CC0-D4F4-47B8-AA1A-D6BF989F23BC}"/>
    <dgm:cxn modelId="{A53D9438-5E6E-4878-AB8E-CEBB46E18DEA}" type="presOf" srcId="{182F98BD-58A2-43C4-9ADC-FE9B2A79370B}" destId="{2CE864CE-2754-49A4-96B4-DB99B592D0B1}" srcOrd="0" destOrd="0" presId="urn:microsoft.com/office/officeart/2005/8/layout/hProcess9"/>
    <dgm:cxn modelId="{3760313A-2AE2-4AC7-8F07-73A843865D70}" type="presOf" srcId="{C39CF3D7-0FEC-4E6D-99B9-9F4B184A3C67}" destId="{C54F4C5B-4C7A-4F14-97A0-E24EAA1F1994}" srcOrd="0" destOrd="0" presId="urn:microsoft.com/office/officeart/2005/8/layout/hProcess9"/>
    <dgm:cxn modelId="{AEF1523E-96BB-42C4-AF5E-2F5E80D0C151}" type="presOf" srcId="{564D3D6D-7297-4A09-9390-707ED45B1D4E}" destId="{6B26FA1F-C750-4916-BC69-C8C09D959719}" srcOrd="0" destOrd="0" presId="urn:microsoft.com/office/officeart/2005/8/layout/hProcess9"/>
    <dgm:cxn modelId="{FD32FB53-EC56-494F-BDDC-905B8C5A549F}" srcId="{564D3D6D-7297-4A09-9390-707ED45B1D4E}" destId="{182F98BD-58A2-43C4-9ADC-FE9B2A79370B}" srcOrd="1" destOrd="0" parTransId="{AF263507-9201-42D9-A454-ED2495A04E70}" sibTransId="{95DE61A8-64DA-4FB5-83A1-1AE47A190764}"/>
    <dgm:cxn modelId="{B9F90375-1F60-44D0-8BE7-8A6D21A486F2}" type="presOf" srcId="{A269A44B-DEFB-487D-8D62-082C260198C3}" destId="{78732378-6BFF-4081-81D9-EB23A2AFB789}" srcOrd="0" destOrd="0" presId="urn:microsoft.com/office/officeart/2005/8/layout/hProcess9"/>
    <dgm:cxn modelId="{7B722589-6FCA-49F8-ADC8-EF4EE62D0132}" srcId="{564D3D6D-7297-4A09-9390-707ED45B1D4E}" destId="{A269A44B-DEFB-487D-8D62-082C260198C3}" srcOrd="0" destOrd="0" parTransId="{FE205780-92E6-4E8E-BCE5-65653F63A498}" sibTransId="{56B3BB9C-8AA9-4531-8DD6-C8A56E487EF5}"/>
    <dgm:cxn modelId="{95E7E6EC-EB35-4BB2-8AFF-6009E3898A04}" type="presParOf" srcId="{6B26FA1F-C750-4916-BC69-C8C09D959719}" destId="{7DED3650-5820-4887-8822-A56CBA77EA22}" srcOrd="0" destOrd="0" presId="urn:microsoft.com/office/officeart/2005/8/layout/hProcess9"/>
    <dgm:cxn modelId="{44BD3D3D-2FCB-4358-AB62-9F8DDAD2119D}" type="presParOf" srcId="{6B26FA1F-C750-4916-BC69-C8C09D959719}" destId="{39C00599-5AE0-4E91-ADBC-DCE9EF641735}" srcOrd="1" destOrd="0" presId="urn:microsoft.com/office/officeart/2005/8/layout/hProcess9"/>
    <dgm:cxn modelId="{5176E6DC-6EA9-46BC-9758-85235175DD00}" type="presParOf" srcId="{39C00599-5AE0-4E91-ADBC-DCE9EF641735}" destId="{78732378-6BFF-4081-81D9-EB23A2AFB789}" srcOrd="0" destOrd="0" presId="urn:microsoft.com/office/officeart/2005/8/layout/hProcess9"/>
    <dgm:cxn modelId="{E25EFA05-0683-495F-8780-9716ECB2C981}" type="presParOf" srcId="{39C00599-5AE0-4E91-ADBC-DCE9EF641735}" destId="{D58C210C-EA05-4779-9DD0-6857863B27BE}" srcOrd="1" destOrd="0" presId="urn:microsoft.com/office/officeart/2005/8/layout/hProcess9"/>
    <dgm:cxn modelId="{19A7F0CB-1FE0-44DD-B6B4-C621D7B0E46B}" type="presParOf" srcId="{39C00599-5AE0-4E91-ADBC-DCE9EF641735}" destId="{2CE864CE-2754-49A4-96B4-DB99B592D0B1}" srcOrd="2" destOrd="0" presId="urn:microsoft.com/office/officeart/2005/8/layout/hProcess9"/>
    <dgm:cxn modelId="{4678D76E-A2A2-4925-AF8B-B63AFBCD3714}" type="presParOf" srcId="{39C00599-5AE0-4E91-ADBC-DCE9EF641735}" destId="{5C2891E5-ECA1-4787-BB3C-79B738095726}" srcOrd="3" destOrd="0" presId="urn:microsoft.com/office/officeart/2005/8/layout/hProcess9"/>
    <dgm:cxn modelId="{542FFCD1-B7D4-46FC-BB34-0B40803FC683}" type="presParOf" srcId="{39C00599-5AE0-4E91-ADBC-DCE9EF641735}" destId="{C54F4C5B-4C7A-4F14-97A0-E24EAA1F199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CBD06417-7AC6-40A3-B227-0912967F77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58EA6A9-9E76-4F30-BD71-B37187A3B41B}">
      <dgm:prSet/>
      <dgm:spPr/>
      <dgm:t>
        <a:bodyPr/>
        <a:lstStyle/>
        <a:p>
          <a:r>
            <a:rPr lang="cs-CZ" b="0" dirty="0"/>
            <a:t>Negativní hodnocení</a:t>
          </a:r>
          <a:endParaRPr lang="cs-CZ" dirty="0"/>
        </a:p>
      </dgm:t>
    </dgm:pt>
    <dgm:pt modelId="{1566DF0B-120B-4628-A2E3-4A3220469D9D}" type="parTrans" cxnId="{F4A5AF06-F4B8-4F64-B808-62DD6E316ADD}">
      <dgm:prSet/>
      <dgm:spPr/>
      <dgm:t>
        <a:bodyPr/>
        <a:lstStyle/>
        <a:p>
          <a:endParaRPr lang="cs-CZ"/>
        </a:p>
      </dgm:t>
    </dgm:pt>
    <dgm:pt modelId="{745F04DB-35F6-49EC-B112-8B0AB3A774C3}" type="sibTrans" cxnId="{F4A5AF06-F4B8-4F64-B808-62DD6E316ADD}">
      <dgm:prSet/>
      <dgm:spPr/>
      <dgm:t>
        <a:bodyPr/>
        <a:lstStyle/>
        <a:p>
          <a:endParaRPr lang="cs-CZ"/>
        </a:p>
      </dgm:t>
    </dgm:pt>
    <dgm:pt modelId="{DE0DE856-EC05-42D5-948C-32CBAC2987E7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15 kalendářních dnů </a:t>
          </a:r>
          <a:br>
            <a:rPr lang="cs-CZ" b="0" dirty="0">
              <a:solidFill>
                <a:srgbClr val="164088"/>
              </a:solidFill>
            </a:rPr>
          </a:br>
          <a:r>
            <a:rPr lang="cs-CZ" b="0" dirty="0">
              <a:solidFill>
                <a:srgbClr val="164088"/>
              </a:solidFill>
            </a:rPr>
            <a:t>od doručení oznámení</a:t>
          </a:r>
          <a:endParaRPr lang="cs-CZ" dirty="0">
            <a:solidFill>
              <a:srgbClr val="164088"/>
            </a:solidFill>
          </a:endParaRPr>
        </a:p>
      </dgm:t>
    </dgm:pt>
    <dgm:pt modelId="{B64E6174-016F-42FE-A242-E1E307992D99}" type="parTrans" cxnId="{F3D0192D-C5F6-4046-8952-7DA0F15710BB}">
      <dgm:prSet/>
      <dgm:spPr/>
      <dgm:t>
        <a:bodyPr/>
        <a:lstStyle/>
        <a:p>
          <a:endParaRPr lang="cs-CZ"/>
        </a:p>
      </dgm:t>
    </dgm:pt>
    <dgm:pt modelId="{036BA473-5530-4224-AC55-4266B5C3FB14}" type="sibTrans" cxnId="{F3D0192D-C5F6-4046-8952-7DA0F15710BB}">
      <dgm:prSet/>
      <dgm:spPr/>
      <dgm:t>
        <a:bodyPr/>
        <a:lstStyle/>
        <a:p>
          <a:endParaRPr lang="cs-CZ"/>
        </a:p>
      </dgm:t>
    </dgm:pt>
    <dgm:pt modelId="{CFC34EE7-FDEF-4BA4-A4FC-D5824027F4A4}">
      <dgm:prSet/>
      <dgm:spPr>
        <a:solidFill>
          <a:srgbClr val="FFCC00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Žádost o přezkum v IS KP21+</a:t>
          </a:r>
          <a:endParaRPr lang="cs-CZ" dirty="0">
            <a:solidFill>
              <a:srgbClr val="164088"/>
            </a:solidFill>
          </a:endParaRPr>
        </a:p>
      </dgm:t>
    </dgm:pt>
    <dgm:pt modelId="{BA4C2DC1-E2BB-4A44-A4C9-BAA5136A7848}" type="parTrans" cxnId="{7A547068-62DA-437E-A661-5B7E8153869B}">
      <dgm:prSet/>
      <dgm:spPr/>
      <dgm:t>
        <a:bodyPr/>
        <a:lstStyle/>
        <a:p>
          <a:endParaRPr lang="cs-CZ"/>
        </a:p>
      </dgm:t>
    </dgm:pt>
    <dgm:pt modelId="{64AE8F0A-E721-4744-AE96-24579FB15071}" type="sibTrans" cxnId="{7A547068-62DA-437E-A661-5B7E8153869B}">
      <dgm:prSet/>
      <dgm:spPr/>
      <dgm:t>
        <a:bodyPr/>
        <a:lstStyle/>
        <a:p>
          <a:endParaRPr lang="cs-CZ"/>
        </a:p>
      </dgm:t>
    </dgm:pt>
    <dgm:pt modelId="{7DE71BCD-1924-43C6-A949-247488D2C9E9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Přezkumná komise </a:t>
          </a:r>
          <a:br>
            <a:rPr lang="cs-CZ" b="0" dirty="0">
              <a:solidFill>
                <a:srgbClr val="164088"/>
              </a:solidFill>
            </a:rPr>
          </a:br>
          <a:r>
            <a:rPr lang="cs-CZ" b="0" dirty="0">
              <a:solidFill>
                <a:srgbClr val="164088"/>
              </a:solidFill>
            </a:rPr>
            <a:t>30 pracovních dnů</a:t>
          </a:r>
          <a:endParaRPr lang="cs-CZ" dirty="0">
            <a:solidFill>
              <a:srgbClr val="164088"/>
            </a:solidFill>
          </a:endParaRPr>
        </a:p>
      </dgm:t>
    </dgm:pt>
    <dgm:pt modelId="{91E03D8B-877D-4DF4-BDF7-C10A74F56E39}" type="parTrans" cxnId="{BF727747-0403-489F-B448-9A9D9AA15077}">
      <dgm:prSet/>
      <dgm:spPr/>
      <dgm:t>
        <a:bodyPr/>
        <a:lstStyle/>
        <a:p>
          <a:endParaRPr lang="cs-CZ"/>
        </a:p>
      </dgm:t>
    </dgm:pt>
    <dgm:pt modelId="{9E6D53A7-518D-4487-B28C-FE2AF34FFFA9}" type="sibTrans" cxnId="{BF727747-0403-489F-B448-9A9D9AA15077}">
      <dgm:prSet/>
      <dgm:spPr/>
      <dgm:t>
        <a:bodyPr/>
        <a:lstStyle/>
        <a:p>
          <a:endParaRPr lang="cs-CZ"/>
        </a:p>
      </dgm:t>
    </dgm:pt>
    <dgm:pt modelId="{287C45A1-B64F-43DD-BA0D-304D7BE75E22}">
      <dgm:prSet/>
      <dgm:spPr/>
      <dgm:t>
        <a:bodyPr/>
        <a:lstStyle/>
        <a:p>
          <a:r>
            <a:rPr lang="cs-CZ" b="0" dirty="0"/>
            <a:t>Konečné rozhodnutí</a:t>
          </a:r>
          <a:endParaRPr lang="cs-CZ" dirty="0"/>
        </a:p>
      </dgm:t>
    </dgm:pt>
    <dgm:pt modelId="{88C0084A-722E-4D1F-9A1B-FF24DB7C4B3E}" type="parTrans" cxnId="{DEDEC36F-D19A-4862-B3CE-701F19D8F42A}">
      <dgm:prSet/>
      <dgm:spPr/>
      <dgm:t>
        <a:bodyPr/>
        <a:lstStyle/>
        <a:p>
          <a:endParaRPr lang="cs-CZ"/>
        </a:p>
      </dgm:t>
    </dgm:pt>
    <dgm:pt modelId="{F89DD1F1-A102-44BC-AFB9-6BC316440BC7}" type="sibTrans" cxnId="{DEDEC36F-D19A-4862-B3CE-701F19D8F42A}">
      <dgm:prSet/>
      <dgm:spPr/>
      <dgm:t>
        <a:bodyPr/>
        <a:lstStyle/>
        <a:p>
          <a:endParaRPr lang="cs-CZ"/>
        </a:p>
      </dgm:t>
    </dgm:pt>
    <dgm:pt modelId="{B8B72864-378A-46B9-9F93-2D8EE90B518B}" type="pres">
      <dgm:prSet presAssocID="{CBD06417-7AC6-40A3-B227-0912967F7741}" presName="rootnode" presStyleCnt="0">
        <dgm:presLayoutVars>
          <dgm:chMax/>
          <dgm:chPref/>
          <dgm:dir/>
          <dgm:animLvl val="lvl"/>
        </dgm:presLayoutVars>
      </dgm:prSet>
      <dgm:spPr/>
    </dgm:pt>
    <dgm:pt modelId="{E0C80531-78ED-4CFD-A426-98B61CF6AF8F}" type="pres">
      <dgm:prSet presAssocID="{858EA6A9-9E76-4F30-BD71-B37187A3B41B}" presName="composite" presStyleCnt="0"/>
      <dgm:spPr/>
    </dgm:pt>
    <dgm:pt modelId="{DCBA2480-2549-4382-8E2D-3451B201A959}" type="pres">
      <dgm:prSet presAssocID="{858EA6A9-9E76-4F30-BD71-B37187A3B41B}" presName="bentUpArrow1" presStyleLbl="alignImgPlace1" presStyleIdx="0" presStyleCnt="4"/>
      <dgm:spPr/>
    </dgm:pt>
    <dgm:pt modelId="{053AF0E3-BBEC-4F8E-A8F3-D1176C064CBB}" type="pres">
      <dgm:prSet presAssocID="{858EA6A9-9E76-4F30-BD71-B37187A3B41B}" presName="ParentText" presStyleLbl="node1" presStyleIdx="0" presStyleCnt="5" custScaleX="157435">
        <dgm:presLayoutVars>
          <dgm:chMax val="1"/>
          <dgm:chPref val="1"/>
          <dgm:bulletEnabled val="1"/>
        </dgm:presLayoutVars>
      </dgm:prSet>
      <dgm:spPr/>
    </dgm:pt>
    <dgm:pt modelId="{7C9DD027-FB41-4EFD-9DB9-4C77DF40F143}" type="pres">
      <dgm:prSet presAssocID="{858EA6A9-9E76-4F30-BD71-B37187A3B41B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6E08F77C-D4E7-4868-B38C-CB6BE989421B}" type="pres">
      <dgm:prSet presAssocID="{745F04DB-35F6-49EC-B112-8B0AB3A774C3}" presName="sibTrans" presStyleCnt="0"/>
      <dgm:spPr/>
    </dgm:pt>
    <dgm:pt modelId="{2452FF53-0141-4D29-850F-7BD6C1DD01D7}" type="pres">
      <dgm:prSet presAssocID="{DE0DE856-EC05-42D5-948C-32CBAC2987E7}" presName="composite" presStyleCnt="0"/>
      <dgm:spPr/>
    </dgm:pt>
    <dgm:pt modelId="{840AC50B-8DCF-4164-ABAA-8C4B36C0952A}" type="pres">
      <dgm:prSet presAssocID="{DE0DE856-EC05-42D5-948C-32CBAC2987E7}" presName="bentUpArrow1" presStyleLbl="alignImgPlace1" presStyleIdx="1" presStyleCnt="4"/>
      <dgm:spPr/>
    </dgm:pt>
    <dgm:pt modelId="{769D3A5A-D15B-4264-977E-A5BF1F656956}" type="pres">
      <dgm:prSet presAssocID="{DE0DE856-EC05-42D5-948C-32CBAC2987E7}" presName="ParentText" presStyleLbl="node1" presStyleIdx="1" presStyleCnt="5" custScaleX="207173">
        <dgm:presLayoutVars>
          <dgm:chMax val="1"/>
          <dgm:chPref val="1"/>
          <dgm:bulletEnabled val="1"/>
        </dgm:presLayoutVars>
      </dgm:prSet>
      <dgm:spPr/>
    </dgm:pt>
    <dgm:pt modelId="{4842D65E-19B1-4995-A67C-486A575D5B12}" type="pres">
      <dgm:prSet presAssocID="{DE0DE856-EC05-42D5-948C-32CBAC2987E7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CAF03B35-9328-4038-8BC6-E2717C87B70C}" type="pres">
      <dgm:prSet presAssocID="{036BA473-5530-4224-AC55-4266B5C3FB14}" presName="sibTrans" presStyleCnt="0"/>
      <dgm:spPr/>
    </dgm:pt>
    <dgm:pt modelId="{E2DEBB49-BD86-43E9-8B74-FE22EEE01D79}" type="pres">
      <dgm:prSet presAssocID="{CFC34EE7-FDEF-4BA4-A4FC-D5824027F4A4}" presName="composite" presStyleCnt="0"/>
      <dgm:spPr/>
    </dgm:pt>
    <dgm:pt modelId="{806F3765-FEBD-4F26-AC19-42D151EA0ABC}" type="pres">
      <dgm:prSet presAssocID="{CFC34EE7-FDEF-4BA4-A4FC-D5824027F4A4}" presName="bentUpArrow1" presStyleLbl="alignImgPlace1" presStyleIdx="2" presStyleCnt="4"/>
      <dgm:spPr/>
    </dgm:pt>
    <dgm:pt modelId="{4F4580E2-1B75-449B-9DED-B8D03CEF621C}" type="pres">
      <dgm:prSet presAssocID="{CFC34EE7-FDEF-4BA4-A4FC-D5824027F4A4}" presName="ParentText" presStyleLbl="node1" presStyleIdx="2" presStyleCnt="5" custScaleX="155688">
        <dgm:presLayoutVars>
          <dgm:chMax val="1"/>
          <dgm:chPref val="1"/>
          <dgm:bulletEnabled val="1"/>
        </dgm:presLayoutVars>
      </dgm:prSet>
      <dgm:spPr/>
    </dgm:pt>
    <dgm:pt modelId="{AE7FC3FF-5108-4B1E-A21D-FB208BA7FE6E}" type="pres">
      <dgm:prSet presAssocID="{CFC34EE7-FDEF-4BA4-A4FC-D5824027F4A4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1FA95B5E-5279-4B4C-9049-E66DB243BC1C}" type="pres">
      <dgm:prSet presAssocID="{64AE8F0A-E721-4744-AE96-24579FB15071}" presName="sibTrans" presStyleCnt="0"/>
      <dgm:spPr/>
    </dgm:pt>
    <dgm:pt modelId="{30D4F7CF-BB7A-41D2-86DE-149BAA1A9BA6}" type="pres">
      <dgm:prSet presAssocID="{7DE71BCD-1924-43C6-A949-247488D2C9E9}" presName="composite" presStyleCnt="0"/>
      <dgm:spPr/>
    </dgm:pt>
    <dgm:pt modelId="{16A3F61F-783A-436D-BD15-DBD2CF9C632C}" type="pres">
      <dgm:prSet presAssocID="{7DE71BCD-1924-43C6-A949-247488D2C9E9}" presName="bentUpArrow1" presStyleLbl="alignImgPlace1" presStyleIdx="3" presStyleCnt="4"/>
      <dgm:spPr/>
    </dgm:pt>
    <dgm:pt modelId="{F9B383C1-F8A6-4CBB-8708-4007771061A4}" type="pres">
      <dgm:prSet presAssocID="{7DE71BCD-1924-43C6-A949-247488D2C9E9}" presName="ParentText" presStyleLbl="node1" presStyleIdx="3" presStyleCnt="5" custScaleX="213381">
        <dgm:presLayoutVars>
          <dgm:chMax val="1"/>
          <dgm:chPref val="1"/>
          <dgm:bulletEnabled val="1"/>
        </dgm:presLayoutVars>
      </dgm:prSet>
      <dgm:spPr/>
    </dgm:pt>
    <dgm:pt modelId="{1E48176C-A252-4CFE-8FD5-38ABF6EBE24B}" type="pres">
      <dgm:prSet presAssocID="{7DE71BCD-1924-43C6-A949-247488D2C9E9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BC32E159-B7A5-4BB0-824C-DE8FA47EA099}" type="pres">
      <dgm:prSet presAssocID="{9E6D53A7-518D-4487-B28C-FE2AF34FFFA9}" presName="sibTrans" presStyleCnt="0"/>
      <dgm:spPr/>
    </dgm:pt>
    <dgm:pt modelId="{9B455212-9391-4C8E-B989-820711876174}" type="pres">
      <dgm:prSet presAssocID="{287C45A1-B64F-43DD-BA0D-304D7BE75E22}" presName="composite" presStyleCnt="0"/>
      <dgm:spPr/>
    </dgm:pt>
    <dgm:pt modelId="{B59285B1-028F-4B5D-9BC4-A8C31A3811D3}" type="pres">
      <dgm:prSet presAssocID="{287C45A1-B64F-43DD-BA0D-304D7BE75E22}" presName="ParentText" presStyleLbl="node1" presStyleIdx="4" presStyleCnt="5" custScaleX="196876">
        <dgm:presLayoutVars>
          <dgm:chMax val="1"/>
          <dgm:chPref val="1"/>
          <dgm:bulletEnabled val="1"/>
        </dgm:presLayoutVars>
      </dgm:prSet>
      <dgm:spPr/>
    </dgm:pt>
  </dgm:ptLst>
  <dgm:cxnLst>
    <dgm:cxn modelId="{F4A5AF06-F4B8-4F64-B808-62DD6E316ADD}" srcId="{CBD06417-7AC6-40A3-B227-0912967F7741}" destId="{858EA6A9-9E76-4F30-BD71-B37187A3B41B}" srcOrd="0" destOrd="0" parTransId="{1566DF0B-120B-4628-A2E3-4A3220469D9D}" sibTransId="{745F04DB-35F6-49EC-B112-8B0AB3A774C3}"/>
    <dgm:cxn modelId="{F3D0192D-C5F6-4046-8952-7DA0F15710BB}" srcId="{CBD06417-7AC6-40A3-B227-0912967F7741}" destId="{DE0DE856-EC05-42D5-948C-32CBAC2987E7}" srcOrd="1" destOrd="0" parTransId="{B64E6174-016F-42FE-A242-E1E307992D99}" sibTransId="{036BA473-5530-4224-AC55-4266B5C3FB14}"/>
    <dgm:cxn modelId="{BF727747-0403-489F-B448-9A9D9AA15077}" srcId="{CBD06417-7AC6-40A3-B227-0912967F7741}" destId="{7DE71BCD-1924-43C6-A949-247488D2C9E9}" srcOrd="3" destOrd="0" parTransId="{91E03D8B-877D-4DF4-BDF7-C10A74F56E39}" sibTransId="{9E6D53A7-518D-4487-B28C-FE2AF34FFFA9}"/>
    <dgm:cxn modelId="{7A547068-62DA-437E-A661-5B7E8153869B}" srcId="{CBD06417-7AC6-40A3-B227-0912967F7741}" destId="{CFC34EE7-FDEF-4BA4-A4FC-D5824027F4A4}" srcOrd="2" destOrd="0" parTransId="{BA4C2DC1-E2BB-4A44-A4C9-BAA5136A7848}" sibTransId="{64AE8F0A-E721-4744-AE96-24579FB15071}"/>
    <dgm:cxn modelId="{11B1B24A-0709-4ACA-B899-8EEA3A1C9AFB}" type="presOf" srcId="{CBD06417-7AC6-40A3-B227-0912967F7741}" destId="{B8B72864-378A-46B9-9F93-2D8EE90B518B}" srcOrd="0" destOrd="0" presId="urn:microsoft.com/office/officeart/2005/8/layout/StepDownProcess"/>
    <dgm:cxn modelId="{DEDEC36F-D19A-4862-B3CE-701F19D8F42A}" srcId="{CBD06417-7AC6-40A3-B227-0912967F7741}" destId="{287C45A1-B64F-43DD-BA0D-304D7BE75E22}" srcOrd="4" destOrd="0" parTransId="{88C0084A-722E-4D1F-9A1B-FF24DB7C4B3E}" sibTransId="{F89DD1F1-A102-44BC-AFB9-6BC316440BC7}"/>
    <dgm:cxn modelId="{239402A8-DA60-4978-9236-B4F001C22466}" type="presOf" srcId="{287C45A1-B64F-43DD-BA0D-304D7BE75E22}" destId="{B59285B1-028F-4B5D-9BC4-A8C31A3811D3}" srcOrd="0" destOrd="0" presId="urn:microsoft.com/office/officeart/2005/8/layout/StepDownProcess"/>
    <dgm:cxn modelId="{FFA06AC7-B303-4181-B5BA-4C465AB87307}" type="presOf" srcId="{7DE71BCD-1924-43C6-A949-247488D2C9E9}" destId="{F9B383C1-F8A6-4CBB-8708-4007771061A4}" srcOrd="0" destOrd="0" presId="urn:microsoft.com/office/officeart/2005/8/layout/StepDownProcess"/>
    <dgm:cxn modelId="{66ED6ADA-BA1C-4F85-A48B-CC1AFDB9341D}" type="presOf" srcId="{CFC34EE7-FDEF-4BA4-A4FC-D5824027F4A4}" destId="{4F4580E2-1B75-449B-9DED-B8D03CEF621C}" srcOrd="0" destOrd="0" presId="urn:microsoft.com/office/officeart/2005/8/layout/StepDownProcess"/>
    <dgm:cxn modelId="{AC99BBE6-89F5-482A-A064-58FD8E58EAEC}" type="presOf" srcId="{DE0DE856-EC05-42D5-948C-32CBAC2987E7}" destId="{769D3A5A-D15B-4264-977E-A5BF1F656956}" srcOrd="0" destOrd="0" presId="urn:microsoft.com/office/officeart/2005/8/layout/StepDownProcess"/>
    <dgm:cxn modelId="{213CF2F3-AA65-4CD7-8B29-49367C5AE9EE}" type="presOf" srcId="{858EA6A9-9E76-4F30-BD71-B37187A3B41B}" destId="{053AF0E3-BBEC-4F8E-A8F3-D1176C064CBB}" srcOrd="0" destOrd="0" presId="urn:microsoft.com/office/officeart/2005/8/layout/StepDownProcess"/>
    <dgm:cxn modelId="{46AF5AA3-5804-44C4-88D0-B6388EB19176}" type="presParOf" srcId="{B8B72864-378A-46B9-9F93-2D8EE90B518B}" destId="{E0C80531-78ED-4CFD-A426-98B61CF6AF8F}" srcOrd="0" destOrd="0" presId="urn:microsoft.com/office/officeart/2005/8/layout/StepDownProcess"/>
    <dgm:cxn modelId="{10768435-BA2C-4498-A193-6D6164F8469F}" type="presParOf" srcId="{E0C80531-78ED-4CFD-A426-98B61CF6AF8F}" destId="{DCBA2480-2549-4382-8E2D-3451B201A959}" srcOrd="0" destOrd="0" presId="urn:microsoft.com/office/officeart/2005/8/layout/StepDownProcess"/>
    <dgm:cxn modelId="{0B96DDDE-A72A-4F4C-BC16-4FFFE01DF1BE}" type="presParOf" srcId="{E0C80531-78ED-4CFD-A426-98B61CF6AF8F}" destId="{053AF0E3-BBEC-4F8E-A8F3-D1176C064CBB}" srcOrd="1" destOrd="0" presId="urn:microsoft.com/office/officeart/2005/8/layout/StepDownProcess"/>
    <dgm:cxn modelId="{AED47835-68CF-473E-AA0D-50E1A9CBBF82}" type="presParOf" srcId="{E0C80531-78ED-4CFD-A426-98B61CF6AF8F}" destId="{7C9DD027-FB41-4EFD-9DB9-4C77DF40F143}" srcOrd="2" destOrd="0" presId="urn:microsoft.com/office/officeart/2005/8/layout/StepDownProcess"/>
    <dgm:cxn modelId="{ACB6ED86-BF4D-4500-B249-9D35F269A348}" type="presParOf" srcId="{B8B72864-378A-46B9-9F93-2D8EE90B518B}" destId="{6E08F77C-D4E7-4868-B38C-CB6BE989421B}" srcOrd="1" destOrd="0" presId="urn:microsoft.com/office/officeart/2005/8/layout/StepDownProcess"/>
    <dgm:cxn modelId="{DA797246-0C7F-4C81-8B2C-624C90015DC9}" type="presParOf" srcId="{B8B72864-378A-46B9-9F93-2D8EE90B518B}" destId="{2452FF53-0141-4D29-850F-7BD6C1DD01D7}" srcOrd="2" destOrd="0" presId="urn:microsoft.com/office/officeart/2005/8/layout/StepDownProcess"/>
    <dgm:cxn modelId="{F3A722D7-B595-4D1F-965C-91F7DFA6C882}" type="presParOf" srcId="{2452FF53-0141-4D29-850F-7BD6C1DD01D7}" destId="{840AC50B-8DCF-4164-ABAA-8C4B36C0952A}" srcOrd="0" destOrd="0" presId="urn:microsoft.com/office/officeart/2005/8/layout/StepDownProcess"/>
    <dgm:cxn modelId="{EE27161F-99EE-486B-9489-40E6DED9D8C0}" type="presParOf" srcId="{2452FF53-0141-4D29-850F-7BD6C1DD01D7}" destId="{769D3A5A-D15B-4264-977E-A5BF1F656956}" srcOrd="1" destOrd="0" presId="urn:microsoft.com/office/officeart/2005/8/layout/StepDownProcess"/>
    <dgm:cxn modelId="{272B1D45-623D-48E5-896C-9A7FB0A38188}" type="presParOf" srcId="{2452FF53-0141-4D29-850F-7BD6C1DD01D7}" destId="{4842D65E-19B1-4995-A67C-486A575D5B12}" srcOrd="2" destOrd="0" presId="urn:microsoft.com/office/officeart/2005/8/layout/StepDownProcess"/>
    <dgm:cxn modelId="{BD35215D-89AE-43D3-B51F-3D88ACBB4955}" type="presParOf" srcId="{B8B72864-378A-46B9-9F93-2D8EE90B518B}" destId="{CAF03B35-9328-4038-8BC6-E2717C87B70C}" srcOrd="3" destOrd="0" presId="urn:microsoft.com/office/officeart/2005/8/layout/StepDownProcess"/>
    <dgm:cxn modelId="{948F9BA3-48F2-4E86-8A57-1CA7EF3B4593}" type="presParOf" srcId="{B8B72864-378A-46B9-9F93-2D8EE90B518B}" destId="{E2DEBB49-BD86-43E9-8B74-FE22EEE01D79}" srcOrd="4" destOrd="0" presId="urn:microsoft.com/office/officeart/2005/8/layout/StepDownProcess"/>
    <dgm:cxn modelId="{855A25ED-9747-4174-95EF-DFE80B4DD9B8}" type="presParOf" srcId="{E2DEBB49-BD86-43E9-8B74-FE22EEE01D79}" destId="{806F3765-FEBD-4F26-AC19-42D151EA0ABC}" srcOrd="0" destOrd="0" presId="urn:microsoft.com/office/officeart/2005/8/layout/StepDownProcess"/>
    <dgm:cxn modelId="{FE058AE3-2E81-4477-89E2-02A31C7BC812}" type="presParOf" srcId="{E2DEBB49-BD86-43E9-8B74-FE22EEE01D79}" destId="{4F4580E2-1B75-449B-9DED-B8D03CEF621C}" srcOrd="1" destOrd="0" presId="urn:microsoft.com/office/officeart/2005/8/layout/StepDownProcess"/>
    <dgm:cxn modelId="{BF7F4689-CB47-482A-A203-CE91537E41E5}" type="presParOf" srcId="{E2DEBB49-BD86-43E9-8B74-FE22EEE01D79}" destId="{AE7FC3FF-5108-4B1E-A21D-FB208BA7FE6E}" srcOrd="2" destOrd="0" presId="urn:microsoft.com/office/officeart/2005/8/layout/StepDownProcess"/>
    <dgm:cxn modelId="{3814636C-D208-4596-8A82-CD7CB8DF34F8}" type="presParOf" srcId="{B8B72864-378A-46B9-9F93-2D8EE90B518B}" destId="{1FA95B5E-5279-4B4C-9049-E66DB243BC1C}" srcOrd="5" destOrd="0" presId="urn:microsoft.com/office/officeart/2005/8/layout/StepDownProcess"/>
    <dgm:cxn modelId="{CA1253ED-DF5D-4E2C-81D5-BAB2DDF21139}" type="presParOf" srcId="{B8B72864-378A-46B9-9F93-2D8EE90B518B}" destId="{30D4F7CF-BB7A-41D2-86DE-149BAA1A9BA6}" srcOrd="6" destOrd="0" presId="urn:microsoft.com/office/officeart/2005/8/layout/StepDownProcess"/>
    <dgm:cxn modelId="{B427D878-7F2D-4C57-8F45-8E79E16B2CF9}" type="presParOf" srcId="{30D4F7CF-BB7A-41D2-86DE-149BAA1A9BA6}" destId="{16A3F61F-783A-436D-BD15-DBD2CF9C632C}" srcOrd="0" destOrd="0" presId="urn:microsoft.com/office/officeart/2005/8/layout/StepDownProcess"/>
    <dgm:cxn modelId="{C7729F1B-17BB-4278-87DF-607412D82569}" type="presParOf" srcId="{30D4F7CF-BB7A-41D2-86DE-149BAA1A9BA6}" destId="{F9B383C1-F8A6-4CBB-8708-4007771061A4}" srcOrd="1" destOrd="0" presId="urn:microsoft.com/office/officeart/2005/8/layout/StepDownProcess"/>
    <dgm:cxn modelId="{50ECE02C-46C2-4427-A6B5-A15EA93520B9}" type="presParOf" srcId="{30D4F7CF-BB7A-41D2-86DE-149BAA1A9BA6}" destId="{1E48176C-A252-4CFE-8FD5-38ABF6EBE24B}" srcOrd="2" destOrd="0" presId="urn:microsoft.com/office/officeart/2005/8/layout/StepDownProcess"/>
    <dgm:cxn modelId="{59E6E5C0-C4D6-4B62-A901-AFDAF3CB14B6}" type="presParOf" srcId="{B8B72864-378A-46B9-9F93-2D8EE90B518B}" destId="{BC32E159-B7A5-4BB0-824C-DE8FA47EA099}" srcOrd="7" destOrd="0" presId="urn:microsoft.com/office/officeart/2005/8/layout/StepDownProcess"/>
    <dgm:cxn modelId="{D6311DAD-7C3F-4F50-A046-A3BDFCB42C0A}" type="presParOf" srcId="{B8B72864-378A-46B9-9F93-2D8EE90B518B}" destId="{9B455212-9391-4C8E-B989-820711876174}" srcOrd="8" destOrd="0" presId="urn:microsoft.com/office/officeart/2005/8/layout/StepDownProcess"/>
    <dgm:cxn modelId="{E7D775F6-D515-4A11-AC76-23430ED65819}" type="presParOf" srcId="{9B455212-9391-4C8E-B989-820711876174}" destId="{B59285B1-028F-4B5D-9BC4-A8C31A3811D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313D4BC-E847-4D04-B9BD-8FCEAACAC30A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75AD8C-B1F1-49A7-AB52-BCB450CB9945}">
      <dgm:prSet/>
      <dgm:spPr/>
      <dgm:t>
        <a:bodyPr/>
        <a:lstStyle/>
        <a:p>
          <a:pPr algn="ctr"/>
          <a:r>
            <a:rPr lang="cs-CZ" b="0" dirty="0"/>
            <a:t>Nová adresa - </a:t>
          </a:r>
          <a:r>
            <a:rPr lang="cs-CZ" b="0" dirty="0">
              <a:solidFill>
                <a:srgbClr val="FFCC0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https://iskp21.mssf.cz</a:t>
          </a:r>
          <a:r>
            <a:rPr lang="cs-CZ" b="0" dirty="0">
              <a:solidFill>
                <a:schemeClr val="bg1"/>
              </a:solidFill>
            </a:rPr>
            <a:t>.</a:t>
          </a:r>
          <a:endParaRPr lang="en-US" dirty="0">
            <a:solidFill>
              <a:schemeClr val="bg1"/>
            </a:solidFill>
          </a:endParaRPr>
        </a:p>
      </dgm:t>
    </dgm:pt>
    <dgm:pt modelId="{A0E35E0F-A5FE-4101-BC95-5119216E3442}" type="parTrans" cxnId="{AB1AEA10-417E-4055-8C15-B6162BBD787B}">
      <dgm:prSet/>
      <dgm:spPr/>
      <dgm:t>
        <a:bodyPr/>
        <a:lstStyle/>
        <a:p>
          <a:endParaRPr lang="en-US"/>
        </a:p>
      </dgm:t>
    </dgm:pt>
    <dgm:pt modelId="{3B6802BF-C6A9-47C7-B408-16474B2B328A}" type="sibTrans" cxnId="{AB1AEA10-417E-4055-8C15-B6162BBD787B}">
      <dgm:prSet/>
      <dgm:spPr/>
      <dgm:t>
        <a:bodyPr/>
        <a:lstStyle/>
        <a:p>
          <a:endParaRPr lang="en-US"/>
        </a:p>
      </dgm:t>
    </dgm:pt>
    <dgm:pt modelId="{3E006284-EC38-46B8-B546-B06FB8BC7DF5}">
      <dgm:prSet/>
      <dgm:spPr/>
      <dgm:t>
        <a:bodyPr/>
        <a:lstStyle/>
        <a:p>
          <a:pPr algn="ctr"/>
          <a:r>
            <a:rPr lang="cs-CZ" b="0" dirty="0"/>
            <a:t>Nutnost nové registrace (nepřenáší se údaje z IS KP14+).</a:t>
          </a:r>
          <a:endParaRPr lang="en-US" dirty="0"/>
        </a:p>
      </dgm:t>
    </dgm:pt>
    <dgm:pt modelId="{C6101BB5-A7D7-47FC-98A2-A9782730B6C8}" type="parTrans" cxnId="{A8435C91-5176-449F-A8FF-0BDBBE3898E9}">
      <dgm:prSet/>
      <dgm:spPr/>
      <dgm:t>
        <a:bodyPr/>
        <a:lstStyle/>
        <a:p>
          <a:endParaRPr lang="en-US"/>
        </a:p>
      </dgm:t>
    </dgm:pt>
    <dgm:pt modelId="{3820ED37-BE1F-40D0-B470-05DA69A884CC}" type="sibTrans" cxnId="{A8435C91-5176-449F-A8FF-0BDBBE3898E9}">
      <dgm:prSet/>
      <dgm:spPr/>
      <dgm:t>
        <a:bodyPr/>
        <a:lstStyle/>
        <a:p>
          <a:endParaRPr lang="en-US"/>
        </a:p>
      </dgm:t>
    </dgm:pt>
    <dgm:pt modelId="{61C79DE6-385A-45FA-B9D3-E3361A5E9184}">
      <dgm:prSet/>
      <dgm:spPr/>
      <dgm:t>
        <a:bodyPr/>
        <a:lstStyle/>
        <a:p>
          <a:r>
            <a:rPr lang="cs-CZ" b="1" dirty="0"/>
            <a:t>Registrace NIA</a:t>
          </a:r>
          <a:r>
            <a:rPr lang="cs-CZ" dirty="0"/>
            <a:t> (preferováno) – např. bankovní identita, </a:t>
          </a:r>
          <a:r>
            <a:rPr lang="cs-CZ" dirty="0" err="1"/>
            <a:t>eObčanka</a:t>
          </a:r>
          <a:r>
            <a:rPr lang="cs-CZ" dirty="0"/>
            <a:t>.</a:t>
          </a:r>
          <a:endParaRPr lang="en-US" dirty="0"/>
        </a:p>
      </dgm:t>
    </dgm:pt>
    <dgm:pt modelId="{29ADE6B2-9C6B-40A7-A145-3B1418B4CB7F}" type="parTrans" cxnId="{006194D6-AA0E-405D-8557-BB0F9C7D96A0}">
      <dgm:prSet/>
      <dgm:spPr/>
      <dgm:t>
        <a:bodyPr/>
        <a:lstStyle/>
        <a:p>
          <a:endParaRPr lang="en-US"/>
        </a:p>
      </dgm:t>
    </dgm:pt>
    <dgm:pt modelId="{017B4836-E9AA-4D9D-BDA4-FC557928B472}" type="sibTrans" cxnId="{006194D6-AA0E-405D-8557-BB0F9C7D96A0}">
      <dgm:prSet/>
      <dgm:spPr/>
      <dgm:t>
        <a:bodyPr/>
        <a:lstStyle/>
        <a:p>
          <a:endParaRPr lang="en-US"/>
        </a:p>
      </dgm:t>
    </dgm:pt>
    <dgm:pt modelId="{96DA7468-87B8-4C8A-99A8-01865F44933E}">
      <dgm:prSet/>
      <dgm:spPr/>
      <dgm:t>
        <a:bodyPr/>
        <a:lstStyle/>
        <a:p>
          <a:r>
            <a:rPr lang="cs-CZ" b="1" dirty="0"/>
            <a:t>Registrace ostatní</a:t>
          </a:r>
          <a:r>
            <a:rPr lang="cs-CZ" dirty="0"/>
            <a:t> – jednoduchý formulář.</a:t>
          </a:r>
          <a:endParaRPr lang="en-US" dirty="0"/>
        </a:p>
      </dgm:t>
    </dgm:pt>
    <dgm:pt modelId="{9EAF4527-12A8-43EE-B15B-0E3640DD8D69}" type="parTrans" cxnId="{879B8DC1-381F-423B-B8D2-037AE09B1E5B}">
      <dgm:prSet/>
      <dgm:spPr/>
      <dgm:t>
        <a:bodyPr/>
        <a:lstStyle/>
        <a:p>
          <a:endParaRPr lang="en-US"/>
        </a:p>
      </dgm:t>
    </dgm:pt>
    <dgm:pt modelId="{F09AF48E-7986-434A-96FD-6C1D2C7D4562}" type="sibTrans" cxnId="{879B8DC1-381F-423B-B8D2-037AE09B1E5B}">
      <dgm:prSet/>
      <dgm:spPr/>
      <dgm:t>
        <a:bodyPr/>
        <a:lstStyle/>
        <a:p>
          <a:endParaRPr lang="en-US"/>
        </a:p>
      </dgm:t>
    </dgm:pt>
    <dgm:pt modelId="{31EA87C5-8623-4CD4-9C99-9A99F16761CB}">
      <dgm:prSet/>
      <dgm:spPr/>
      <dgm:t>
        <a:bodyPr/>
        <a:lstStyle/>
        <a:p>
          <a:pPr algn="ctr"/>
          <a:r>
            <a:rPr lang="cs-CZ" b="0" dirty="0">
              <a:solidFill>
                <a:srgbClr val="FFCC00"/>
              </a:solidFill>
            </a:rPr>
            <a:t>Ne všechna povinná pole podbarvena žlutě.</a:t>
          </a:r>
          <a:endParaRPr lang="en-US" dirty="0">
            <a:solidFill>
              <a:srgbClr val="FFCC00"/>
            </a:solidFill>
          </a:endParaRPr>
        </a:p>
      </dgm:t>
    </dgm:pt>
    <dgm:pt modelId="{C8490978-EE07-4F0D-858E-109B207AFB1B}" type="parTrans" cxnId="{64A3871B-F188-4A63-B9EE-D17AE71F847D}">
      <dgm:prSet/>
      <dgm:spPr/>
      <dgm:t>
        <a:bodyPr/>
        <a:lstStyle/>
        <a:p>
          <a:endParaRPr lang="en-US"/>
        </a:p>
      </dgm:t>
    </dgm:pt>
    <dgm:pt modelId="{8C046501-ECE8-414C-871A-172F03BCCBB3}" type="sibTrans" cxnId="{64A3871B-F188-4A63-B9EE-D17AE71F847D}">
      <dgm:prSet/>
      <dgm:spPr/>
      <dgm:t>
        <a:bodyPr/>
        <a:lstStyle/>
        <a:p>
          <a:endParaRPr lang="en-US"/>
        </a:p>
      </dgm:t>
    </dgm:pt>
    <dgm:pt modelId="{45621742-7820-443B-A6CF-337348F4F759}">
      <dgm:prSet/>
      <dgm:spPr/>
      <dgm:t>
        <a:bodyPr/>
        <a:lstStyle/>
        <a:p>
          <a:r>
            <a:rPr lang="cs-CZ"/>
            <a:t>Popis hodnoty indikátorů.</a:t>
          </a:r>
          <a:endParaRPr lang="en-US"/>
        </a:p>
      </dgm:t>
    </dgm:pt>
    <dgm:pt modelId="{6DB0A1C0-9E2B-474E-AB4B-654AE17181EE}" type="parTrans" cxnId="{1B5FD5D7-36A7-4CAB-88C4-DE6F1FE0E0C7}">
      <dgm:prSet/>
      <dgm:spPr/>
      <dgm:t>
        <a:bodyPr/>
        <a:lstStyle/>
        <a:p>
          <a:endParaRPr lang="en-US"/>
        </a:p>
      </dgm:t>
    </dgm:pt>
    <dgm:pt modelId="{D86DE948-E51A-4D41-80F5-15A20A79DBB0}" type="sibTrans" cxnId="{1B5FD5D7-36A7-4CAB-88C4-DE6F1FE0E0C7}">
      <dgm:prSet/>
      <dgm:spPr/>
      <dgm:t>
        <a:bodyPr/>
        <a:lstStyle/>
        <a:p>
          <a:endParaRPr lang="en-US"/>
        </a:p>
      </dgm:t>
    </dgm:pt>
    <dgm:pt modelId="{0F847B7E-3D88-40CD-923A-0959542BEC27}">
      <dgm:prSet/>
      <dgm:spPr/>
      <dgm:t>
        <a:bodyPr/>
        <a:lstStyle/>
        <a:p>
          <a:r>
            <a:rPr lang="cs-CZ"/>
            <a:t>Název klíčové aktivity.</a:t>
          </a:r>
          <a:endParaRPr lang="en-US"/>
        </a:p>
      </dgm:t>
    </dgm:pt>
    <dgm:pt modelId="{A71A7FD0-E9E6-4681-B331-D371688294F0}" type="parTrans" cxnId="{DA7C05D9-4583-4D67-A9F5-87953D1C2164}">
      <dgm:prSet/>
      <dgm:spPr/>
      <dgm:t>
        <a:bodyPr/>
        <a:lstStyle/>
        <a:p>
          <a:endParaRPr lang="en-US"/>
        </a:p>
      </dgm:t>
    </dgm:pt>
    <dgm:pt modelId="{0FE31B3F-3738-458D-9731-AB03716C64D5}" type="sibTrans" cxnId="{DA7C05D9-4583-4D67-A9F5-87953D1C2164}">
      <dgm:prSet/>
      <dgm:spPr/>
      <dgm:t>
        <a:bodyPr/>
        <a:lstStyle/>
        <a:p>
          <a:endParaRPr lang="en-US"/>
        </a:p>
      </dgm:t>
    </dgm:pt>
    <dgm:pt modelId="{37120B91-E1CA-4698-9873-B905232CCD24}">
      <dgm:prSet/>
      <dgm:spPr/>
      <dgm:t>
        <a:bodyPr/>
        <a:lstStyle/>
        <a:p>
          <a:r>
            <a:rPr lang="cs-CZ"/>
            <a:t>Počet zaměstnanců a roční obrat žadatele.</a:t>
          </a:r>
          <a:endParaRPr lang="en-US"/>
        </a:p>
      </dgm:t>
    </dgm:pt>
    <dgm:pt modelId="{F43839BC-01F1-487F-BEA7-78832483B9C6}" type="parTrans" cxnId="{F1D1AC71-8135-4647-92CF-5797E6229664}">
      <dgm:prSet/>
      <dgm:spPr/>
      <dgm:t>
        <a:bodyPr/>
        <a:lstStyle/>
        <a:p>
          <a:endParaRPr lang="en-US"/>
        </a:p>
      </dgm:t>
    </dgm:pt>
    <dgm:pt modelId="{D378A459-2C40-41DE-B318-3BB2FBADD645}" type="sibTrans" cxnId="{F1D1AC71-8135-4647-92CF-5797E6229664}">
      <dgm:prSet/>
      <dgm:spPr/>
      <dgm:t>
        <a:bodyPr/>
        <a:lstStyle/>
        <a:p>
          <a:endParaRPr lang="en-US"/>
        </a:p>
      </dgm:t>
    </dgm:pt>
    <dgm:pt modelId="{449302BE-D57F-4DB0-8CDC-DBA8C4F6B24D}">
      <dgm:prSet/>
      <dgm:spPr/>
      <dgm:t>
        <a:bodyPr/>
        <a:lstStyle/>
        <a:p>
          <a:pPr algn="ctr"/>
          <a:r>
            <a:rPr lang="cs-CZ" b="0" dirty="0"/>
            <a:t>Typ subjektu Zřizovatel – nadřízený kraj.</a:t>
          </a:r>
          <a:endParaRPr lang="en-US" dirty="0"/>
        </a:p>
      </dgm:t>
    </dgm:pt>
    <dgm:pt modelId="{B543C5B9-CD6C-4666-B39B-B6C5AE9240FD}" type="parTrans" cxnId="{FCC09B7C-4C47-4473-8D8C-2514ECF21CF7}">
      <dgm:prSet/>
      <dgm:spPr/>
      <dgm:t>
        <a:bodyPr/>
        <a:lstStyle/>
        <a:p>
          <a:endParaRPr lang="en-US"/>
        </a:p>
      </dgm:t>
    </dgm:pt>
    <dgm:pt modelId="{E15416C4-B074-40D4-B78B-B0FE7659D4B0}" type="sibTrans" cxnId="{FCC09B7C-4C47-4473-8D8C-2514ECF21CF7}">
      <dgm:prSet/>
      <dgm:spPr/>
      <dgm:t>
        <a:bodyPr/>
        <a:lstStyle/>
        <a:p>
          <a:endParaRPr lang="en-US"/>
        </a:p>
      </dgm:t>
    </dgm:pt>
    <dgm:pt modelId="{6D4E180D-74D9-4211-AB3F-2BC5417A9253}">
      <dgm:prSet/>
      <dgm:spPr/>
      <dgm:t>
        <a:bodyPr/>
        <a:lstStyle/>
        <a:p>
          <a:r>
            <a:rPr lang="cs-CZ"/>
            <a:t>Povinné pokud žadatelem obec, příspěvková organizace kraje či obce.</a:t>
          </a:r>
          <a:endParaRPr lang="en-US"/>
        </a:p>
      </dgm:t>
    </dgm:pt>
    <dgm:pt modelId="{4E7759FF-060E-4EBF-9DE5-9841DCCD346D}" type="parTrans" cxnId="{BF2EFB7F-2910-44FA-BE8A-F378BEF335F0}">
      <dgm:prSet/>
      <dgm:spPr/>
      <dgm:t>
        <a:bodyPr/>
        <a:lstStyle/>
        <a:p>
          <a:endParaRPr lang="en-US"/>
        </a:p>
      </dgm:t>
    </dgm:pt>
    <dgm:pt modelId="{7DCE85FF-0EE3-4E66-91BC-4C648E2D04B6}" type="sibTrans" cxnId="{BF2EFB7F-2910-44FA-BE8A-F378BEF335F0}">
      <dgm:prSet/>
      <dgm:spPr/>
      <dgm:t>
        <a:bodyPr/>
        <a:lstStyle/>
        <a:p>
          <a:endParaRPr lang="en-US"/>
        </a:p>
      </dgm:t>
    </dgm:pt>
    <dgm:pt modelId="{6267E3F6-D5E4-4CB6-8EC1-3503846E77E3}">
      <dgm:prSet/>
      <dgm:spPr/>
      <dgm:t>
        <a:bodyPr/>
        <a:lstStyle/>
        <a:p>
          <a:pPr algn="ctr"/>
          <a:r>
            <a:rPr lang="cs-CZ" b="0" dirty="0">
              <a:solidFill>
                <a:srgbClr val="FFCC00"/>
              </a:solidFill>
            </a:rPr>
            <a:t>Vyplnit pole vlastního spolufinancování pro každou kategorii regionů</a:t>
          </a:r>
          <a:endParaRPr lang="en-US" dirty="0">
            <a:solidFill>
              <a:srgbClr val="FFCC00"/>
            </a:solidFill>
          </a:endParaRPr>
        </a:p>
      </dgm:t>
    </dgm:pt>
    <dgm:pt modelId="{0C71E820-5464-43E1-B6CC-7E50C550E85C}" type="parTrans" cxnId="{8E527FEB-403B-430E-AF10-1DCFA72E483B}">
      <dgm:prSet/>
      <dgm:spPr/>
      <dgm:t>
        <a:bodyPr/>
        <a:lstStyle/>
        <a:p>
          <a:endParaRPr lang="en-US"/>
        </a:p>
      </dgm:t>
    </dgm:pt>
    <dgm:pt modelId="{32DA1C74-7562-4D80-8AE1-2A77CFC66DB6}" type="sibTrans" cxnId="{8E527FEB-403B-430E-AF10-1DCFA72E483B}">
      <dgm:prSet/>
      <dgm:spPr/>
      <dgm:t>
        <a:bodyPr/>
        <a:lstStyle/>
        <a:p>
          <a:endParaRPr lang="en-US"/>
        </a:p>
      </dgm:t>
    </dgm:pt>
    <dgm:pt modelId="{659E31E0-0AE8-4AB9-97BC-C1FDABC51E85}">
      <dgm:prSet/>
      <dgm:spPr/>
      <dgm:t>
        <a:bodyPr/>
        <a:lstStyle/>
        <a:p>
          <a:r>
            <a:rPr lang="cs-CZ"/>
            <a:t>Žadatelé s jednou (*) uvedou hodnoty 5 %, 5 % a 5 %.</a:t>
          </a:r>
          <a:endParaRPr lang="en-US"/>
        </a:p>
      </dgm:t>
    </dgm:pt>
    <dgm:pt modelId="{3FFB467C-B9A3-43A9-805F-855D4BE8E6F1}" type="parTrans" cxnId="{7CE42DF5-F0B1-4114-9DE3-B4D93390A044}">
      <dgm:prSet/>
      <dgm:spPr/>
      <dgm:t>
        <a:bodyPr/>
        <a:lstStyle/>
        <a:p>
          <a:endParaRPr lang="en-US"/>
        </a:p>
      </dgm:t>
    </dgm:pt>
    <dgm:pt modelId="{A29F0CB7-1691-417B-B945-0CF71C589D79}" type="sibTrans" cxnId="{7CE42DF5-F0B1-4114-9DE3-B4D93390A044}">
      <dgm:prSet/>
      <dgm:spPr/>
      <dgm:t>
        <a:bodyPr/>
        <a:lstStyle/>
        <a:p>
          <a:endParaRPr lang="en-US"/>
        </a:p>
      </dgm:t>
    </dgm:pt>
    <dgm:pt modelId="{6CD1B880-4E3E-4729-9BF2-CEF2961B898E}">
      <dgm:prSet/>
      <dgm:spPr/>
      <dgm:t>
        <a:bodyPr/>
        <a:lstStyle/>
        <a:p>
          <a:r>
            <a:rPr lang="cs-CZ"/>
            <a:t>Žadatelé se dvěma (**) uvedou hodnoty 10 %, 10 % a 10 %.</a:t>
          </a:r>
          <a:endParaRPr lang="en-US"/>
        </a:p>
      </dgm:t>
    </dgm:pt>
    <dgm:pt modelId="{E307E808-AEA9-476B-9DA4-97CF23CFEA93}" type="parTrans" cxnId="{7019656E-8455-4B7C-8070-EFA8880F79ED}">
      <dgm:prSet/>
      <dgm:spPr/>
      <dgm:t>
        <a:bodyPr/>
        <a:lstStyle/>
        <a:p>
          <a:endParaRPr lang="en-US"/>
        </a:p>
      </dgm:t>
    </dgm:pt>
    <dgm:pt modelId="{F2EE273A-D2DC-445D-A042-8B8D03FD2AA2}" type="sibTrans" cxnId="{7019656E-8455-4B7C-8070-EFA8880F79ED}">
      <dgm:prSet/>
      <dgm:spPr/>
      <dgm:t>
        <a:bodyPr/>
        <a:lstStyle/>
        <a:p>
          <a:endParaRPr lang="en-US"/>
        </a:p>
      </dgm:t>
    </dgm:pt>
    <dgm:pt modelId="{BE8F6045-886D-4189-B622-78C7343E7E35}">
      <dgm:prSet/>
      <dgm:spPr/>
      <dgm:t>
        <a:bodyPr/>
        <a:lstStyle/>
        <a:p>
          <a:r>
            <a:rPr lang="cs-CZ"/>
            <a:t>Žadatelé se třemi (***) uvedou hodnoty 15 %, 30 % a 60 %.</a:t>
          </a:r>
          <a:endParaRPr lang="en-US"/>
        </a:p>
      </dgm:t>
    </dgm:pt>
    <dgm:pt modelId="{8C3D33F8-287F-4DFB-A82E-5798DAFA9BEE}" type="parTrans" cxnId="{C4523366-4109-443B-8E8F-BBB6DE4389F7}">
      <dgm:prSet/>
      <dgm:spPr/>
      <dgm:t>
        <a:bodyPr/>
        <a:lstStyle/>
        <a:p>
          <a:endParaRPr lang="en-US"/>
        </a:p>
      </dgm:t>
    </dgm:pt>
    <dgm:pt modelId="{1466AC32-C4F4-497D-80DD-8EF4440024A8}" type="sibTrans" cxnId="{C4523366-4109-443B-8E8F-BBB6DE4389F7}">
      <dgm:prSet/>
      <dgm:spPr/>
      <dgm:t>
        <a:bodyPr/>
        <a:lstStyle/>
        <a:p>
          <a:endParaRPr lang="en-US"/>
        </a:p>
      </dgm:t>
    </dgm:pt>
    <dgm:pt modelId="{BFD5F45E-FDCB-43D1-B6AC-1B0B127BBCB0}" type="pres">
      <dgm:prSet presAssocID="{9313D4BC-E847-4D04-B9BD-8FCEAACAC30A}" presName="linear" presStyleCnt="0">
        <dgm:presLayoutVars>
          <dgm:dir/>
          <dgm:animLvl val="lvl"/>
          <dgm:resizeHandles val="exact"/>
        </dgm:presLayoutVars>
      </dgm:prSet>
      <dgm:spPr/>
    </dgm:pt>
    <dgm:pt modelId="{35326941-862C-493E-9888-DE76C141FFFC}" type="pres">
      <dgm:prSet presAssocID="{4375AD8C-B1F1-49A7-AB52-BCB450CB9945}" presName="parentLin" presStyleCnt="0"/>
      <dgm:spPr/>
    </dgm:pt>
    <dgm:pt modelId="{610609C5-0770-4FEB-9F8F-943A316209B2}" type="pres">
      <dgm:prSet presAssocID="{4375AD8C-B1F1-49A7-AB52-BCB450CB9945}" presName="parentLeftMargin" presStyleLbl="node1" presStyleIdx="0" presStyleCnt="5"/>
      <dgm:spPr/>
    </dgm:pt>
    <dgm:pt modelId="{4F0C386B-983E-4EFF-9BBE-33E03884AE9A}" type="pres">
      <dgm:prSet presAssocID="{4375AD8C-B1F1-49A7-AB52-BCB450CB9945}" presName="parentText" presStyleLbl="node1" presStyleIdx="0" presStyleCnt="5" custScaleY="164576" custLinFactX="4841" custLinFactNeighborX="100000" custLinFactNeighborY="144">
        <dgm:presLayoutVars>
          <dgm:chMax val="0"/>
          <dgm:bulletEnabled val="1"/>
        </dgm:presLayoutVars>
      </dgm:prSet>
      <dgm:spPr/>
    </dgm:pt>
    <dgm:pt modelId="{0AF28E03-E39B-41D0-B58F-5502FAD138C3}" type="pres">
      <dgm:prSet presAssocID="{4375AD8C-B1F1-49A7-AB52-BCB450CB9945}" presName="negativeSpace" presStyleCnt="0"/>
      <dgm:spPr/>
    </dgm:pt>
    <dgm:pt modelId="{EE435500-AE07-40D5-B2C3-95BB6FDD1A98}" type="pres">
      <dgm:prSet presAssocID="{4375AD8C-B1F1-49A7-AB52-BCB450CB9945}" presName="childText" presStyleLbl="conFgAcc1" presStyleIdx="0" presStyleCnt="5">
        <dgm:presLayoutVars>
          <dgm:bulletEnabled val="1"/>
        </dgm:presLayoutVars>
      </dgm:prSet>
      <dgm:spPr/>
    </dgm:pt>
    <dgm:pt modelId="{5DDDCAE6-97FD-47B7-95FA-AF51DFAD1332}" type="pres">
      <dgm:prSet presAssocID="{3B6802BF-C6A9-47C7-B408-16474B2B328A}" presName="spaceBetweenRectangles" presStyleCnt="0"/>
      <dgm:spPr/>
    </dgm:pt>
    <dgm:pt modelId="{9A923272-8D07-4275-A75A-8FC8D2C0F555}" type="pres">
      <dgm:prSet presAssocID="{3E006284-EC38-46B8-B546-B06FB8BC7DF5}" presName="parentLin" presStyleCnt="0"/>
      <dgm:spPr/>
    </dgm:pt>
    <dgm:pt modelId="{F1A12096-7DAA-4B14-9961-C21A20C0AFC0}" type="pres">
      <dgm:prSet presAssocID="{3E006284-EC38-46B8-B546-B06FB8BC7DF5}" presName="parentLeftMargin" presStyleLbl="node1" presStyleIdx="0" presStyleCnt="5"/>
      <dgm:spPr/>
    </dgm:pt>
    <dgm:pt modelId="{49EE71DC-B31A-46A7-A77F-7BE22C0EFDB4}" type="pres">
      <dgm:prSet presAssocID="{3E006284-EC38-46B8-B546-B06FB8BC7DF5}" presName="parentText" presStyleLbl="node1" presStyleIdx="1" presStyleCnt="5" custScaleY="117922" custLinFactX="4841" custLinFactNeighborX="100000" custLinFactNeighborY="144">
        <dgm:presLayoutVars>
          <dgm:chMax val="0"/>
          <dgm:bulletEnabled val="1"/>
        </dgm:presLayoutVars>
      </dgm:prSet>
      <dgm:spPr/>
    </dgm:pt>
    <dgm:pt modelId="{B0454810-083D-4B7F-AEA4-A0F7FCD29981}" type="pres">
      <dgm:prSet presAssocID="{3E006284-EC38-46B8-B546-B06FB8BC7DF5}" presName="negativeSpace" presStyleCnt="0"/>
      <dgm:spPr/>
    </dgm:pt>
    <dgm:pt modelId="{187DD26F-E9FA-4273-AD2F-9140B383BE00}" type="pres">
      <dgm:prSet presAssocID="{3E006284-EC38-46B8-B546-B06FB8BC7DF5}" presName="childText" presStyleLbl="conFgAcc1" presStyleIdx="1" presStyleCnt="5">
        <dgm:presLayoutVars>
          <dgm:bulletEnabled val="1"/>
        </dgm:presLayoutVars>
      </dgm:prSet>
      <dgm:spPr/>
    </dgm:pt>
    <dgm:pt modelId="{1A76F17A-0C9E-445C-AF59-9BDDA4AFD617}" type="pres">
      <dgm:prSet presAssocID="{3820ED37-BE1F-40D0-B470-05DA69A884CC}" presName="spaceBetweenRectangles" presStyleCnt="0"/>
      <dgm:spPr/>
    </dgm:pt>
    <dgm:pt modelId="{D93F574C-7B6C-48C0-87B5-B068DBD04973}" type="pres">
      <dgm:prSet presAssocID="{31EA87C5-8623-4CD4-9C99-9A99F16761CB}" presName="parentLin" presStyleCnt="0"/>
      <dgm:spPr/>
    </dgm:pt>
    <dgm:pt modelId="{20C9FBF5-A081-4318-8FF1-95835F1D7BCD}" type="pres">
      <dgm:prSet presAssocID="{31EA87C5-8623-4CD4-9C99-9A99F16761CB}" presName="parentLeftMargin" presStyleLbl="node1" presStyleIdx="1" presStyleCnt="5"/>
      <dgm:spPr/>
    </dgm:pt>
    <dgm:pt modelId="{D41667BB-2C3F-48E2-966B-4726EC9FD505}" type="pres">
      <dgm:prSet presAssocID="{31EA87C5-8623-4CD4-9C99-9A99F16761CB}" presName="parentText" presStyleLbl="node1" presStyleIdx="2" presStyleCnt="5" custScaleY="134875" custLinFactX="4841" custLinFactNeighborX="100000" custLinFactNeighborY="144">
        <dgm:presLayoutVars>
          <dgm:chMax val="0"/>
          <dgm:bulletEnabled val="1"/>
        </dgm:presLayoutVars>
      </dgm:prSet>
      <dgm:spPr/>
    </dgm:pt>
    <dgm:pt modelId="{55379131-3322-4065-83CC-A2BB374F0563}" type="pres">
      <dgm:prSet presAssocID="{31EA87C5-8623-4CD4-9C99-9A99F16761CB}" presName="negativeSpace" presStyleCnt="0"/>
      <dgm:spPr/>
    </dgm:pt>
    <dgm:pt modelId="{B754F1EB-AD6D-48AC-A65D-DB8B009CE49F}" type="pres">
      <dgm:prSet presAssocID="{31EA87C5-8623-4CD4-9C99-9A99F16761CB}" presName="childText" presStyleLbl="conFgAcc1" presStyleIdx="2" presStyleCnt="5">
        <dgm:presLayoutVars>
          <dgm:bulletEnabled val="1"/>
        </dgm:presLayoutVars>
      </dgm:prSet>
      <dgm:spPr/>
    </dgm:pt>
    <dgm:pt modelId="{82FD32C8-A9E4-4733-B5A1-121925DE367B}" type="pres">
      <dgm:prSet presAssocID="{8C046501-ECE8-414C-871A-172F03BCCBB3}" presName="spaceBetweenRectangles" presStyleCnt="0"/>
      <dgm:spPr/>
    </dgm:pt>
    <dgm:pt modelId="{32832525-1D03-4705-B59A-BE1126B0FDAF}" type="pres">
      <dgm:prSet presAssocID="{449302BE-D57F-4DB0-8CDC-DBA8C4F6B24D}" presName="parentLin" presStyleCnt="0"/>
      <dgm:spPr/>
    </dgm:pt>
    <dgm:pt modelId="{99BF2F0F-E88A-4801-BC17-BB44EE9FB97B}" type="pres">
      <dgm:prSet presAssocID="{449302BE-D57F-4DB0-8CDC-DBA8C4F6B24D}" presName="parentLeftMargin" presStyleLbl="node1" presStyleIdx="2" presStyleCnt="5"/>
      <dgm:spPr/>
    </dgm:pt>
    <dgm:pt modelId="{DAB00CE9-2A86-4BF5-8EB9-53C6BE1C4231}" type="pres">
      <dgm:prSet presAssocID="{449302BE-D57F-4DB0-8CDC-DBA8C4F6B24D}" presName="parentText" presStyleLbl="node1" presStyleIdx="3" presStyleCnt="5" custScaleY="122703" custLinFactX="5344" custLinFactNeighborX="100000" custLinFactNeighborY="-629">
        <dgm:presLayoutVars>
          <dgm:chMax val="0"/>
          <dgm:bulletEnabled val="1"/>
        </dgm:presLayoutVars>
      </dgm:prSet>
      <dgm:spPr/>
    </dgm:pt>
    <dgm:pt modelId="{51B37CDD-25A9-4A43-B5D6-12BD2682989D}" type="pres">
      <dgm:prSet presAssocID="{449302BE-D57F-4DB0-8CDC-DBA8C4F6B24D}" presName="negativeSpace" presStyleCnt="0"/>
      <dgm:spPr/>
    </dgm:pt>
    <dgm:pt modelId="{F4BD9ACF-5295-4CCB-9C7A-B9258F9CFD44}" type="pres">
      <dgm:prSet presAssocID="{449302BE-D57F-4DB0-8CDC-DBA8C4F6B24D}" presName="childText" presStyleLbl="conFgAcc1" presStyleIdx="3" presStyleCnt="5">
        <dgm:presLayoutVars>
          <dgm:bulletEnabled val="1"/>
        </dgm:presLayoutVars>
      </dgm:prSet>
      <dgm:spPr/>
    </dgm:pt>
    <dgm:pt modelId="{B71C2479-CA75-4B91-BE63-611FADCDCBF4}" type="pres">
      <dgm:prSet presAssocID="{E15416C4-B074-40D4-B78B-B0FE7659D4B0}" presName="spaceBetweenRectangles" presStyleCnt="0"/>
      <dgm:spPr/>
    </dgm:pt>
    <dgm:pt modelId="{E7E18891-3CAC-49D3-BCCB-235CF3318F69}" type="pres">
      <dgm:prSet presAssocID="{6267E3F6-D5E4-4CB6-8EC1-3503846E77E3}" presName="parentLin" presStyleCnt="0"/>
      <dgm:spPr/>
    </dgm:pt>
    <dgm:pt modelId="{29209455-4D42-46C0-954B-913E612599F0}" type="pres">
      <dgm:prSet presAssocID="{6267E3F6-D5E4-4CB6-8EC1-3503846E77E3}" presName="parentLeftMargin" presStyleLbl="node1" presStyleIdx="3" presStyleCnt="5"/>
      <dgm:spPr/>
    </dgm:pt>
    <dgm:pt modelId="{DCACE94E-0A8F-45D2-9A59-7C5AFC774FBB}" type="pres">
      <dgm:prSet presAssocID="{6267E3F6-D5E4-4CB6-8EC1-3503846E77E3}" presName="parentText" presStyleLbl="node1" presStyleIdx="4" presStyleCnt="5" custScaleX="100000" custScaleY="127318" custLinFactX="4841" custLinFactNeighborX="100000" custLinFactNeighborY="144">
        <dgm:presLayoutVars>
          <dgm:chMax val="0"/>
          <dgm:bulletEnabled val="1"/>
        </dgm:presLayoutVars>
      </dgm:prSet>
      <dgm:spPr/>
    </dgm:pt>
    <dgm:pt modelId="{59137D46-4BCD-43D8-B781-54E5A90EB24D}" type="pres">
      <dgm:prSet presAssocID="{6267E3F6-D5E4-4CB6-8EC1-3503846E77E3}" presName="negativeSpace" presStyleCnt="0"/>
      <dgm:spPr/>
    </dgm:pt>
    <dgm:pt modelId="{FA4A4C7B-B429-44CB-968B-D38433BA26E8}" type="pres">
      <dgm:prSet presAssocID="{6267E3F6-D5E4-4CB6-8EC1-3503846E77E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F7DAC07-6E37-4739-9B96-6518A81721B8}" type="presOf" srcId="{0F847B7E-3D88-40CD-923A-0959542BEC27}" destId="{B754F1EB-AD6D-48AC-A65D-DB8B009CE49F}" srcOrd="0" destOrd="1" presId="urn:microsoft.com/office/officeart/2005/8/layout/list1"/>
    <dgm:cxn modelId="{368E940A-9E31-493F-94C5-A8DD2DB5ADB4}" type="presOf" srcId="{37120B91-E1CA-4698-9873-B905232CCD24}" destId="{B754F1EB-AD6D-48AC-A65D-DB8B009CE49F}" srcOrd="0" destOrd="2" presId="urn:microsoft.com/office/officeart/2005/8/layout/list1"/>
    <dgm:cxn modelId="{AB1AEA10-417E-4055-8C15-B6162BBD787B}" srcId="{9313D4BC-E847-4D04-B9BD-8FCEAACAC30A}" destId="{4375AD8C-B1F1-49A7-AB52-BCB450CB9945}" srcOrd="0" destOrd="0" parTransId="{A0E35E0F-A5FE-4101-BC95-5119216E3442}" sibTransId="{3B6802BF-C6A9-47C7-B408-16474B2B328A}"/>
    <dgm:cxn modelId="{6D28EF13-DA07-4EC3-92CC-0A599B68BA6A}" type="presOf" srcId="{3E006284-EC38-46B8-B546-B06FB8BC7DF5}" destId="{F1A12096-7DAA-4B14-9961-C21A20C0AFC0}" srcOrd="0" destOrd="0" presId="urn:microsoft.com/office/officeart/2005/8/layout/list1"/>
    <dgm:cxn modelId="{63660B15-AB03-429A-B939-3FE301C41067}" type="presOf" srcId="{6267E3F6-D5E4-4CB6-8EC1-3503846E77E3}" destId="{DCACE94E-0A8F-45D2-9A59-7C5AFC774FBB}" srcOrd="1" destOrd="0" presId="urn:microsoft.com/office/officeart/2005/8/layout/list1"/>
    <dgm:cxn modelId="{64A3871B-F188-4A63-B9EE-D17AE71F847D}" srcId="{9313D4BC-E847-4D04-B9BD-8FCEAACAC30A}" destId="{31EA87C5-8623-4CD4-9C99-9A99F16761CB}" srcOrd="2" destOrd="0" parTransId="{C8490978-EE07-4F0D-858E-109B207AFB1B}" sibTransId="{8C046501-ECE8-414C-871A-172F03BCCBB3}"/>
    <dgm:cxn modelId="{C4523366-4109-443B-8E8F-BBB6DE4389F7}" srcId="{6267E3F6-D5E4-4CB6-8EC1-3503846E77E3}" destId="{BE8F6045-886D-4189-B622-78C7343E7E35}" srcOrd="2" destOrd="0" parTransId="{8C3D33F8-287F-4DFB-A82E-5798DAFA9BEE}" sibTransId="{1466AC32-C4F4-497D-80DD-8EF4440024A8}"/>
    <dgm:cxn modelId="{7019656E-8455-4B7C-8070-EFA8880F79ED}" srcId="{6267E3F6-D5E4-4CB6-8EC1-3503846E77E3}" destId="{6CD1B880-4E3E-4729-9BF2-CEF2961B898E}" srcOrd="1" destOrd="0" parTransId="{E307E808-AEA9-476B-9DA4-97CF23CFEA93}" sibTransId="{F2EE273A-D2DC-445D-A042-8B8D03FD2AA2}"/>
    <dgm:cxn modelId="{1DF2EA4F-47AD-4650-B996-252DD82AAE9A}" type="presOf" srcId="{6D4E180D-74D9-4211-AB3F-2BC5417A9253}" destId="{F4BD9ACF-5295-4CCB-9C7A-B9258F9CFD44}" srcOrd="0" destOrd="0" presId="urn:microsoft.com/office/officeart/2005/8/layout/list1"/>
    <dgm:cxn modelId="{F1D1AC71-8135-4647-92CF-5797E6229664}" srcId="{31EA87C5-8623-4CD4-9C99-9A99F16761CB}" destId="{37120B91-E1CA-4698-9873-B905232CCD24}" srcOrd="2" destOrd="0" parTransId="{F43839BC-01F1-487F-BEA7-78832483B9C6}" sibTransId="{D378A459-2C40-41DE-B318-3BB2FBADD645}"/>
    <dgm:cxn modelId="{D7A72272-722A-4AC9-AD9B-E969CBF612CB}" type="presOf" srcId="{659E31E0-0AE8-4AB9-97BC-C1FDABC51E85}" destId="{FA4A4C7B-B429-44CB-968B-D38433BA26E8}" srcOrd="0" destOrd="0" presId="urn:microsoft.com/office/officeart/2005/8/layout/list1"/>
    <dgm:cxn modelId="{1C6E0956-2B14-4F70-BACD-6D03299C20C2}" type="presOf" srcId="{6267E3F6-D5E4-4CB6-8EC1-3503846E77E3}" destId="{29209455-4D42-46C0-954B-913E612599F0}" srcOrd="0" destOrd="0" presId="urn:microsoft.com/office/officeart/2005/8/layout/list1"/>
    <dgm:cxn modelId="{FCC09B7C-4C47-4473-8D8C-2514ECF21CF7}" srcId="{9313D4BC-E847-4D04-B9BD-8FCEAACAC30A}" destId="{449302BE-D57F-4DB0-8CDC-DBA8C4F6B24D}" srcOrd="3" destOrd="0" parTransId="{B543C5B9-CD6C-4666-B39B-B6C5AE9240FD}" sibTransId="{E15416C4-B074-40D4-B78B-B0FE7659D4B0}"/>
    <dgm:cxn modelId="{BF2EFB7F-2910-44FA-BE8A-F378BEF335F0}" srcId="{449302BE-D57F-4DB0-8CDC-DBA8C4F6B24D}" destId="{6D4E180D-74D9-4211-AB3F-2BC5417A9253}" srcOrd="0" destOrd="0" parTransId="{4E7759FF-060E-4EBF-9DE5-9841DCCD346D}" sibTransId="{7DCE85FF-0EE3-4E66-91BC-4C648E2D04B6}"/>
    <dgm:cxn modelId="{38A80181-304C-420A-BE5F-7CFEC32CE5C5}" type="presOf" srcId="{45621742-7820-443B-A6CF-337348F4F759}" destId="{B754F1EB-AD6D-48AC-A65D-DB8B009CE49F}" srcOrd="0" destOrd="0" presId="urn:microsoft.com/office/officeart/2005/8/layout/list1"/>
    <dgm:cxn modelId="{A8435C91-5176-449F-A8FF-0BDBBE3898E9}" srcId="{9313D4BC-E847-4D04-B9BD-8FCEAACAC30A}" destId="{3E006284-EC38-46B8-B546-B06FB8BC7DF5}" srcOrd="1" destOrd="0" parTransId="{C6101BB5-A7D7-47FC-98A2-A9782730B6C8}" sibTransId="{3820ED37-BE1F-40D0-B470-05DA69A884CC}"/>
    <dgm:cxn modelId="{0B8F12A5-DE22-4F33-B809-C5C6C543C1E4}" type="presOf" srcId="{31EA87C5-8623-4CD4-9C99-9A99F16761CB}" destId="{D41667BB-2C3F-48E2-966B-4726EC9FD505}" srcOrd="1" destOrd="0" presId="urn:microsoft.com/office/officeart/2005/8/layout/list1"/>
    <dgm:cxn modelId="{879B8DC1-381F-423B-B8D2-037AE09B1E5B}" srcId="{3E006284-EC38-46B8-B546-B06FB8BC7DF5}" destId="{96DA7468-87B8-4C8A-99A8-01865F44933E}" srcOrd="1" destOrd="0" parTransId="{9EAF4527-12A8-43EE-B15B-0E3640DD8D69}" sibTransId="{F09AF48E-7986-434A-96FD-6C1D2C7D4562}"/>
    <dgm:cxn modelId="{760BD2C1-3EE6-4193-82EF-C54E4B98E3E7}" type="presOf" srcId="{4375AD8C-B1F1-49A7-AB52-BCB450CB9945}" destId="{4F0C386B-983E-4EFF-9BBE-33E03884AE9A}" srcOrd="1" destOrd="0" presId="urn:microsoft.com/office/officeart/2005/8/layout/list1"/>
    <dgm:cxn modelId="{849C2EC4-E821-4EE6-95ED-FC37779D9D8E}" type="presOf" srcId="{BE8F6045-886D-4189-B622-78C7343E7E35}" destId="{FA4A4C7B-B429-44CB-968B-D38433BA26E8}" srcOrd="0" destOrd="2" presId="urn:microsoft.com/office/officeart/2005/8/layout/list1"/>
    <dgm:cxn modelId="{B8392ECF-1820-4CA3-9A3C-680CB67AAFA1}" type="presOf" srcId="{31EA87C5-8623-4CD4-9C99-9A99F16761CB}" destId="{20C9FBF5-A081-4318-8FF1-95835F1D7BCD}" srcOrd="0" destOrd="0" presId="urn:microsoft.com/office/officeart/2005/8/layout/list1"/>
    <dgm:cxn modelId="{4750FAD0-D4DC-4271-995A-EB3F6B5CAFE4}" type="presOf" srcId="{61C79DE6-385A-45FA-B9D3-E3361A5E9184}" destId="{187DD26F-E9FA-4273-AD2F-9140B383BE00}" srcOrd="0" destOrd="0" presId="urn:microsoft.com/office/officeart/2005/8/layout/list1"/>
    <dgm:cxn modelId="{787BCED1-0624-4CE2-BD9C-4E2A6F1A1C65}" type="presOf" srcId="{9313D4BC-E847-4D04-B9BD-8FCEAACAC30A}" destId="{BFD5F45E-FDCB-43D1-B6AC-1B0B127BBCB0}" srcOrd="0" destOrd="0" presId="urn:microsoft.com/office/officeart/2005/8/layout/list1"/>
    <dgm:cxn modelId="{988709D2-9C81-4DB1-900C-1BD9FA5A36BB}" type="presOf" srcId="{449302BE-D57F-4DB0-8CDC-DBA8C4F6B24D}" destId="{99BF2F0F-E88A-4801-BC17-BB44EE9FB97B}" srcOrd="0" destOrd="0" presId="urn:microsoft.com/office/officeart/2005/8/layout/list1"/>
    <dgm:cxn modelId="{B74EC1D5-493B-4C4F-A889-2FB89C5EC07A}" type="presOf" srcId="{3E006284-EC38-46B8-B546-B06FB8BC7DF5}" destId="{49EE71DC-B31A-46A7-A77F-7BE22C0EFDB4}" srcOrd="1" destOrd="0" presId="urn:microsoft.com/office/officeart/2005/8/layout/list1"/>
    <dgm:cxn modelId="{006194D6-AA0E-405D-8557-BB0F9C7D96A0}" srcId="{3E006284-EC38-46B8-B546-B06FB8BC7DF5}" destId="{61C79DE6-385A-45FA-B9D3-E3361A5E9184}" srcOrd="0" destOrd="0" parTransId="{29ADE6B2-9C6B-40A7-A145-3B1418B4CB7F}" sibTransId="{017B4836-E9AA-4D9D-BDA4-FC557928B472}"/>
    <dgm:cxn modelId="{1B5FD5D7-36A7-4CAB-88C4-DE6F1FE0E0C7}" srcId="{31EA87C5-8623-4CD4-9C99-9A99F16761CB}" destId="{45621742-7820-443B-A6CF-337348F4F759}" srcOrd="0" destOrd="0" parTransId="{6DB0A1C0-9E2B-474E-AB4B-654AE17181EE}" sibTransId="{D86DE948-E51A-4D41-80F5-15A20A79DBB0}"/>
    <dgm:cxn modelId="{DA7C05D9-4583-4D67-A9F5-87953D1C2164}" srcId="{31EA87C5-8623-4CD4-9C99-9A99F16761CB}" destId="{0F847B7E-3D88-40CD-923A-0959542BEC27}" srcOrd="1" destOrd="0" parTransId="{A71A7FD0-E9E6-4681-B331-D371688294F0}" sibTransId="{0FE31B3F-3738-458D-9731-AB03716C64D5}"/>
    <dgm:cxn modelId="{D2A791E4-74FC-44AC-84A5-6581BE0AADDA}" type="presOf" srcId="{96DA7468-87B8-4C8A-99A8-01865F44933E}" destId="{187DD26F-E9FA-4273-AD2F-9140B383BE00}" srcOrd="0" destOrd="1" presId="urn:microsoft.com/office/officeart/2005/8/layout/list1"/>
    <dgm:cxn modelId="{8E527FEB-403B-430E-AF10-1DCFA72E483B}" srcId="{9313D4BC-E847-4D04-B9BD-8FCEAACAC30A}" destId="{6267E3F6-D5E4-4CB6-8EC1-3503846E77E3}" srcOrd="4" destOrd="0" parTransId="{0C71E820-5464-43E1-B6CC-7E50C550E85C}" sibTransId="{32DA1C74-7562-4D80-8AE1-2A77CFC66DB6}"/>
    <dgm:cxn modelId="{4715DCEC-8BDE-414C-A3C5-60CE9EDF7E43}" type="presOf" srcId="{4375AD8C-B1F1-49A7-AB52-BCB450CB9945}" destId="{610609C5-0770-4FEB-9F8F-943A316209B2}" srcOrd="0" destOrd="0" presId="urn:microsoft.com/office/officeart/2005/8/layout/list1"/>
    <dgm:cxn modelId="{7CE42DF5-F0B1-4114-9DE3-B4D93390A044}" srcId="{6267E3F6-D5E4-4CB6-8EC1-3503846E77E3}" destId="{659E31E0-0AE8-4AB9-97BC-C1FDABC51E85}" srcOrd="0" destOrd="0" parTransId="{3FFB467C-B9A3-43A9-805F-855D4BE8E6F1}" sibTransId="{A29F0CB7-1691-417B-B945-0CF71C589D79}"/>
    <dgm:cxn modelId="{05A3AEF7-FEA5-4E56-BC4F-41CF3C77B601}" type="presOf" srcId="{449302BE-D57F-4DB0-8CDC-DBA8C4F6B24D}" destId="{DAB00CE9-2A86-4BF5-8EB9-53C6BE1C4231}" srcOrd="1" destOrd="0" presId="urn:microsoft.com/office/officeart/2005/8/layout/list1"/>
    <dgm:cxn modelId="{32C873F8-C3D2-4D4F-A373-A83D32795CFF}" type="presOf" srcId="{6CD1B880-4E3E-4729-9BF2-CEF2961B898E}" destId="{FA4A4C7B-B429-44CB-968B-D38433BA26E8}" srcOrd="0" destOrd="1" presId="urn:microsoft.com/office/officeart/2005/8/layout/list1"/>
    <dgm:cxn modelId="{98DAFFAA-7ED9-4A0E-B992-473B4CE769C4}" type="presParOf" srcId="{BFD5F45E-FDCB-43D1-B6AC-1B0B127BBCB0}" destId="{35326941-862C-493E-9888-DE76C141FFFC}" srcOrd="0" destOrd="0" presId="urn:microsoft.com/office/officeart/2005/8/layout/list1"/>
    <dgm:cxn modelId="{505D65A6-F783-4AA5-9F33-FCC6FE600156}" type="presParOf" srcId="{35326941-862C-493E-9888-DE76C141FFFC}" destId="{610609C5-0770-4FEB-9F8F-943A316209B2}" srcOrd="0" destOrd="0" presId="urn:microsoft.com/office/officeart/2005/8/layout/list1"/>
    <dgm:cxn modelId="{037722D1-EAB7-4474-B5E1-8BC5CDB0C896}" type="presParOf" srcId="{35326941-862C-493E-9888-DE76C141FFFC}" destId="{4F0C386B-983E-4EFF-9BBE-33E03884AE9A}" srcOrd="1" destOrd="0" presId="urn:microsoft.com/office/officeart/2005/8/layout/list1"/>
    <dgm:cxn modelId="{4892E71D-33A8-4ED1-915D-3DE22C8BDA58}" type="presParOf" srcId="{BFD5F45E-FDCB-43D1-B6AC-1B0B127BBCB0}" destId="{0AF28E03-E39B-41D0-B58F-5502FAD138C3}" srcOrd="1" destOrd="0" presId="urn:microsoft.com/office/officeart/2005/8/layout/list1"/>
    <dgm:cxn modelId="{23C8E8F7-CBAE-4E5D-A620-FB1FA86DFC62}" type="presParOf" srcId="{BFD5F45E-FDCB-43D1-B6AC-1B0B127BBCB0}" destId="{EE435500-AE07-40D5-B2C3-95BB6FDD1A98}" srcOrd="2" destOrd="0" presId="urn:microsoft.com/office/officeart/2005/8/layout/list1"/>
    <dgm:cxn modelId="{EDF2D492-7EF1-4539-8679-4681EB64B47E}" type="presParOf" srcId="{BFD5F45E-FDCB-43D1-B6AC-1B0B127BBCB0}" destId="{5DDDCAE6-97FD-47B7-95FA-AF51DFAD1332}" srcOrd="3" destOrd="0" presId="urn:microsoft.com/office/officeart/2005/8/layout/list1"/>
    <dgm:cxn modelId="{2FFCB041-80D7-4700-AD8D-7AB1A33E9315}" type="presParOf" srcId="{BFD5F45E-FDCB-43D1-B6AC-1B0B127BBCB0}" destId="{9A923272-8D07-4275-A75A-8FC8D2C0F555}" srcOrd="4" destOrd="0" presId="urn:microsoft.com/office/officeart/2005/8/layout/list1"/>
    <dgm:cxn modelId="{1332F2B4-D96C-4EB2-9899-ADE6F5793513}" type="presParOf" srcId="{9A923272-8D07-4275-A75A-8FC8D2C0F555}" destId="{F1A12096-7DAA-4B14-9961-C21A20C0AFC0}" srcOrd="0" destOrd="0" presId="urn:microsoft.com/office/officeart/2005/8/layout/list1"/>
    <dgm:cxn modelId="{61F8BFE5-0591-4942-B861-7F388AA88BFB}" type="presParOf" srcId="{9A923272-8D07-4275-A75A-8FC8D2C0F555}" destId="{49EE71DC-B31A-46A7-A77F-7BE22C0EFDB4}" srcOrd="1" destOrd="0" presId="urn:microsoft.com/office/officeart/2005/8/layout/list1"/>
    <dgm:cxn modelId="{BF9A4E0D-DB16-4C7B-A957-B546B68905A2}" type="presParOf" srcId="{BFD5F45E-FDCB-43D1-B6AC-1B0B127BBCB0}" destId="{B0454810-083D-4B7F-AEA4-A0F7FCD29981}" srcOrd="5" destOrd="0" presId="urn:microsoft.com/office/officeart/2005/8/layout/list1"/>
    <dgm:cxn modelId="{CEC6D9B0-C3B7-41A9-B60C-590EA33AFD9B}" type="presParOf" srcId="{BFD5F45E-FDCB-43D1-B6AC-1B0B127BBCB0}" destId="{187DD26F-E9FA-4273-AD2F-9140B383BE00}" srcOrd="6" destOrd="0" presId="urn:microsoft.com/office/officeart/2005/8/layout/list1"/>
    <dgm:cxn modelId="{9BE6F1A3-2170-4F60-B3C8-D4F731AA2966}" type="presParOf" srcId="{BFD5F45E-FDCB-43D1-B6AC-1B0B127BBCB0}" destId="{1A76F17A-0C9E-445C-AF59-9BDDA4AFD617}" srcOrd="7" destOrd="0" presId="urn:microsoft.com/office/officeart/2005/8/layout/list1"/>
    <dgm:cxn modelId="{2367DBBE-BF9E-4AD3-B6C9-A9BD4FE7EF08}" type="presParOf" srcId="{BFD5F45E-FDCB-43D1-B6AC-1B0B127BBCB0}" destId="{D93F574C-7B6C-48C0-87B5-B068DBD04973}" srcOrd="8" destOrd="0" presId="urn:microsoft.com/office/officeart/2005/8/layout/list1"/>
    <dgm:cxn modelId="{0E49D47F-09A9-48B2-90BC-51E49C308EC2}" type="presParOf" srcId="{D93F574C-7B6C-48C0-87B5-B068DBD04973}" destId="{20C9FBF5-A081-4318-8FF1-95835F1D7BCD}" srcOrd="0" destOrd="0" presId="urn:microsoft.com/office/officeart/2005/8/layout/list1"/>
    <dgm:cxn modelId="{80AE0683-C0EB-479F-B255-FEB5219F2449}" type="presParOf" srcId="{D93F574C-7B6C-48C0-87B5-B068DBD04973}" destId="{D41667BB-2C3F-48E2-966B-4726EC9FD505}" srcOrd="1" destOrd="0" presId="urn:microsoft.com/office/officeart/2005/8/layout/list1"/>
    <dgm:cxn modelId="{03B4AB82-EE79-498B-9065-7721C062EC5A}" type="presParOf" srcId="{BFD5F45E-FDCB-43D1-B6AC-1B0B127BBCB0}" destId="{55379131-3322-4065-83CC-A2BB374F0563}" srcOrd="9" destOrd="0" presId="urn:microsoft.com/office/officeart/2005/8/layout/list1"/>
    <dgm:cxn modelId="{1EFC76A5-8109-45E3-86EE-800C8ED85DFA}" type="presParOf" srcId="{BFD5F45E-FDCB-43D1-B6AC-1B0B127BBCB0}" destId="{B754F1EB-AD6D-48AC-A65D-DB8B009CE49F}" srcOrd="10" destOrd="0" presId="urn:microsoft.com/office/officeart/2005/8/layout/list1"/>
    <dgm:cxn modelId="{ECB2900D-B17F-4DFE-932A-B6BB309B4827}" type="presParOf" srcId="{BFD5F45E-FDCB-43D1-B6AC-1B0B127BBCB0}" destId="{82FD32C8-A9E4-4733-B5A1-121925DE367B}" srcOrd="11" destOrd="0" presId="urn:microsoft.com/office/officeart/2005/8/layout/list1"/>
    <dgm:cxn modelId="{19A3E766-913F-4B3D-80FA-C1D5EF2DDDE4}" type="presParOf" srcId="{BFD5F45E-FDCB-43D1-B6AC-1B0B127BBCB0}" destId="{32832525-1D03-4705-B59A-BE1126B0FDAF}" srcOrd="12" destOrd="0" presId="urn:microsoft.com/office/officeart/2005/8/layout/list1"/>
    <dgm:cxn modelId="{29DC0B1F-5C33-4342-B668-A8353620251F}" type="presParOf" srcId="{32832525-1D03-4705-B59A-BE1126B0FDAF}" destId="{99BF2F0F-E88A-4801-BC17-BB44EE9FB97B}" srcOrd="0" destOrd="0" presId="urn:microsoft.com/office/officeart/2005/8/layout/list1"/>
    <dgm:cxn modelId="{91A270E4-893F-47A3-B7FD-E5F1B944CAC2}" type="presParOf" srcId="{32832525-1D03-4705-B59A-BE1126B0FDAF}" destId="{DAB00CE9-2A86-4BF5-8EB9-53C6BE1C4231}" srcOrd="1" destOrd="0" presId="urn:microsoft.com/office/officeart/2005/8/layout/list1"/>
    <dgm:cxn modelId="{D438B785-666B-4E44-A6AC-EAA15E19C05F}" type="presParOf" srcId="{BFD5F45E-FDCB-43D1-B6AC-1B0B127BBCB0}" destId="{51B37CDD-25A9-4A43-B5D6-12BD2682989D}" srcOrd="13" destOrd="0" presId="urn:microsoft.com/office/officeart/2005/8/layout/list1"/>
    <dgm:cxn modelId="{BDA335AD-C591-4CF9-8343-DEE01C2A19D4}" type="presParOf" srcId="{BFD5F45E-FDCB-43D1-B6AC-1B0B127BBCB0}" destId="{F4BD9ACF-5295-4CCB-9C7A-B9258F9CFD44}" srcOrd="14" destOrd="0" presId="urn:microsoft.com/office/officeart/2005/8/layout/list1"/>
    <dgm:cxn modelId="{F28A723B-59AC-4BC4-9D42-83C215854CC0}" type="presParOf" srcId="{BFD5F45E-FDCB-43D1-B6AC-1B0B127BBCB0}" destId="{B71C2479-CA75-4B91-BE63-611FADCDCBF4}" srcOrd="15" destOrd="0" presId="urn:microsoft.com/office/officeart/2005/8/layout/list1"/>
    <dgm:cxn modelId="{E23ACE83-5FD4-44A3-8044-B3BF0DA7FC1B}" type="presParOf" srcId="{BFD5F45E-FDCB-43D1-B6AC-1B0B127BBCB0}" destId="{E7E18891-3CAC-49D3-BCCB-235CF3318F69}" srcOrd="16" destOrd="0" presId="urn:microsoft.com/office/officeart/2005/8/layout/list1"/>
    <dgm:cxn modelId="{623802DA-EE6E-4412-93A3-C1A9630E9804}" type="presParOf" srcId="{E7E18891-3CAC-49D3-BCCB-235CF3318F69}" destId="{29209455-4D42-46C0-954B-913E612599F0}" srcOrd="0" destOrd="0" presId="urn:microsoft.com/office/officeart/2005/8/layout/list1"/>
    <dgm:cxn modelId="{C58B9A12-9292-465A-83F1-FBC18803971D}" type="presParOf" srcId="{E7E18891-3CAC-49D3-BCCB-235CF3318F69}" destId="{DCACE94E-0A8F-45D2-9A59-7C5AFC774FBB}" srcOrd="1" destOrd="0" presId="urn:microsoft.com/office/officeart/2005/8/layout/list1"/>
    <dgm:cxn modelId="{DD656C34-2B1A-4948-BF43-85AA9EED72BB}" type="presParOf" srcId="{BFD5F45E-FDCB-43D1-B6AC-1B0B127BBCB0}" destId="{59137D46-4BCD-43D8-B781-54E5A90EB24D}" srcOrd="17" destOrd="0" presId="urn:microsoft.com/office/officeart/2005/8/layout/list1"/>
    <dgm:cxn modelId="{B726F9F7-99F1-41A2-910D-10741A3CBF1A}" type="presParOf" srcId="{BFD5F45E-FDCB-43D1-B6AC-1B0B127BBCB0}" destId="{FA4A4C7B-B429-44CB-968B-D38433BA26E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45A97BD-DD30-41C6-9915-07FEAF28899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9A949EF-F15E-47C5-80B8-9E14FC27DC2E}">
      <dgm:prSet/>
      <dgm:spPr/>
      <dgm:t>
        <a:bodyPr/>
        <a:lstStyle/>
        <a:p>
          <a:r>
            <a:rPr lang="cs-CZ" b="0" dirty="0"/>
            <a:t>Spolufinancování příjemců min. 5 %.</a:t>
          </a:r>
          <a:endParaRPr lang="cs-CZ" dirty="0"/>
        </a:p>
      </dgm:t>
    </dgm:pt>
    <dgm:pt modelId="{1D7E88F6-548D-417F-A30A-31D5CC6D154A}" type="parTrans" cxnId="{9BCD86CE-0785-4623-A2A8-EE08BB4B131E}">
      <dgm:prSet/>
      <dgm:spPr/>
      <dgm:t>
        <a:bodyPr/>
        <a:lstStyle/>
        <a:p>
          <a:endParaRPr lang="cs-CZ"/>
        </a:p>
      </dgm:t>
    </dgm:pt>
    <dgm:pt modelId="{9CE384C5-055D-47B8-9957-D24500A44D35}" type="sibTrans" cxnId="{9BCD86CE-0785-4623-A2A8-EE08BB4B131E}">
      <dgm:prSet/>
      <dgm:spPr/>
      <dgm:t>
        <a:bodyPr/>
        <a:lstStyle/>
        <a:p>
          <a:endParaRPr lang="cs-CZ"/>
        </a:p>
      </dgm:t>
    </dgm:pt>
    <dgm:pt modelId="{52897ACF-2EFC-45E7-86C2-D9662B30C6C3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Nový závazkový i sledovaný indikátor.</a:t>
          </a:r>
          <a:endParaRPr lang="cs-CZ" dirty="0">
            <a:solidFill>
              <a:srgbClr val="164088"/>
            </a:solidFill>
          </a:endParaRPr>
        </a:p>
      </dgm:t>
    </dgm:pt>
    <dgm:pt modelId="{26C54488-F712-4A48-B9B0-88B9913ACD32}" type="parTrans" cxnId="{A6B59CCA-99A7-45C7-B8A1-8E0BE80279F5}">
      <dgm:prSet/>
      <dgm:spPr/>
      <dgm:t>
        <a:bodyPr/>
        <a:lstStyle/>
        <a:p>
          <a:endParaRPr lang="cs-CZ"/>
        </a:p>
      </dgm:t>
    </dgm:pt>
    <dgm:pt modelId="{73B89A45-4A99-413A-BEDC-C4F7DC3DD6CD}" type="sibTrans" cxnId="{A6B59CCA-99A7-45C7-B8A1-8E0BE80279F5}">
      <dgm:prSet/>
      <dgm:spPr/>
      <dgm:t>
        <a:bodyPr/>
        <a:lstStyle/>
        <a:p>
          <a:endParaRPr lang="cs-CZ"/>
        </a:p>
      </dgm:t>
    </dgm:pt>
    <dgm:pt modelId="{4052F76E-FBF9-4FCC-B888-2AFE525E1908}">
      <dgm:prSet/>
      <dgm:spPr>
        <a:solidFill>
          <a:srgbClr val="FFCC00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Nepřímé náklady –&gt; paušál + jednotka MP.</a:t>
          </a:r>
          <a:endParaRPr lang="cs-CZ" dirty="0">
            <a:solidFill>
              <a:srgbClr val="164088"/>
            </a:solidFill>
          </a:endParaRPr>
        </a:p>
      </dgm:t>
    </dgm:pt>
    <dgm:pt modelId="{AC6ED9DB-83B5-4573-93DD-89017AB9F8E9}" type="parTrans" cxnId="{78661E8C-B326-4DEE-86ED-04D2EECE3ADB}">
      <dgm:prSet/>
      <dgm:spPr/>
      <dgm:t>
        <a:bodyPr/>
        <a:lstStyle/>
        <a:p>
          <a:endParaRPr lang="cs-CZ"/>
        </a:p>
      </dgm:t>
    </dgm:pt>
    <dgm:pt modelId="{D6DAED05-F6D7-48EA-A4AF-F985163D1BBC}" type="sibTrans" cxnId="{78661E8C-B326-4DEE-86ED-04D2EECE3ADB}">
      <dgm:prSet/>
      <dgm:spPr/>
      <dgm:t>
        <a:bodyPr/>
        <a:lstStyle/>
        <a:p>
          <a:endParaRPr lang="cs-CZ"/>
        </a:p>
      </dgm:t>
    </dgm:pt>
    <dgm:pt modelId="{862F82F5-74EE-4F51-8932-B7E9F1C74A33}">
      <dgm:prSet/>
      <dgm:spPr>
        <a:solidFill>
          <a:srgbClr val="AFDDFA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Zpřísnění kategorie zájemců o zaměstnání.</a:t>
          </a:r>
          <a:endParaRPr lang="cs-CZ" dirty="0">
            <a:solidFill>
              <a:srgbClr val="164088"/>
            </a:solidFill>
          </a:endParaRPr>
        </a:p>
      </dgm:t>
    </dgm:pt>
    <dgm:pt modelId="{1694FBF2-B3A8-40AF-A45B-4CA0793B5EF9}" type="parTrans" cxnId="{C597E8A1-CDE6-4D41-9321-D6695122E123}">
      <dgm:prSet/>
      <dgm:spPr/>
      <dgm:t>
        <a:bodyPr/>
        <a:lstStyle/>
        <a:p>
          <a:endParaRPr lang="cs-CZ"/>
        </a:p>
      </dgm:t>
    </dgm:pt>
    <dgm:pt modelId="{4F713F41-3B10-4388-8767-AB148895E434}" type="sibTrans" cxnId="{C597E8A1-CDE6-4D41-9321-D6695122E123}">
      <dgm:prSet/>
      <dgm:spPr/>
      <dgm:t>
        <a:bodyPr/>
        <a:lstStyle/>
        <a:p>
          <a:endParaRPr lang="cs-CZ"/>
        </a:p>
      </dgm:t>
    </dgm:pt>
    <dgm:pt modelId="{6B6C87BB-EF3E-4D5C-A1A5-2C0566C808AD}">
      <dgm:prSet/>
      <dgm:spPr/>
      <dgm:t>
        <a:bodyPr/>
        <a:lstStyle/>
        <a:p>
          <a:r>
            <a:rPr lang="cs-CZ" b="0" dirty="0"/>
            <a:t>Omezeno partnerství s finančním příspěvkem.</a:t>
          </a:r>
          <a:endParaRPr lang="cs-CZ" dirty="0"/>
        </a:p>
      </dgm:t>
    </dgm:pt>
    <dgm:pt modelId="{F1CDE826-BA9F-4CFE-9E4D-8B912027157D}" type="parTrans" cxnId="{D9488E0D-6276-4179-B345-FF162F39F368}">
      <dgm:prSet/>
      <dgm:spPr/>
      <dgm:t>
        <a:bodyPr/>
        <a:lstStyle/>
        <a:p>
          <a:endParaRPr lang="cs-CZ"/>
        </a:p>
      </dgm:t>
    </dgm:pt>
    <dgm:pt modelId="{4E2749BA-9D7D-46F5-8F06-6CEE6E778881}" type="sibTrans" cxnId="{D9488E0D-6276-4179-B345-FF162F39F368}">
      <dgm:prSet/>
      <dgm:spPr/>
      <dgm:t>
        <a:bodyPr/>
        <a:lstStyle/>
        <a:p>
          <a:endParaRPr lang="cs-CZ"/>
        </a:p>
      </dgm:t>
    </dgm:pt>
    <dgm:pt modelId="{840E0AB6-75EB-4F2E-B962-C7EA0B00F314}" type="pres">
      <dgm:prSet presAssocID="{345A97BD-DD30-41C6-9915-07FEAF288991}" presName="linearFlow" presStyleCnt="0">
        <dgm:presLayoutVars>
          <dgm:dir/>
          <dgm:resizeHandles val="exact"/>
        </dgm:presLayoutVars>
      </dgm:prSet>
      <dgm:spPr/>
    </dgm:pt>
    <dgm:pt modelId="{541FD8A2-966E-4773-86C4-281E2DAA4DDB}" type="pres">
      <dgm:prSet presAssocID="{59A949EF-F15E-47C5-80B8-9E14FC27DC2E}" presName="composite" presStyleCnt="0"/>
      <dgm:spPr/>
    </dgm:pt>
    <dgm:pt modelId="{10416E08-CF65-4B80-9758-3331FC7C3713}" type="pres">
      <dgm:prSet presAssocID="{59A949EF-F15E-47C5-80B8-9E14FC27DC2E}" presName="imgShp" presStyleLbl="fgImgPlace1" presStyleIdx="0" presStyleCnt="5" custLinFactX="-17320" custLinFactNeighborX="-1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>
          <a:outerShdw blurRad="50800" dist="50800" dir="5400000" algn="ctr" rotWithShape="0">
            <a:srgbClr val="AFDDFA"/>
          </a:outerShdw>
        </a:effectLst>
      </dgm:spPr>
      <dgm:extLst>
        <a:ext uri="{E40237B7-FDA0-4F09-8148-C483321AD2D9}">
          <dgm14:cNvPr xmlns:dgm14="http://schemas.microsoft.com/office/drawing/2010/diagram" id="0" name="" descr="Zaškrtnutí v odznáčku 1 se souvislou výplní"/>
        </a:ext>
      </dgm:extLst>
    </dgm:pt>
    <dgm:pt modelId="{9CBEDB5C-C33C-45BC-B394-B1BB9CC28FD2}" type="pres">
      <dgm:prSet presAssocID="{59A949EF-F15E-47C5-80B8-9E14FC27DC2E}" presName="txShp" presStyleLbl="node1" presStyleIdx="0" presStyleCnt="5" custScaleX="135946">
        <dgm:presLayoutVars>
          <dgm:bulletEnabled val="1"/>
        </dgm:presLayoutVars>
      </dgm:prSet>
      <dgm:spPr/>
    </dgm:pt>
    <dgm:pt modelId="{8A9E76B3-88F9-454A-8B15-A9FA1995D8D0}" type="pres">
      <dgm:prSet presAssocID="{9CE384C5-055D-47B8-9957-D24500A44D35}" presName="spacing" presStyleCnt="0"/>
      <dgm:spPr/>
    </dgm:pt>
    <dgm:pt modelId="{4308F614-8C14-41FF-A229-F5C66BC91146}" type="pres">
      <dgm:prSet presAssocID="{52897ACF-2EFC-45E7-86C2-D9662B30C6C3}" presName="composite" presStyleCnt="0"/>
      <dgm:spPr/>
    </dgm:pt>
    <dgm:pt modelId="{13771EE0-BE60-4D55-9197-3E51853BFD2B}" type="pres">
      <dgm:prSet presAssocID="{52897ACF-2EFC-45E7-86C2-D9662B30C6C3}" presName="imgShp" presStyleLbl="fgImgPlace1" presStyleIdx="1" presStyleCnt="5" custLinFactX="-17320" custLinFactNeighborX="-100000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>
          <a:outerShdw blurRad="50800" dist="50800" dir="5400000" algn="ctr" rotWithShape="0">
            <a:srgbClr val="FFCC00"/>
          </a:outerShdw>
        </a:effectLst>
      </dgm:spPr>
    </dgm:pt>
    <dgm:pt modelId="{114714DF-5385-48A9-96F6-FE3D52BAFE0D}" type="pres">
      <dgm:prSet presAssocID="{52897ACF-2EFC-45E7-86C2-D9662B30C6C3}" presName="txShp" presStyleLbl="node1" presStyleIdx="1" presStyleCnt="5" custScaleX="135946">
        <dgm:presLayoutVars>
          <dgm:bulletEnabled val="1"/>
        </dgm:presLayoutVars>
      </dgm:prSet>
      <dgm:spPr/>
    </dgm:pt>
    <dgm:pt modelId="{5847CB97-E8DD-4C17-A6BE-B4CE5E151E70}" type="pres">
      <dgm:prSet presAssocID="{73B89A45-4A99-413A-BEDC-C4F7DC3DD6CD}" presName="spacing" presStyleCnt="0"/>
      <dgm:spPr/>
    </dgm:pt>
    <dgm:pt modelId="{DC778C40-1439-4DA0-9480-149DD23BE25C}" type="pres">
      <dgm:prSet presAssocID="{4052F76E-FBF9-4FCC-B888-2AFE525E1908}" presName="composite" presStyleCnt="0"/>
      <dgm:spPr/>
    </dgm:pt>
    <dgm:pt modelId="{F9168085-B4AD-4021-999E-0035256FFE0F}" type="pres">
      <dgm:prSet presAssocID="{4052F76E-FBF9-4FCC-B888-2AFE525E1908}" presName="imgShp" presStyleLbl="fgImgPlace1" presStyleIdx="2" presStyleCnt="5" custLinFactX="-17320" custLinFactNeighborX="-100000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>
          <a:outerShdw blurRad="50800" dist="50800" dir="5400000" algn="ctr" rotWithShape="0">
            <a:srgbClr val="AFDDFA"/>
          </a:outerShdw>
        </a:effectLst>
      </dgm:spPr>
    </dgm:pt>
    <dgm:pt modelId="{8DF30216-4875-4233-B79F-8F5FBE53EFC3}" type="pres">
      <dgm:prSet presAssocID="{4052F76E-FBF9-4FCC-B888-2AFE525E1908}" presName="txShp" presStyleLbl="node1" presStyleIdx="2" presStyleCnt="5" custScaleX="135946">
        <dgm:presLayoutVars>
          <dgm:bulletEnabled val="1"/>
        </dgm:presLayoutVars>
      </dgm:prSet>
      <dgm:spPr/>
    </dgm:pt>
    <dgm:pt modelId="{5654F4D4-0A6B-4A6F-90B7-B799D1A7C53A}" type="pres">
      <dgm:prSet presAssocID="{D6DAED05-F6D7-48EA-A4AF-F985163D1BBC}" presName="spacing" presStyleCnt="0"/>
      <dgm:spPr/>
    </dgm:pt>
    <dgm:pt modelId="{63998774-7629-42B2-86F9-DF464CCD382E}" type="pres">
      <dgm:prSet presAssocID="{862F82F5-74EE-4F51-8932-B7E9F1C74A33}" presName="composite" presStyleCnt="0"/>
      <dgm:spPr/>
    </dgm:pt>
    <dgm:pt modelId="{E9EC088A-3A18-4E75-9D09-9291E728B761}" type="pres">
      <dgm:prSet presAssocID="{862F82F5-74EE-4F51-8932-B7E9F1C74A33}" presName="imgShp" presStyleLbl="fgImgPlace1" presStyleIdx="3" presStyleCnt="5" custLinFactX="-26045" custLinFactNeighborX="-100000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>
          <a:outerShdw blurRad="50800" dist="50800" dir="5400000" algn="ctr" rotWithShape="0">
            <a:srgbClr val="FFCC00"/>
          </a:outerShdw>
        </a:effectLst>
      </dgm:spPr>
    </dgm:pt>
    <dgm:pt modelId="{2852AA49-DD0C-4B29-B1C9-ECBF4E7306A0}" type="pres">
      <dgm:prSet presAssocID="{862F82F5-74EE-4F51-8932-B7E9F1C74A33}" presName="txShp" presStyleLbl="node1" presStyleIdx="3" presStyleCnt="5" custScaleX="135946">
        <dgm:presLayoutVars>
          <dgm:bulletEnabled val="1"/>
        </dgm:presLayoutVars>
      </dgm:prSet>
      <dgm:spPr/>
    </dgm:pt>
    <dgm:pt modelId="{5D1C1045-C2E1-48FF-B06E-BE25F6C6C894}" type="pres">
      <dgm:prSet presAssocID="{4F713F41-3B10-4388-8767-AB148895E434}" presName="spacing" presStyleCnt="0"/>
      <dgm:spPr/>
    </dgm:pt>
    <dgm:pt modelId="{F9AE8086-CDC9-4168-9849-8F2B72EB6748}" type="pres">
      <dgm:prSet presAssocID="{6B6C87BB-EF3E-4D5C-A1A5-2C0566C808AD}" presName="composite" presStyleCnt="0"/>
      <dgm:spPr/>
    </dgm:pt>
    <dgm:pt modelId="{EE3D33CB-5A5A-4858-9120-8A6FC363C795}" type="pres">
      <dgm:prSet presAssocID="{6B6C87BB-EF3E-4D5C-A1A5-2C0566C808AD}" presName="imgShp" presStyleLbl="fgImgPlace1" presStyleIdx="4" presStyleCnt="5" custLinFactX="-17320" custLinFactNeighborX="-100000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>
          <a:outerShdw blurRad="50800" dist="50800" dir="5400000" algn="ctr" rotWithShape="0">
            <a:srgbClr val="AFDDFA"/>
          </a:outerShdw>
        </a:effectLst>
      </dgm:spPr>
    </dgm:pt>
    <dgm:pt modelId="{F4AAAE9B-E918-4C40-A107-5748B3A78B8F}" type="pres">
      <dgm:prSet presAssocID="{6B6C87BB-EF3E-4D5C-A1A5-2C0566C808AD}" presName="txShp" presStyleLbl="node1" presStyleIdx="4" presStyleCnt="5" custScaleX="135946">
        <dgm:presLayoutVars>
          <dgm:bulletEnabled val="1"/>
        </dgm:presLayoutVars>
      </dgm:prSet>
      <dgm:spPr/>
    </dgm:pt>
  </dgm:ptLst>
  <dgm:cxnLst>
    <dgm:cxn modelId="{D9488E0D-6276-4179-B345-FF162F39F368}" srcId="{345A97BD-DD30-41C6-9915-07FEAF288991}" destId="{6B6C87BB-EF3E-4D5C-A1A5-2C0566C808AD}" srcOrd="4" destOrd="0" parTransId="{F1CDE826-BA9F-4CFE-9E4D-8B912027157D}" sibTransId="{4E2749BA-9D7D-46F5-8F06-6CEE6E778881}"/>
    <dgm:cxn modelId="{879AEF1F-A13F-4D9F-ACD2-4B0830090685}" type="presOf" srcId="{52897ACF-2EFC-45E7-86C2-D9662B30C6C3}" destId="{114714DF-5385-48A9-96F6-FE3D52BAFE0D}" srcOrd="0" destOrd="0" presId="urn:microsoft.com/office/officeart/2005/8/layout/vList3"/>
    <dgm:cxn modelId="{F3BBDB2D-4108-46A7-9E37-F6D9166D106D}" type="presOf" srcId="{59A949EF-F15E-47C5-80B8-9E14FC27DC2E}" destId="{9CBEDB5C-C33C-45BC-B394-B1BB9CC28FD2}" srcOrd="0" destOrd="0" presId="urn:microsoft.com/office/officeart/2005/8/layout/vList3"/>
    <dgm:cxn modelId="{ACC6FD5E-1476-42C2-9E67-A7DFA5D9D59F}" type="presOf" srcId="{4052F76E-FBF9-4FCC-B888-2AFE525E1908}" destId="{8DF30216-4875-4233-B79F-8F5FBE53EFC3}" srcOrd="0" destOrd="0" presId="urn:microsoft.com/office/officeart/2005/8/layout/vList3"/>
    <dgm:cxn modelId="{D6D1F341-444C-43C9-A741-B15DA4930A05}" type="presOf" srcId="{6B6C87BB-EF3E-4D5C-A1A5-2C0566C808AD}" destId="{F4AAAE9B-E918-4C40-A107-5748B3A78B8F}" srcOrd="0" destOrd="0" presId="urn:microsoft.com/office/officeart/2005/8/layout/vList3"/>
    <dgm:cxn modelId="{78661E8C-B326-4DEE-86ED-04D2EECE3ADB}" srcId="{345A97BD-DD30-41C6-9915-07FEAF288991}" destId="{4052F76E-FBF9-4FCC-B888-2AFE525E1908}" srcOrd="2" destOrd="0" parTransId="{AC6ED9DB-83B5-4573-93DD-89017AB9F8E9}" sibTransId="{D6DAED05-F6D7-48EA-A4AF-F985163D1BBC}"/>
    <dgm:cxn modelId="{C597E8A1-CDE6-4D41-9321-D6695122E123}" srcId="{345A97BD-DD30-41C6-9915-07FEAF288991}" destId="{862F82F5-74EE-4F51-8932-B7E9F1C74A33}" srcOrd="3" destOrd="0" parTransId="{1694FBF2-B3A8-40AF-A45B-4CA0793B5EF9}" sibTransId="{4F713F41-3B10-4388-8767-AB148895E434}"/>
    <dgm:cxn modelId="{889B82BA-D271-49FE-9173-7018A3626191}" type="presOf" srcId="{862F82F5-74EE-4F51-8932-B7E9F1C74A33}" destId="{2852AA49-DD0C-4B29-B1C9-ECBF4E7306A0}" srcOrd="0" destOrd="0" presId="urn:microsoft.com/office/officeart/2005/8/layout/vList3"/>
    <dgm:cxn modelId="{A6B59CCA-99A7-45C7-B8A1-8E0BE80279F5}" srcId="{345A97BD-DD30-41C6-9915-07FEAF288991}" destId="{52897ACF-2EFC-45E7-86C2-D9662B30C6C3}" srcOrd="1" destOrd="0" parTransId="{26C54488-F712-4A48-B9B0-88B9913ACD32}" sibTransId="{73B89A45-4A99-413A-BEDC-C4F7DC3DD6CD}"/>
    <dgm:cxn modelId="{9BCD86CE-0785-4623-A2A8-EE08BB4B131E}" srcId="{345A97BD-DD30-41C6-9915-07FEAF288991}" destId="{59A949EF-F15E-47C5-80B8-9E14FC27DC2E}" srcOrd="0" destOrd="0" parTransId="{1D7E88F6-548D-417F-A30A-31D5CC6D154A}" sibTransId="{9CE384C5-055D-47B8-9957-D24500A44D35}"/>
    <dgm:cxn modelId="{7B4F62EA-B7DC-423C-9BB1-AE1EAC62953F}" type="presOf" srcId="{345A97BD-DD30-41C6-9915-07FEAF288991}" destId="{840E0AB6-75EB-4F2E-B962-C7EA0B00F314}" srcOrd="0" destOrd="0" presId="urn:microsoft.com/office/officeart/2005/8/layout/vList3"/>
    <dgm:cxn modelId="{B0C5BC58-FF12-4857-AEB2-C001146B21FC}" type="presParOf" srcId="{840E0AB6-75EB-4F2E-B962-C7EA0B00F314}" destId="{541FD8A2-966E-4773-86C4-281E2DAA4DDB}" srcOrd="0" destOrd="0" presId="urn:microsoft.com/office/officeart/2005/8/layout/vList3"/>
    <dgm:cxn modelId="{438B9F77-F9E2-49B9-9213-3031B14496F6}" type="presParOf" srcId="{541FD8A2-966E-4773-86C4-281E2DAA4DDB}" destId="{10416E08-CF65-4B80-9758-3331FC7C3713}" srcOrd="0" destOrd="0" presId="urn:microsoft.com/office/officeart/2005/8/layout/vList3"/>
    <dgm:cxn modelId="{370DF5A6-075C-41C6-9EEF-4E54F60DF7F9}" type="presParOf" srcId="{541FD8A2-966E-4773-86C4-281E2DAA4DDB}" destId="{9CBEDB5C-C33C-45BC-B394-B1BB9CC28FD2}" srcOrd="1" destOrd="0" presId="urn:microsoft.com/office/officeart/2005/8/layout/vList3"/>
    <dgm:cxn modelId="{61C01CCE-80A9-4E35-88BE-F7949E5E96BC}" type="presParOf" srcId="{840E0AB6-75EB-4F2E-B962-C7EA0B00F314}" destId="{8A9E76B3-88F9-454A-8B15-A9FA1995D8D0}" srcOrd="1" destOrd="0" presId="urn:microsoft.com/office/officeart/2005/8/layout/vList3"/>
    <dgm:cxn modelId="{2B7EE90D-DC80-44A1-A1EF-B6BA43951912}" type="presParOf" srcId="{840E0AB6-75EB-4F2E-B962-C7EA0B00F314}" destId="{4308F614-8C14-41FF-A229-F5C66BC91146}" srcOrd="2" destOrd="0" presId="urn:microsoft.com/office/officeart/2005/8/layout/vList3"/>
    <dgm:cxn modelId="{C706002D-7B7D-4ECD-B15D-1F3FDB1E836F}" type="presParOf" srcId="{4308F614-8C14-41FF-A229-F5C66BC91146}" destId="{13771EE0-BE60-4D55-9197-3E51853BFD2B}" srcOrd="0" destOrd="0" presId="urn:microsoft.com/office/officeart/2005/8/layout/vList3"/>
    <dgm:cxn modelId="{0B543C77-2AA1-4A63-90A4-D7A50FF4465B}" type="presParOf" srcId="{4308F614-8C14-41FF-A229-F5C66BC91146}" destId="{114714DF-5385-48A9-96F6-FE3D52BAFE0D}" srcOrd="1" destOrd="0" presId="urn:microsoft.com/office/officeart/2005/8/layout/vList3"/>
    <dgm:cxn modelId="{EC460EB8-4184-4787-AE7B-10A304AF1C9F}" type="presParOf" srcId="{840E0AB6-75EB-4F2E-B962-C7EA0B00F314}" destId="{5847CB97-E8DD-4C17-A6BE-B4CE5E151E70}" srcOrd="3" destOrd="0" presId="urn:microsoft.com/office/officeart/2005/8/layout/vList3"/>
    <dgm:cxn modelId="{CA6260E2-F115-49B1-8A0A-D1E4AB75E501}" type="presParOf" srcId="{840E0AB6-75EB-4F2E-B962-C7EA0B00F314}" destId="{DC778C40-1439-4DA0-9480-149DD23BE25C}" srcOrd="4" destOrd="0" presId="urn:microsoft.com/office/officeart/2005/8/layout/vList3"/>
    <dgm:cxn modelId="{BEC5FE57-3F7E-46DD-8457-D928DAD01AD0}" type="presParOf" srcId="{DC778C40-1439-4DA0-9480-149DD23BE25C}" destId="{F9168085-B4AD-4021-999E-0035256FFE0F}" srcOrd="0" destOrd="0" presId="urn:microsoft.com/office/officeart/2005/8/layout/vList3"/>
    <dgm:cxn modelId="{C97715AB-22B3-49D9-BE80-B7BD83FEBCEA}" type="presParOf" srcId="{DC778C40-1439-4DA0-9480-149DD23BE25C}" destId="{8DF30216-4875-4233-B79F-8F5FBE53EFC3}" srcOrd="1" destOrd="0" presId="urn:microsoft.com/office/officeart/2005/8/layout/vList3"/>
    <dgm:cxn modelId="{2A677AF2-7CF5-4F4B-8EE0-0835ED52F7D2}" type="presParOf" srcId="{840E0AB6-75EB-4F2E-B962-C7EA0B00F314}" destId="{5654F4D4-0A6B-4A6F-90B7-B799D1A7C53A}" srcOrd="5" destOrd="0" presId="urn:microsoft.com/office/officeart/2005/8/layout/vList3"/>
    <dgm:cxn modelId="{7C164F9C-F19B-42E6-A28C-8A19DDDA14BE}" type="presParOf" srcId="{840E0AB6-75EB-4F2E-B962-C7EA0B00F314}" destId="{63998774-7629-42B2-86F9-DF464CCD382E}" srcOrd="6" destOrd="0" presId="urn:microsoft.com/office/officeart/2005/8/layout/vList3"/>
    <dgm:cxn modelId="{89366C59-88FA-4350-9D4F-49FE89E3214C}" type="presParOf" srcId="{63998774-7629-42B2-86F9-DF464CCD382E}" destId="{E9EC088A-3A18-4E75-9D09-9291E728B761}" srcOrd="0" destOrd="0" presId="urn:microsoft.com/office/officeart/2005/8/layout/vList3"/>
    <dgm:cxn modelId="{EE54BC4B-6BB4-4D13-8127-8AC2A3A72417}" type="presParOf" srcId="{63998774-7629-42B2-86F9-DF464CCD382E}" destId="{2852AA49-DD0C-4B29-B1C9-ECBF4E7306A0}" srcOrd="1" destOrd="0" presId="urn:microsoft.com/office/officeart/2005/8/layout/vList3"/>
    <dgm:cxn modelId="{48732E54-607E-49FB-B1E4-09828B8304D8}" type="presParOf" srcId="{840E0AB6-75EB-4F2E-B962-C7EA0B00F314}" destId="{5D1C1045-C2E1-48FF-B06E-BE25F6C6C894}" srcOrd="7" destOrd="0" presId="urn:microsoft.com/office/officeart/2005/8/layout/vList3"/>
    <dgm:cxn modelId="{DA66BCE7-7116-424D-9FD0-3E7B9981429C}" type="presParOf" srcId="{840E0AB6-75EB-4F2E-B962-C7EA0B00F314}" destId="{F9AE8086-CDC9-4168-9849-8F2B72EB6748}" srcOrd="8" destOrd="0" presId="urn:microsoft.com/office/officeart/2005/8/layout/vList3"/>
    <dgm:cxn modelId="{AE4493FE-110D-475C-9BEF-D7DE128A4E43}" type="presParOf" srcId="{F9AE8086-CDC9-4168-9849-8F2B72EB6748}" destId="{EE3D33CB-5A5A-4858-9120-8A6FC363C795}" srcOrd="0" destOrd="0" presId="urn:microsoft.com/office/officeart/2005/8/layout/vList3"/>
    <dgm:cxn modelId="{9934D195-EA2A-4644-8DC8-ED32A7134468}" type="presParOf" srcId="{F9AE8086-CDC9-4168-9849-8F2B72EB6748}" destId="{F4AAAE9B-E918-4C40-A107-5748B3A78B8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65B311-2F9F-48A7-9FF7-B44A846443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886BECE-6DC6-4851-B592-B750074DF61A}">
      <dgm:prSet/>
      <dgm:spPr/>
      <dgm:t>
        <a:bodyPr/>
        <a:lstStyle/>
        <a:p>
          <a:r>
            <a:rPr lang="pl-PL" b="0" dirty="0"/>
            <a:t>Poradenské a informační činnosti</a:t>
          </a:r>
          <a:endParaRPr lang="cs-CZ" dirty="0"/>
        </a:p>
      </dgm:t>
    </dgm:pt>
    <dgm:pt modelId="{D5754E48-B1B6-44D5-8677-7C12ABF0E5DB}" type="parTrans" cxnId="{FBDAE564-6C0A-46AB-916B-DA32BBC079F6}">
      <dgm:prSet/>
      <dgm:spPr/>
      <dgm:t>
        <a:bodyPr/>
        <a:lstStyle/>
        <a:p>
          <a:endParaRPr lang="cs-CZ"/>
        </a:p>
      </dgm:t>
    </dgm:pt>
    <dgm:pt modelId="{56D67458-7C97-4215-8576-24AB0AF33337}" type="sibTrans" cxnId="{FBDAE564-6C0A-46AB-916B-DA32BBC079F6}">
      <dgm:prSet/>
      <dgm:spPr/>
      <dgm:t>
        <a:bodyPr/>
        <a:lstStyle/>
        <a:p>
          <a:endParaRPr lang="cs-CZ"/>
        </a:p>
      </dgm:t>
    </dgm:pt>
    <dgm:pt modelId="{7CE49638-8F79-4327-9973-3608BD393B26}">
      <dgm:prSet/>
      <dgm:spPr/>
      <dgm:t>
        <a:bodyPr/>
        <a:lstStyle/>
        <a:p>
          <a:r>
            <a:rPr lang="pl-PL" dirty="0"/>
            <a:t>Mentoři, pracovní asistenti, psychologové, odborní 	poradci, koučové (viz příloha s pozicemi)</a:t>
          </a:r>
          <a:endParaRPr lang="cs-CZ" dirty="0"/>
        </a:p>
      </dgm:t>
    </dgm:pt>
    <dgm:pt modelId="{84C4714D-B296-4618-A184-F4B92219027C}" type="parTrans" cxnId="{2A3C60D4-887D-436F-81D5-E76AEF0AAF47}">
      <dgm:prSet/>
      <dgm:spPr/>
      <dgm:t>
        <a:bodyPr/>
        <a:lstStyle/>
        <a:p>
          <a:endParaRPr lang="cs-CZ"/>
        </a:p>
      </dgm:t>
    </dgm:pt>
    <dgm:pt modelId="{770098AF-18C6-4F85-A427-34C8A5DE8FCB}" type="sibTrans" cxnId="{2A3C60D4-887D-436F-81D5-E76AEF0AAF47}">
      <dgm:prSet/>
      <dgm:spPr/>
      <dgm:t>
        <a:bodyPr/>
        <a:lstStyle/>
        <a:p>
          <a:endParaRPr lang="cs-CZ"/>
        </a:p>
      </dgm:t>
    </dgm:pt>
    <dgm:pt modelId="{FC515DB9-E8C3-4D19-93D6-25F1C7D404C6}">
      <dgm:prSet/>
      <dgm:spPr/>
      <dgm:t>
        <a:bodyPr/>
        <a:lstStyle/>
        <a:p>
          <a:r>
            <a:rPr lang="pl-PL" b="0" dirty="0"/>
            <a:t>Bilanční a prac. diagnostika v odůvodněných případech</a:t>
          </a:r>
          <a:endParaRPr lang="cs-CZ" dirty="0"/>
        </a:p>
      </dgm:t>
    </dgm:pt>
    <dgm:pt modelId="{AF27FA48-40D4-4B68-8A6B-ECB01369F086}" type="parTrans" cxnId="{A7854027-BD36-4148-9B4D-39C5B28515E5}">
      <dgm:prSet/>
      <dgm:spPr/>
      <dgm:t>
        <a:bodyPr/>
        <a:lstStyle/>
        <a:p>
          <a:endParaRPr lang="cs-CZ"/>
        </a:p>
      </dgm:t>
    </dgm:pt>
    <dgm:pt modelId="{1992E8BC-AB3C-4B3C-B102-DA9AD4110D8D}" type="sibTrans" cxnId="{A7854027-BD36-4148-9B4D-39C5B28515E5}">
      <dgm:prSet/>
      <dgm:spPr/>
      <dgm:t>
        <a:bodyPr/>
        <a:lstStyle/>
        <a:p>
          <a:endParaRPr lang="cs-CZ"/>
        </a:p>
      </dgm:t>
    </dgm:pt>
    <dgm:pt modelId="{3AFF8BCF-5791-47B3-A721-96EA3D83883B}">
      <dgm:prSet/>
      <dgm:spPr/>
      <dgm:t>
        <a:bodyPr/>
        <a:lstStyle/>
        <a:p>
          <a:r>
            <a:rPr lang="pl-PL" b="0"/>
            <a:t>Motivační aktivity </a:t>
          </a:r>
          <a:endParaRPr lang="cs-CZ"/>
        </a:p>
      </dgm:t>
    </dgm:pt>
    <dgm:pt modelId="{3DFB471C-4BD0-46A7-8761-1875DB596897}" type="parTrans" cxnId="{610B4E18-1C75-4FD7-A4DE-A499D98318AB}">
      <dgm:prSet/>
      <dgm:spPr/>
      <dgm:t>
        <a:bodyPr/>
        <a:lstStyle/>
        <a:p>
          <a:endParaRPr lang="cs-CZ"/>
        </a:p>
      </dgm:t>
    </dgm:pt>
    <dgm:pt modelId="{F745857E-9C8E-415D-A79C-5D3022D87D4D}" type="sibTrans" cxnId="{610B4E18-1C75-4FD7-A4DE-A499D98318AB}">
      <dgm:prSet/>
      <dgm:spPr/>
      <dgm:t>
        <a:bodyPr/>
        <a:lstStyle/>
        <a:p>
          <a:endParaRPr lang="cs-CZ"/>
        </a:p>
      </dgm:t>
    </dgm:pt>
    <dgm:pt modelId="{CE374D1A-B48C-431B-A689-74EF0F5955B3}">
      <dgm:prSet/>
      <dgm:spPr/>
      <dgm:t>
        <a:bodyPr/>
        <a:lstStyle/>
        <a:p>
          <a:r>
            <a:rPr lang="pl-PL" dirty="0"/>
            <a:t>Např. kurzy měkkých dovedností, orientace na trhu práce, nácviky komunikace se zaměstnavatelem</a:t>
          </a:r>
          <a:endParaRPr lang="cs-CZ" dirty="0"/>
        </a:p>
      </dgm:t>
    </dgm:pt>
    <dgm:pt modelId="{B44A3888-8DA0-4915-98AA-1CBE948A219D}" type="parTrans" cxnId="{E32B998D-9A99-4DBA-AD5C-31EC4914AF56}">
      <dgm:prSet/>
      <dgm:spPr/>
      <dgm:t>
        <a:bodyPr/>
        <a:lstStyle/>
        <a:p>
          <a:endParaRPr lang="cs-CZ"/>
        </a:p>
      </dgm:t>
    </dgm:pt>
    <dgm:pt modelId="{5C16379A-DCEB-4CB5-B83B-2903D7978A6B}" type="sibTrans" cxnId="{E32B998D-9A99-4DBA-AD5C-31EC4914AF56}">
      <dgm:prSet/>
      <dgm:spPr/>
      <dgm:t>
        <a:bodyPr/>
        <a:lstStyle/>
        <a:p>
          <a:endParaRPr lang="cs-CZ"/>
        </a:p>
      </dgm:t>
    </dgm:pt>
    <dgm:pt modelId="{5E54C1A2-1F93-462D-8CD4-EA903C8C5EE6}">
      <dgm:prSet/>
      <dgm:spPr/>
      <dgm:t>
        <a:bodyPr/>
        <a:lstStyle/>
        <a:p>
          <a:r>
            <a:rPr lang="pl-PL" b="0"/>
            <a:t>Rozvoj základních kompetencí </a:t>
          </a:r>
          <a:endParaRPr lang="cs-CZ"/>
        </a:p>
      </dgm:t>
    </dgm:pt>
    <dgm:pt modelId="{B5786DEC-252A-4D0E-BB6E-D6448DB69B8D}" type="parTrans" cxnId="{B9C87DD8-E638-425D-9337-95DFD298C7BB}">
      <dgm:prSet/>
      <dgm:spPr/>
      <dgm:t>
        <a:bodyPr/>
        <a:lstStyle/>
        <a:p>
          <a:endParaRPr lang="cs-CZ"/>
        </a:p>
      </dgm:t>
    </dgm:pt>
    <dgm:pt modelId="{8EFF515A-5B9A-4933-92A1-6EEEC16B7DA4}" type="sibTrans" cxnId="{B9C87DD8-E638-425D-9337-95DFD298C7BB}">
      <dgm:prSet/>
      <dgm:spPr/>
      <dgm:t>
        <a:bodyPr/>
        <a:lstStyle/>
        <a:p>
          <a:endParaRPr lang="cs-CZ"/>
        </a:p>
      </dgm:t>
    </dgm:pt>
    <dgm:pt modelId="{4E8C4469-7BF4-409C-A105-AC53817A3080}">
      <dgm:prSet/>
      <dgm:spPr/>
      <dgm:t>
        <a:bodyPr/>
        <a:lstStyle/>
        <a:p>
          <a:r>
            <a:rPr lang="pl-PL" dirty="0"/>
            <a:t>Např. gramotnosti, doučovací kurzy</a:t>
          </a:r>
          <a:endParaRPr lang="cs-CZ" dirty="0"/>
        </a:p>
      </dgm:t>
    </dgm:pt>
    <dgm:pt modelId="{2B766468-3A97-4315-A315-81449D44CC55}" type="parTrans" cxnId="{2FAD8A78-8F19-4511-BCE8-4E1601DF2A63}">
      <dgm:prSet/>
      <dgm:spPr/>
      <dgm:t>
        <a:bodyPr/>
        <a:lstStyle/>
        <a:p>
          <a:endParaRPr lang="cs-CZ"/>
        </a:p>
      </dgm:t>
    </dgm:pt>
    <dgm:pt modelId="{E476245C-C8E3-4C40-B0FA-AC1776B877C3}" type="sibTrans" cxnId="{2FAD8A78-8F19-4511-BCE8-4E1601DF2A63}">
      <dgm:prSet/>
      <dgm:spPr/>
      <dgm:t>
        <a:bodyPr/>
        <a:lstStyle/>
        <a:p>
          <a:endParaRPr lang="cs-CZ"/>
        </a:p>
      </dgm:t>
    </dgm:pt>
    <dgm:pt modelId="{FC34021F-0B6B-480B-95C7-216A5DF762E8}">
      <dgm:prSet/>
      <dgm:spPr>
        <a:solidFill>
          <a:schemeClr val="bg1"/>
        </a:solidFill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Důležité: </a:t>
          </a:r>
          <a:endParaRPr lang="cs-CZ" dirty="0">
            <a:solidFill>
              <a:schemeClr val="tx1"/>
            </a:solidFill>
          </a:endParaRPr>
        </a:p>
      </dgm:t>
    </dgm:pt>
    <dgm:pt modelId="{14850277-7692-4BF0-9A34-731E94AF5487}" type="parTrans" cxnId="{4ACFFC89-0A09-410C-9794-4CAA505B7110}">
      <dgm:prSet/>
      <dgm:spPr/>
      <dgm:t>
        <a:bodyPr/>
        <a:lstStyle/>
        <a:p>
          <a:endParaRPr lang="cs-CZ"/>
        </a:p>
      </dgm:t>
    </dgm:pt>
    <dgm:pt modelId="{566DEC48-0F1B-4510-89BE-5C0909056129}" type="sibTrans" cxnId="{4ACFFC89-0A09-410C-9794-4CAA505B7110}">
      <dgm:prSet/>
      <dgm:spPr/>
      <dgm:t>
        <a:bodyPr/>
        <a:lstStyle/>
        <a:p>
          <a:endParaRPr lang="cs-CZ"/>
        </a:p>
      </dgm:t>
    </dgm:pt>
    <dgm:pt modelId="{F6E6C039-2BE8-48FB-AE47-ABAA16584C12}">
      <dgm:prSet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Zajistit a prokázat úroveň a kvalitu těchto aktivit – informace o odbornosti RT</a:t>
          </a:r>
          <a:r>
            <a:rPr lang="cs-CZ" b="0" dirty="0"/>
            <a:t>.</a:t>
          </a:r>
          <a:endParaRPr lang="cs-CZ" dirty="0"/>
        </a:p>
      </dgm:t>
    </dgm:pt>
    <dgm:pt modelId="{FF83B272-E569-4814-A55D-C8697E0132B3}" type="parTrans" cxnId="{48CB9698-3AD1-4245-8388-4B2C366CA209}">
      <dgm:prSet/>
      <dgm:spPr/>
      <dgm:t>
        <a:bodyPr/>
        <a:lstStyle/>
        <a:p>
          <a:endParaRPr lang="cs-CZ"/>
        </a:p>
      </dgm:t>
    </dgm:pt>
    <dgm:pt modelId="{3539E1BA-C012-4448-B034-30CAB70D7839}" type="sibTrans" cxnId="{48CB9698-3AD1-4245-8388-4B2C366CA209}">
      <dgm:prSet/>
      <dgm:spPr/>
      <dgm:t>
        <a:bodyPr/>
        <a:lstStyle/>
        <a:p>
          <a:endParaRPr lang="cs-CZ"/>
        </a:p>
      </dgm:t>
    </dgm:pt>
    <dgm:pt modelId="{76BCAB36-71B1-4F87-AD4B-F3D13A417CAA}">
      <dgm:prSet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Uvádět obsah a časové dotace</a:t>
          </a:r>
          <a:endParaRPr lang="cs-CZ" dirty="0">
            <a:solidFill>
              <a:schemeClr val="tx1"/>
            </a:solidFill>
          </a:endParaRPr>
        </a:p>
      </dgm:t>
    </dgm:pt>
    <dgm:pt modelId="{D2A50A99-C568-4A8F-A31B-7CDAAC37E7C1}" type="parTrans" cxnId="{5CF5DA93-CE15-44A7-8C59-4DDCAB42BE7D}">
      <dgm:prSet/>
      <dgm:spPr/>
      <dgm:t>
        <a:bodyPr/>
        <a:lstStyle/>
        <a:p>
          <a:endParaRPr lang="cs-CZ"/>
        </a:p>
      </dgm:t>
    </dgm:pt>
    <dgm:pt modelId="{D4B1B6AD-1D13-4107-9401-291B197BAF74}" type="sibTrans" cxnId="{5CF5DA93-CE15-44A7-8C59-4DDCAB42BE7D}">
      <dgm:prSet/>
      <dgm:spPr/>
      <dgm:t>
        <a:bodyPr/>
        <a:lstStyle/>
        <a:p>
          <a:endParaRPr lang="cs-CZ"/>
        </a:p>
      </dgm:t>
    </dgm:pt>
    <dgm:pt modelId="{8E3C0C3D-06C6-4799-B4B3-146C64985F94}">
      <dgm:prSet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Nezapočítávat do indikátoru 62600</a:t>
          </a:r>
        </a:p>
      </dgm:t>
    </dgm:pt>
    <dgm:pt modelId="{77B92BE1-D9F5-46C0-A5C8-A1C05135A97E}" type="parTrans" cxnId="{7979C15E-0A46-4406-B1CE-84EC5D991412}">
      <dgm:prSet/>
      <dgm:spPr/>
      <dgm:t>
        <a:bodyPr/>
        <a:lstStyle/>
        <a:p>
          <a:endParaRPr lang="cs-CZ"/>
        </a:p>
      </dgm:t>
    </dgm:pt>
    <dgm:pt modelId="{9E543718-80EB-4500-8E21-695AC3AE369D}" type="sibTrans" cxnId="{7979C15E-0A46-4406-B1CE-84EC5D991412}">
      <dgm:prSet/>
      <dgm:spPr/>
      <dgm:t>
        <a:bodyPr/>
        <a:lstStyle/>
        <a:p>
          <a:endParaRPr lang="cs-CZ"/>
        </a:p>
      </dgm:t>
    </dgm:pt>
    <dgm:pt modelId="{E7635A8C-4CC8-4FF9-86F0-F9FCB8F6650F}" type="pres">
      <dgm:prSet presAssocID="{AF65B311-2F9F-48A7-9FF7-B44A8464434A}" presName="linear" presStyleCnt="0">
        <dgm:presLayoutVars>
          <dgm:animLvl val="lvl"/>
          <dgm:resizeHandles val="exact"/>
        </dgm:presLayoutVars>
      </dgm:prSet>
      <dgm:spPr/>
    </dgm:pt>
    <dgm:pt modelId="{FC8C21EC-7450-41E1-85DE-F092126B2D28}" type="pres">
      <dgm:prSet presAssocID="{7886BECE-6DC6-4851-B592-B750074DF61A}" presName="parentText" presStyleLbl="node1" presStyleIdx="0" presStyleCnt="8" custLinFactNeighborX="422" custLinFactNeighborY="-36888">
        <dgm:presLayoutVars>
          <dgm:chMax val="0"/>
          <dgm:bulletEnabled val="1"/>
        </dgm:presLayoutVars>
      </dgm:prSet>
      <dgm:spPr/>
    </dgm:pt>
    <dgm:pt modelId="{0CD737C8-B013-49A3-AEC5-CB0666759538}" type="pres">
      <dgm:prSet presAssocID="{7886BECE-6DC6-4851-B592-B750074DF61A}" presName="childText" presStyleLbl="revTx" presStyleIdx="0" presStyleCnt="3" custLinFactNeighborX="-866" custLinFactNeighborY="-24153">
        <dgm:presLayoutVars>
          <dgm:bulletEnabled val="1"/>
        </dgm:presLayoutVars>
      </dgm:prSet>
      <dgm:spPr/>
    </dgm:pt>
    <dgm:pt modelId="{017D3C27-2894-40DA-8A82-F632280B81DB}" type="pres">
      <dgm:prSet presAssocID="{FC515DB9-E8C3-4D19-93D6-25F1C7D404C6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1343E2C1-0441-43E4-AC52-CB5C9AD938ED}" type="pres">
      <dgm:prSet presAssocID="{1992E8BC-AB3C-4B3C-B102-DA9AD4110D8D}" presName="spacer" presStyleCnt="0"/>
      <dgm:spPr/>
    </dgm:pt>
    <dgm:pt modelId="{AEBDA32C-E197-43FE-84A1-6DC105F0B15A}" type="pres">
      <dgm:prSet presAssocID="{3AFF8BCF-5791-47B3-A721-96EA3D83883B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F3DCEAD0-B6A7-458C-A922-2DAD455FA108}" type="pres">
      <dgm:prSet presAssocID="{3AFF8BCF-5791-47B3-A721-96EA3D83883B}" presName="childText" presStyleLbl="revTx" presStyleIdx="1" presStyleCnt="3">
        <dgm:presLayoutVars>
          <dgm:bulletEnabled val="1"/>
        </dgm:presLayoutVars>
      </dgm:prSet>
      <dgm:spPr/>
    </dgm:pt>
    <dgm:pt modelId="{A890C4BD-FC0E-4572-9320-333E3015F57B}" type="pres">
      <dgm:prSet presAssocID="{5E54C1A2-1F93-462D-8CD4-EA903C8C5EE6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B8A2C1CA-7F36-47C3-8762-1387F241F0E6}" type="pres">
      <dgm:prSet presAssocID="{5E54C1A2-1F93-462D-8CD4-EA903C8C5EE6}" presName="childText" presStyleLbl="revTx" presStyleIdx="2" presStyleCnt="3">
        <dgm:presLayoutVars>
          <dgm:bulletEnabled val="1"/>
        </dgm:presLayoutVars>
      </dgm:prSet>
      <dgm:spPr/>
    </dgm:pt>
    <dgm:pt modelId="{9A475572-0FDF-47D6-BBB2-3BDDCEBDF08E}" type="pres">
      <dgm:prSet presAssocID="{FC34021F-0B6B-480B-95C7-216A5DF762E8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DED11671-FCFC-4956-899C-FA5622DCF2C5}" type="pres">
      <dgm:prSet presAssocID="{566DEC48-0F1B-4510-89BE-5C0909056129}" presName="spacer" presStyleCnt="0"/>
      <dgm:spPr/>
    </dgm:pt>
    <dgm:pt modelId="{7622362D-ED68-4F8B-942A-D13AC66896EC}" type="pres">
      <dgm:prSet presAssocID="{F6E6C039-2BE8-48FB-AE47-ABAA16584C12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75F9427C-9C9A-4286-A724-AAB89DBDF103}" type="pres">
      <dgm:prSet presAssocID="{3539E1BA-C012-4448-B034-30CAB70D7839}" presName="spacer" presStyleCnt="0"/>
      <dgm:spPr/>
    </dgm:pt>
    <dgm:pt modelId="{482C41A4-E6F1-4A42-97EA-83CC89C50D76}" type="pres">
      <dgm:prSet presAssocID="{76BCAB36-71B1-4F87-AD4B-F3D13A417CAA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15128571-152D-43E1-8780-EAA929DA0CEC}" type="pres">
      <dgm:prSet presAssocID="{D4B1B6AD-1D13-4107-9401-291B197BAF74}" presName="spacer" presStyleCnt="0"/>
      <dgm:spPr/>
    </dgm:pt>
    <dgm:pt modelId="{AE2F1878-C114-4B63-BEAB-EB22B6D5F33A}" type="pres">
      <dgm:prSet presAssocID="{8E3C0C3D-06C6-4799-B4B3-146C64985F94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610B4E18-1C75-4FD7-A4DE-A499D98318AB}" srcId="{AF65B311-2F9F-48A7-9FF7-B44A8464434A}" destId="{3AFF8BCF-5791-47B3-A721-96EA3D83883B}" srcOrd="2" destOrd="0" parTransId="{3DFB471C-4BD0-46A7-8761-1875DB596897}" sibTransId="{F745857E-9C8E-415D-A79C-5D3022D87D4D}"/>
    <dgm:cxn modelId="{A7854027-BD36-4148-9B4D-39C5B28515E5}" srcId="{AF65B311-2F9F-48A7-9FF7-B44A8464434A}" destId="{FC515DB9-E8C3-4D19-93D6-25F1C7D404C6}" srcOrd="1" destOrd="0" parTransId="{AF27FA48-40D4-4B68-8A6B-ECB01369F086}" sibTransId="{1992E8BC-AB3C-4B3C-B102-DA9AD4110D8D}"/>
    <dgm:cxn modelId="{7979C15E-0A46-4406-B1CE-84EC5D991412}" srcId="{AF65B311-2F9F-48A7-9FF7-B44A8464434A}" destId="{8E3C0C3D-06C6-4799-B4B3-146C64985F94}" srcOrd="7" destOrd="0" parTransId="{77B92BE1-D9F5-46C0-A5C8-A1C05135A97E}" sibTransId="{9E543718-80EB-4500-8E21-695AC3AE369D}"/>
    <dgm:cxn modelId="{B5269D5F-E422-4823-8E30-CB00BD91FC09}" type="presOf" srcId="{FC34021F-0B6B-480B-95C7-216A5DF762E8}" destId="{9A475572-0FDF-47D6-BBB2-3BDDCEBDF08E}" srcOrd="0" destOrd="0" presId="urn:microsoft.com/office/officeart/2005/8/layout/vList2"/>
    <dgm:cxn modelId="{FBDAE564-6C0A-46AB-916B-DA32BBC079F6}" srcId="{AF65B311-2F9F-48A7-9FF7-B44A8464434A}" destId="{7886BECE-6DC6-4851-B592-B750074DF61A}" srcOrd="0" destOrd="0" parTransId="{D5754E48-B1B6-44D5-8677-7C12ABF0E5DB}" sibTransId="{56D67458-7C97-4215-8576-24AB0AF33337}"/>
    <dgm:cxn modelId="{245E7E6F-F630-4DE9-8DF1-50D177D61626}" type="presOf" srcId="{76BCAB36-71B1-4F87-AD4B-F3D13A417CAA}" destId="{482C41A4-E6F1-4A42-97EA-83CC89C50D76}" srcOrd="0" destOrd="0" presId="urn:microsoft.com/office/officeart/2005/8/layout/vList2"/>
    <dgm:cxn modelId="{F14D2171-8290-482F-847F-5C7711805C42}" type="presOf" srcId="{4E8C4469-7BF4-409C-A105-AC53817A3080}" destId="{B8A2C1CA-7F36-47C3-8762-1387F241F0E6}" srcOrd="0" destOrd="0" presId="urn:microsoft.com/office/officeart/2005/8/layout/vList2"/>
    <dgm:cxn modelId="{2FAD8A78-8F19-4511-BCE8-4E1601DF2A63}" srcId="{5E54C1A2-1F93-462D-8CD4-EA903C8C5EE6}" destId="{4E8C4469-7BF4-409C-A105-AC53817A3080}" srcOrd="0" destOrd="0" parTransId="{2B766468-3A97-4315-A315-81449D44CC55}" sibTransId="{E476245C-C8E3-4C40-B0FA-AC1776B877C3}"/>
    <dgm:cxn modelId="{2AEA9878-5C2A-489D-989A-ED902B6A1804}" type="presOf" srcId="{7CE49638-8F79-4327-9973-3608BD393B26}" destId="{0CD737C8-B013-49A3-AEC5-CB0666759538}" srcOrd="0" destOrd="0" presId="urn:microsoft.com/office/officeart/2005/8/layout/vList2"/>
    <dgm:cxn modelId="{B4C86E79-A799-4678-A0DB-0DE78B9AD2E8}" type="presOf" srcId="{AF65B311-2F9F-48A7-9FF7-B44A8464434A}" destId="{E7635A8C-4CC8-4FF9-86F0-F9FCB8F6650F}" srcOrd="0" destOrd="0" presId="urn:microsoft.com/office/officeart/2005/8/layout/vList2"/>
    <dgm:cxn modelId="{D47E5D7C-B2DA-483D-A4FE-D9D29E650F1C}" type="presOf" srcId="{F6E6C039-2BE8-48FB-AE47-ABAA16584C12}" destId="{7622362D-ED68-4F8B-942A-D13AC66896EC}" srcOrd="0" destOrd="0" presId="urn:microsoft.com/office/officeart/2005/8/layout/vList2"/>
    <dgm:cxn modelId="{4ACFFC89-0A09-410C-9794-4CAA505B7110}" srcId="{AF65B311-2F9F-48A7-9FF7-B44A8464434A}" destId="{FC34021F-0B6B-480B-95C7-216A5DF762E8}" srcOrd="4" destOrd="0" parTransId="{14850277-7692-4BF0-9A34-731E94AF5487}" sibTransId="{566DEC48-0F1B-4510-89BE-5C0909056129}"/>
    <dgm:cxn modelId="{E32B998D-9A99-4DBA-AD5C-31EC4914AF56}" srcId="{3AFF8BCF-5791-47B3-A721-96EA3D83883B}" destId="{CE374D1A-B48C-431B-A689-74EF0F5955B3}" srcOrd="0" destOrd="0" parTransId="{B44A3888-8DA0-4915-98AA-1CBE948A219D}" sibTransId="{5C16379A-DCEB-4CB5-B83B-2903D7978A6B}"/>
    <dgm:cxn modelId="{5CF5DA93-CE15-44A7-8C59-4DDCAB42BE7D}" srcId="{AF65B311-2F9F-48A7-9FF7-B44A8464434A}" destId="{76BCAB36-71B1-4F87-AD4B-F3D13A417CAA}" srcOrd="6" destOrd="0" parTransId="{D2A50A99-C568-4A8F-A31B-7CDAAC37E7C1}" sibTransId="{D4B1B6AD-1D13-4107-9401-291B197BAF74}"/>
    <dgm:cxn modelId="{AE3C7D98-F8B2-42AC-9603-DD3DCE74585D}" type="presOf" srcId="{CE374D1A-B48C-431B-A689-74EF0F5955B3}" destId="{F3DCEAD0-B6A7-458C-A922-2DAD455FA108}" srcOrd="0" destOrd="0" presId="urn:microsoft.com/office/officeart/2005/8/layout/vList2"/>
    <dgm:cxn modelId="{48CB9698-3AD1-4245-8388-4B2C366CA209}" srcId="{AF65B311-2F9F-48A7-9FF7-B44A8464434A}" destId="{F6E6C039-2BE8-48FB-AE47-ABAA16584C12}" srcOrd="5" destOrd="0" parTransId="{FF83B272-E569-4814-A55D-C8697E0132B3}" sibTransId="{3539E1BA-C012-4448-B034-30CAB70D7839}"/>
    <dgm:cxn modelId="{D9E24BB0-F4A3-4089-8C4D-A45A5711DF47}" type="presOf" srcId="{3AFF8BCF-5791-47B3-A721-96EA3D83883B}" destId="{AEBDA32C-E197-43FE-84A1-6DC105F0B15A}" srcOrd="0" destOrd="0" presId="urn:microsoft.com/office/officeart/2005/8/layout/vList2"/>
    <dgm:cxn modelId="{FF6482C6-0B1E-4883-8DD0-083F2B754DF7}" type="presOf" srcId="{7886BECE-6DC6-4851-B592-B750074DF61A}" destId="{FC8C21EC-7450-41E1-85DE-F092126B2D28}" srcOrd="0" destOrd="0" presId="urn:microsoft.com/office/officeart/2005/8/layout/vList2"/>
    <dgm:cxn modelId="{0F42DDCD-3670-4E0F-81FB-7446FFE57635}" type="presOf" srcId="{FC515DB9-E8C3-4D19-93D6-25F1C7D404C6}" destId="{017D3C27-2894-40DA-8A82-F632280B81DB}" srcOrd="0" destOrd="0" presId="urn:microsoft.com/office/officeart/2005/8/layout/vList2"/>
    <dgm:cxn modelId="{2A3C60D4-887D-436F-81D5-E76AEF0AAF47}" srcId="{7886BECE-6DC6-4851-B592-B750074DF61A}" destId="{7CE49638-8F79-4327-9973-3608BD393B26}" srcOrd="0" destOrd="0" parTransId="{84C4714D-B296-4618-A184-F4B92219027C}" sibTransId="{770098AF-18C6-4F85-A427-34C8A5DE8FCB}"/>
    <dgm:cxn modelId="{B9C87DD8-E638-425D-9337-95DFD298C7BB}" srcId="{AF65B311-2F9F-48A7-9FF7-B44A8464434A}" destId="{5E54C1A2-1F93-462D-8CD4-EA903C8C5EE6}" srcOrd="3" destOrd="0" parTransId="{B5786DEC-252A-4D0E-BB6E-D6448DB69B8D}" sibTransId="{8EFF515A-5B9A-4933-92A1-6EEEC16B7DA4}"/>
    <dgm:cxn modelId="{2CB834E7-FA99-4D91-90A4-5C4DD90838F9}" type="presOf" srcId="{5E54C1A2-1F93-462D-8CD4-EA903C8C5EE6}" destId="{A890C4BD-FC0E-4572-9320-333E3015F57B}" srcOrd="0" destOrd="0" presId="urn:microsoft.com/office/officeart/2005/8/layout/vList2"/>
    <dgm:cxn modelId="{E89C96F4-4E84-4B18-90C5-31836F54DC99}" type="presOf" srcId="{8E3C0C3D-06C6-4799-B4B3-146C64985F94}" destId="{AE2F1878-C114-4B63-BEAB-EB22B6D5F33A}" srcOrd="0" destOrd="0" presId="urn:microsoft.com/office/officeart/2005/8/layout/vList2"/>
    <dgm:cxn modelId="{25692AB5-6E23-4978-825C-5C98D2554D4B}" type="presParOf" srcId="{E7635A8C-4CC8-4FF9-86F0-F9FCB8F6650F}" destId="{FC8C21EC-7450-41E1-85DE-F092126B2D28}" srcOrd="0" destOrd="0" presId="urn:microsoft.com/office/officeart/2005/8/layout/vList2"/>
    <dgm:cxn modelId="{008E0B4C-4A8A-49E2-8B26-D2615A6D3802}" type="presParOf" srcId="{E7635A8C-4CC8-4FF9-86F0-F9FCB8F6650F}" destId="{0CD737C8-B013-49A3-AEC5-CB0666759538}" srcOrd="1" destOrd="0" presId="urn:microsoft.com/office/officeart/2005/8/layout/vList2"/>
    <dgm:cxn modelId="{2B739476-9C75-41E9-837E-E7B4019753BE}" type="presParOf" srcId="{E7635A8C-4CC8-4FF9-86F0-F9FCB8F6650F}" destId="{017D3C27-2894-40DA-8A82-F632280B81DB}" srcOrd="2" destOrd="0" presId="urn:microsoft.com/office/officeart/2005/8/layout/vList2"/>
    <dgm:cxn modelId="{50C4C25D-1EC2-487C-95DB-9190AB25393F}" type="presParOf" srcId="{E7635A8C-4CC8-4FF9-86F0-F9FCB8F6650F}" destId="{1343E2C1-0441-43E4-AC52-CB5C9AD938ED}" srcOrd="3" destOrd="0" presId="urn:microsoft.com/office/officeart/2005/8/layout/vList2"/>
    <dgm:cxn modelId="{62D72105-92BC-443F-8757-E98108DE8588}" type="presParOf" srcId="{E7635A8C-4CC8-4FF9-86F0-F9FCB8F6650F}" destId="{AEBDA32C-E197-43FE-84A1-6DC105F0B15A}" srcOrd="4" destOrd="0" presId="urn:microsoft.com/office/officeart/2005/8/layout/vList2"/>
    <dgm:cxn modelId="{950F7A41-4EDF-46B9-A6DE-F06688EF403A}" type="presParOf" srcId="{E7635A8C-4CC8-4FF9-86F0-F9FCB8F6650F}" destId="{F3DCEAD0-B6A7-458C-A922-2DAD455FA108}" srcOrd="5" destOrd="0" presId="urn:microsoft.com/office/officeart/2005/8/layout/vList2"/>
    <dgm:cxn modelId="{78427493-79F6-4A9E-AEC7-086B9A4D4AB7}" type="presParOf" srcId="{E7635A8C-4CC8-4FF9-86F0-F9FCB8F6650F}" destId="{A890C4BD-FC0E-4572-9320-333E3015F57B}" srcOrd="6" destOrd="0" presId="urn:microsoft.com/office/officeart/2005/8/layout/vList2"/>
    <dgm:cxn modelId="{9E911BFE-1D50-4BD8-B2AE-A31B41403534}" type="presParOf" srcId="{E7635A8C-4CC8-4FF9-86F0-F9FCB8F6650F}" destId="{B8A2C1CA-7F36-47C3-8762-1387F241F0E6}" srcOrd="7" destOrd="0" presId="urn:microsoft.com/office/officeart/2005/8/layout/vList2"/>
    <dgm:cxn modelId="{B42953EF-55C1-4DE8-82E1-1C64222618FB}" type="presParOf" srcId="{E7635A8C-4CC8-4FF9-86F0-F9FCB8F6650F}" destId="{9A475572-0FDF-47D6-BBB2-3BDDCEBDF08E}" srcOrd="8" destOrd="0" presId="urn:microsoft.com/office/officeart/2005/8/layout/vList2"/>
    <dgm:cxn modelId="{AB5789CB-3417-4A57-80F7-1FBCFDA96978}" type="presParOf" srcId="{E7635A8C-4CC8-4FF9-86F0-F9FCB8F6650F}" destId="{DED11671-FCFC-4956-899C-FA5622DCF2C5}" srcOrd="9" destOrd="0" presId="urn:microsoft.com/office/officeart/2005/8/layout/vList2"/>
    <dgm:cxn modelId="{2EB2F229-364A-4AAB-B436-837E4543E815}" type="presParOf" srcId="{E7635A8C-4CC8-4FF9-86F0-F9FCB8F6650F}" destId="{7622362D-ED68-4F8B-942A-D13AC66896EC}" srcOrd="10" destOrd="0" presId="urn:microsoft.com/office/officeart/2005/8/layout/vList2"/>
    <dgm:cxn modelId="{262A99CD-E932-4B8C-8FF4-7F6D3459EA1A}" type="presParOf" srcId="{E7635A8C-4CC8-4FF9-86F0-F9FCB8F6650F}" destId="{75F9427C-9C9A-4286-A724-AAB89DBDF103}" srcOrd="11" destOrd="0" presId="urn:microsoft.com/office/officeart/2005/8/layout/vList2"/>
    <dgm:cxn modelId="{0D032DDB-913B-4BC2-8D73-8420AE720F23}" type="presParOf" srcId="{E7635A8C-4CC8-4FF9-86F0-F9FCB8F6650F}" destId="{482C41A4-E6F1-4A42-97EA-83CC89C50D76}" srcOrd="12" destOrd="0" presId="urn:microsoft.com/office/officeart/2005/8/layout/vList2"/>
    <dgm:cxn modelId="{C02A9B54-8F46-4859-9714-61FB6C317E28}" type="presParOf" srcId="{E7635A8C-4CC8-4FF9-86F0-F9FCB8F6650F}" destId="{15128571-152D-43E1-8780-EAA929DA0CEC}" srcOrd="13" destOrd="0" presId="urn:microsoft.com/office/officeart/2005/8/layout/vList2"/>
    <dgm:cxn modelId="{A024DD6D-1F50-4211-9E82-6DA87F8214F3}" type="presParOf" srcId="{E7635A8C-4CC8-4FF9-86F0-F9FCB8F6650F}" destId="{AE2F1878-C114-4B63-BEAB-EB22B6D5F33A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0148FB-611B-4BF4-856E-1D1A5D9EAA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0B98F86-946B-4725-B83C-1000EBB42672}">
      <dgm:prSet/>
      <dgm:spPr/>
      <dgm:t>
        <a:bodyPr/>
        <a:lstStyle/>
        <a:p>
          <a:r>
            <a:rPr lang="pl-PL" b="0" dirty="0"/>
            <a:t>Rekvalifikace, vzdělávání, zkoušky k získání profesní kvalifikace</a:t>
          </a:r>
          <a:endParaRPr lang="cs-CZ" dirty="0"/>
        </a:p>
      </dgm:t>
    </dgm:pt>
    <dgm:pt modelId="{23C66F70-9164-4EFC-B17E-64BF29339062}" type="parTrans" cxnId="{CC77E0AF-4778-42D5-887E-58EC5796F4D3}">
      <dgm:prSet/>
      <dgm:spPr/>
      <dgm:t>
        <a:bodyPr/>
        <a:lstStyle/>
        <a:p>
          <a:endParaRPr lang="cs-CZ"/>
        </a:p>
      </dgm:t>
    </dgm:pt>
    <dgm:pt modelId="{123A2CB9-1A95-4CED-9A2D-1A280C5CBB99}" type="sibTrans" cxnId="{CC77E0AF-4778-42D5-887E-58EC5796F4D3}">
      <dgm:prSet/>
      <dgm:spPr/>
      <dgm:t>
        <a:bodyPr/>
        <a:lstStyle/>
        <a:p>
          <a:endParaRPr lang="cs-CZ"/>
        </a:p>
      </dgm:t>
    </dgm:pt>
    <dgm:pt modelId="{49E0078F-A379-4A1F-9FE0-E101B2ED9954}">
      <dgm:prSet/>
      <dgm:spPr/>
      <dgm:t>
        <a:bodyPr/>
        <a:lstStyle/>
        <a:p>
          <a:r>
            <a:rPr lang="pl-PL" b="0" dirty="0"/>
            <a:t>Aktivity vedoucí k návratu do studia</a:t>
          </a:r>
          <a:endParaRPr lang="cs-CZ" dirty="0"/>
        </a:p>
      </dgm:t>
    </dgm:pt>
    <dgm:pt modelId="{0A91C2EA-0A67-4A37-8031-8992D8ABFBBD}" type="parTrans" cxnId="{77E7A527-B544-4430-AF13-E28B5355B65C}">
      <dgm:prSet/>
      <dgm:spPr/>
      <dgm:t>
        <a:bodyPr/>
        <a:lstStyle/>
        <a:p>
          <a:endParaRPr lang="cs-CZ"/>
        </a:p>
      </dgm:t>
    </dgm:pt>
    <dgm:pt modelId="{8AA52AC6-3875-491A-9196-5448C76A1471}" type="sibTrans" cxnId="{77E7A527-B544-4430-AF13-E28B5355B65C}">
      <dgm:prSet/>
      <dgm:spPr/>
      <dgm:t>
        <a:bodyPr/>
        <a:lstStyle/>
        <a:p>
          <a:endParaRPr lang="cs-CZ"/>
        </a:p>
      </dgm:t>
    </dgm:pt>
    <dgm:pt modelId="{402C9FDB-2D64-4947-82B6-B4409E9873D7}">
      <dgm:prSet custT="1"/>
      <dgm:spPr/>
      <dgm:t>
        <a:bodyPr/>
        <a:lstStyle/>
        <a:p>
          <a:r>
            <a:rPr lang="pl-PL" sz="2000" dirty="0"/>
            <a:t>Akreditované a neakreditované kurzy</a:t>
          </a:r>
          <a:endParaRPr lang="cs-CZ" sz="2000" dirty="0"/>
        </a:p>
      </dgm:t>
    </dgm:pt>
    <dgm:pt modelId="{37D28755-1CBA-484A-B8CB-1F50CDC2496B}" type="parTrans" cxnId="{19C5BAD9-5932-460E-B672-6C6A4B02BCA9}">
      <dgm:prSet/>
      <dgm:spPr/>
      <dgm:t>
        <a:bodyPr/>
        <a:lstStyle/>
        <a:p>
          <a:endParaRPr lang="cs-CZ"/>
        </a:p>
      </dgm:t>
    </dgm:pt>
    <dgm:pt modelId="{6B66D9D0-1858-4EF1-BA63-B65499A214C9}" type="sibTrans" cxnId="{19C5BAD9-5932-460E-B672-6C6A4B02BCA9}">
      <dgm:prSet/>
      <dgm:spPr/>
      <dgm:t>
        <a:bodyPr/>
        <a:lstStyle/>
        <a:p>
          <a:endParaRPr lang="cs-CZ"/>
        </a:p>
      </dgm:t>
    </dgm:pt>
    <dgm:pt modelId="{A0C47A45-2F41-4548-9BAD-5BC53A5CE46D}">
      <dgm:prSet custT="1"/>
      <dgm:spPr/>
      <dgm:t>
        <a:bodyPr/>
        <a:lstStyle/>
        <a:p>
          <a:r>
            <a:rPr lang="pl-PL" sz="2000" dirty="0"/>
            <a:t>Rekvalifikace dle NSK, kurzy, které nejsou rekvalifikacemi (řidičská oprávnění, asistent pedagoga, svářečské kurzy, jazykové kurzy)</a:t>
          </a:r>
          <a:endParaRPr lang="cs-CZ" sz="2000" dirty="0"/>
        </a:p>
      </dgm:t>
    </dgm:pt>
    <dgm:pt modelId="{3E9DC976-C773-4DFE-A01C-259A0D0104C9}" type="parTrans" cxnId="{BC6F2D98-75DF-44E2-BAB8-6FEE9D995316}">
      <dgm:prSet/>
      <dgm:spPr/>
      <dgm:t>
        <a:bodyPr/>
        <a:lstStyle/>
        <a:p>
          <a:endParaRPr lang="cs-CZ"/>
        </a:p>
      </dgm:t>
    </dgm:pt>
    <dgm:pt modelId="{41B697DF-8F91-47EC-A357-B71C7F976334}" type="sibTrans" cxnId="{BC6F2D98-75DF-44E2-BAB8-6FEE9D995316}">
      <dgm:prSet/>
      <dgm:spPr/>
      <dgm:t>
        <a:bodyPr/>
        <a:lstStyle/>
        <a:p>
          <a:endParaRPr lang="cs-CZ"/>
        </a:p>
      </dgm:t>
    </dgm:pt>
    <dgm:pt modelId="{10F9227C-7997-47DD-B5C9-BCA8A3D73E15}">
      <dgm:prSet custT="1"/>
      <dgm:spPr/>
      <dgm:t>
        <a:bodyPr/>
        <a:lstStyle/>
        <a:p>
          <a:r>
            <a:rPr lang="pl-PL" sz="2000" dirty="0"/>
            <a:t>u UoZ možná podpora při RK (nutná spolupráce s ÚP ČR)</a:t>
          </a:r>
          <a:endParaRPr lang="cs-CZ" sz="2000" dirty="0"/>
        </a:p>
      </dgm:t>
    </dgm:pt>
    <dgm:pt modelId="{6C006CFD-D183-4CF2-8A0E-FDDC10AD7A6A}" type="parTrans" cxnId="{E9E10691-7B52-4DE2-B0FD-274216E3A346}">
      <dgm:prSet/>
      <dgm:spPr/>
      <dgm:t>
        <a:bodyPr/>
        <a:lstStyle/>
        <a:p>
          <a:endParaRPr lang="cs-CZ"/>
        </a:p>
      </dgm:t>
    </dgm:pt>
    <dgm:pt modelId="{BB133FAD-B4E2-42BB-A275-E9D9B82D9976}" type="sibTrans" cxnId="{E9E10691-7B52-4DE2-B0FD-274216E3A346}">
      <dgm:prSet/>
      <dgm:spPr/>
      <dgm:t>
        <a:bodyPr/>
        <a:lstStyle/>
        <a:p>
          <a:endParaRPr lang="cs-CZ"/>
        </a:p>
      </dgm:t>
    </dgm:pt>
    <dgm:pt modelId="{637827DC-8A20-4747-93AF-0731EA303EA4}">
      <dgm:prSet custT="1"/>
      <dgm:spPr/>
      <dgm:t>
        <a:bodyPr/>
        <a:lstStyle/>
        <a:p>
          <a:r>
            <a:rPr lang="pl-PL" sz="2000" dirty="0"/>
            <a:t>Vazba na indikátor 62600</a:t>
          </a:r>
          <a:endParaRPr lang="cs-CZ" sz="2000" dirty="0"/>
        </a:p>
      </dgm:t>
    </dgm:pt>
    <dgm:pt modelId="{3F54963D-AD6C-4234-BE1F-7039381A5986}" type="parTrans" cxnId="{08E0C74E-A0A1-4C04-9B12-28004AE553F3}">
      <dgm:prSet/>
      <dgm:spPr/>
      <dgm:t>
        <a:bodyPr/>
        <a:lstStyle/>
        <a:p>
          <a:endParaRPr lang="cs-CZ"/>
        </a:p>
      </dgm:t>
    </dgm:pt>
    <dgm:pt modelId="{E244FF94-1834-43C0-99D2-1A78F7B74557}" type="sibTrans" cxnId="{08E0C74E-A0A1-4C04-9B12-28004AE553F3}">
      <dgm:prSet/>
      <dgm:spPr/>
      <dgm:t>
        <a:bodyPr/>
        <a:lstStyle/>
        <a:p>
          <a:endParaRPr lang="cs-CZ"/>
        </a:p>
      </dgm:t>
    </dgm:pt>
    <dgm:pt modelId="{B89B657C-E168-4BD5-811C-777783BDD569}">
      <dgm:prSet/>
      <dgm:spPr>
        <a:solidFill>
          <a:schemeClr val="bg1"/>
        </a:solidFill>
      </dgm:spPr>
      <dgm:t>
        <a:bodyPr/>
        <a:lstStyle/>
        <a:p>
          <a:r>
            <a:rPr lang="pl-PL" b="0" dirty="0">
              <a:solidFill>
                <a:schemeClr val="tx1"/>
              </a:solidFill>
            </a:rPr>
            <a:t>Důležité</a:t>
          </a:r>
          <a:r>
            <a:rPr lang="pl-PL" b="0" dirty="0"/>
            <a:t>:</a:t>
          </a:r>
          <a:endParaRPr lang="cs-CZ" dirty="0"/>
        </a:p>
      </dgm:t>
    </dgm:pt>
    <dgm:pt modelId="{0D71092E-71D6-4ACF-9AB8-7F71B6B06BE0}" type="parTrans" cxnId="{32DE8768-248E-492B-AB30-8593505F48EC}">
      <dgm:prSet/>
      <dgm:spPr/>
      <dgm:t>
        <a:bodyPr/>
        <a:lstStyle/>
        <a:p>
          <a:endParaRPr lang="cs-CZ"/>
        </a:p>
      </dgm:t>
    </dgm:pt>
    <dgm:pt modelId="{A3F49C36-F803-4A7E-9D6D-4144C302EFA8}" type="sibTrans" cxnId="{32DE8768-248E-492B-AB30-8593505F48EC}">
      <dgm:prSet/>
      <dgm:spPr/>
      <dgm:t>
        <a:bodyPr/>
        <a:lstStyle/>
        <a:p>
          <a:endParaRPr lang="cs-CZ"/>
        </a:p>
      </dgm:t>
    </dgm:pt>
    <dgm:pt modelId="{A9D20E01-7F48-48BB-8582-2B7193FA2B0A}">
      <dgm:prSet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r>
            <a:rPr lang="pl-PL" b="0" dirty="0">
              <a:solidFill>
                <a:schemeClr val="tx1"/>
              </a:solidFill>
            </a:rPr>
            <a:t>Specifikace kurzů v žádosti, časové dotace</a:t>
          </a:r>
          <a:endParaRPr lang="cs-CZ" dirty="0">
            <a:solidFill>
              <a:schemeClr val="tx1"/>
            </a:solidFill>
          </a:endParaRPr>
        </a:p>
      </dgm:t>
    </dgm:pt>
    <dgm:pt modelId="{89F15B01-3BDE-4DDF-9C61-122F9115EC81}" type="parTrans" cxnId="{351EA25F-9983-4E6D-98F5-14ABF07974D6}">
      <dgm:prSet/>
      <dgm:spPr/>
      <dgm:t>
        <a:bodyPr/>
        <a:lstStyle/>
        <a:p>
          <a:endParaRPr lang="cs-CZ"/>
        </a:p>
      </dgm:t>
    </dgm:pt>
    <dgm:pt modelId="{32FAF04E-EC36-4D17-A025-692EBA4325BC}" type="sibTrans" cxnId="{351EA25F-9983-4E6D-98F5-14ABF07974D6}">
      <dgm:prSet/>
      <dgm:spPr/>
      <dgm:t>
        <a:bodyPr/>
        <a:lstStyle/>
        <a:p>
          <a:endParaRPr lang="cs-CZ"/>
        </a:p>
      </dgm:t>
    </dgm:pt>
    <dgm:pt modelId="{6EB14AF6-99BF-465E-89F4-93071A06E114}">
      <dgm:prSet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r>
            <a:rPr lang="pl-PL" b="0" dirty="0">
              <a:solidFill>
                <a:schemeClr val="tx1"/>
              </a:solidFill>
            </a:rPr>
            <a:t>Nákup z paušálu – požadavek na odpovědnost příjemce</a:t>
          </a:r>
          <a:endParaRPr lang="cs-CZ" dirty="0">
            <a:solidFill>
              <a:schemeClr val="tx1"/>
            </a:solidFill>
          </a:endParaRPr>
        </a:p>
      </dgm:t>
    </dgm:pt>
    <dgm:pt modelId="{FE8A7BEC-47CD-4EB1-904F-87D40940E836}" type="parTrans" cxnId="{E971C5E7-F8D5-42F8-BC4F-7C83F27DBA28}">
      <dgm:prSet/>
      <dgm:spPr/>
      <dgm:t>
        <a:bodyPr/>
        <a:lstStyle/>
        <a:p>
          <a:endParaRPr lang="cs-CZ"/>
        </a:p>
      </dgm:t>
    </dgm:pt>
    <dgm:pt modelId="{DD470528-3A37-415C-A9AC-A8AAB4C44A36}" type="sibTrans" cxnId="{E971C5E7-F8D5-42F8-BC4F-7C83F27DBA28}">
      <dgm:prSet/>
      <dgm:spPr/>
      <dgm:t>
        <a:bodyPr/>
        <a:lstStyle/>
        <a:p>
          <a:endParaRPr lang="cs-CZ"/>
        </a:p>
      </dgm:t>
    </dgm:pt>
    <dgm:pt modelId="{888BF29F-0047-4816-9ED7-A1D9A522AE6C}" type="pres">
      <dgm:prSet presAssocID="{360148FB-611B-4BF4-856E-1D1A5D9EAA79}" presName="linear" presStyleCnt="0">
        <dgm:presLayoutVars>
          <dgm:animLvl val="lvl"/>
          <dgm:resizeHandles val="exact"/>
        </dgm:presLayoutVars>
      </dgm:prSet>
      <dgm:spPr/>
    </dgm:pt>
    <dgm:pt modelId="{844BA73B-9DF9-417D-AE4F-F424DC89F71A}" type="pres">
      <dgm:prSet presAssocID="{00B98F86-946B-4725-B83C-1000EBB42672}" presName="parentText" presStyleLbl="node1" presStyleIdx="0" presStyleCnt="5" custLinFactY="-100000" custLinFactNeighborY="-151105">
        <dgm:presLayoutVars>
          <dgm:chMax val="0"/>
          <dgm:bulletEnabled val="1"/>
        </dgm:presLayoutVars>
      </dgm:prSet>
      <dgm:spPr/>
    </dgm:pt>
    <dgm:pt modelId="{39F44FEE-5E94-4DF2-A6B8-24BFFD148958}" type="pres">
      <dgm:prSet presAssocID="{123A2CB9-1A95-4CED-9A2D-1A280C5CBB99}" presName="spacer" presStyleCnt="0"/>
      <dgm:spPr/>
    </dgm:pt>
    <dgm:pt modelId="{41F81BFD-303A-4F1C-ADD7-EF3852741BEF}" type="pres">
      <dgm:prSet presAssocID="{49E0078F-A379-4A1F-9FE0-E101B2ED9954}" presName="parentText" presStyleLbl="node1" presStyleIdx="1" presStyleCnt="5" custLinFactNeighborY="-40242">
        <dgm:presLayoutVars>
          <dgm:chMax val="0"/>
          <dgm:bulletEnabled val="1"/>
        </dgm:presLayoutVars>
      </dgm:prSet>
      <dgm:spPr/>
    </dgm:pt>
    <dgm:pt modelId="{D221F288-E61F-42B8-91BB-4D82721B41A8}" type="pres">
      <dgm:prSet presAssocID="{49E0078F-A379-4A1F-9FE0-E101B2ED9954}" presName="childText" presStyleLbl="revTx" presStyleIdx="0" presStyleCnt="1" custLinFactNeighborY="-79129">
        <dgm:presLayoutVars>
          <dgm:bulletEnabled val="1"/>
        </dgm:presLayoutVars>
      </dgm:prSet>
      <dgm:spPr/>
    </dgm:pt>
    <dgm:pt modelId="{11EEB778-AC6B-4B19-86D7-5FB554967327}" type="pres">
      <dgm:prSet presAssocID="{B89B657C-E168-4BD5-811C-777783BDD569}" presName="parentText" presStyleLbl="node1" presStyleIdx="2" presStyleCnt="5" custLinFactY="-25973" custLinFactNeighborX="108" custLinFactNeighborY="-100000">
        <dgm:presLayoutVars>
          <dgm:chMax val="0"/>
          <dgm:bulletEnabled val="1"/>
        </dgm:presLayoutVars>
      </dgm:prSet>
      <dgm:spPr/>
    </dgm:pt>
    <dgm:pt modelId="{6D79BCFE-3B39-4F08-A5CC-FEBD4FE7B655}" type="pres">
      <dgm:prSet presAssocID="{A3F49C36-F803-4A7E-9D6D-4144C302EFA8}" presName="spacer" presStyleCnt="0"/>
      <dgm:spPr/>
    </dgm:pt>
    <dgm:pt modelId="{06C0AE61-B83B-46B8-B1FC-C52B9382D9E0}" type="pres">
      <dgm:prSet presAssocID="{A9D20E01-7F48-48BB-8582-2B7193FA2B0A}" presName="parentText" presStyleLbl="node1" presStyleIdx="3" presStyleCnt="5" custLinFactY="-40367" custLinFactNeighborY="-100000">
        <dgm:presLayoutVars>
          <dgm:chMax val="0"/>
          <dgm:bulletEnabled val="1"/>
        </dgm:presLayoutVars>
      </dgm:prSet>
      <dgm:spPr/>
    </dgm:pt>
    <dgm:pt modelId="{98F78A57-F7D9-4E1D-94BB-7ED75EE09501}" type="pres">
      <dgm:prSet presAssocID="{32FAF04E-EC36-4D17-A025-692EBA4325BC}" presName="spacer" presStyleCnt="0"/>
      <dgm:spPr/>
    </dgm:pt>
    <dgm:pt modelId="{6BACE05E-3EAA-46E5-A387-7B77C17118FD}" type="pres">
      <dgm:prSet presAssocID="{6EB14AF6-99BF-465E-89F4-93071A06E114}" presName="parentText" presStyleLbl="node1" presStyleIdx="4" presStyleCnt="5" custLinFactY="-40775" custLinFactNeighborX="-341" custLinFactNeighborY="-100000">
        <dgm:presLayoutVars>
          <dgm:chMax val="0"/>
          <dgm:bulletEnabled val="1"/>
        </dgm:presLayoutVars>
      </dgm:prSet>
      <dgm:spPr/>
    </dgm:pt>
  </dgm:ptLst>
  <dgm:cxnLst>
    <dgm:cxn modelId="{C9E6431E-613C-449E-8889-99F63D4A0D16}" type="presOf" srcId="{A9D20E01-7F48-48BB-8582-2B7193FA2B0A}" destId="{06C0AE61-B83B-46B8-B1FC-C52B9382D9E0}" srcOrd="0" destOrd="0" presId="urn:microsoft.com/office/officeart/2005/8/layout/vList2"/>
    <dgm:cxn modelId="{77E7A527-B544-4430-AF13-E28B5355B65C}" srcId="{360148FB-611B-4BF4-856E-1D1A5D9EAA79}" destId="{49E0078F-A379-4A1F-9FE0-E101B2ED9954}" srcOrd="1" destOrd="0" parTransId="{0A91C2EA-0A67-4A37-8031-8992D8ABFBBD}" sibTransId="{8AA52AC6-3875-491A-9196-5448C76A1471}"/>
    <dgm:cxn modelId="{85B4D634-A88D-4C01-8330-209BC65A59F7}" type="presOf" srcId="{49E0078F-A379-4A1F-9FE0-E101B2ED9954}" destId="{41F81BFD-303A-4F1C-ADD7-EF3852741BEF}" srcOrd="0" destOrd="0" presId="urn:microsoft.com/office/officeart/2005/8/layout/vList2"/>
    <dgm:cxn modelId="{351EA25F-9983-4E6D-98F5-14ABF07974D6}" srcId="{360148FB-611B-4BF4-856E-1D1A5D9EAA79}" destId="{A9D20E01-7F48-48BB-8582-2B7193FA2B0A}" srcOrd="3" destOrd="0" parTransId="{89F15B01-3BDE-4DDF-9C61-122F9115EC81}" sibTransId="{32FAF04E-EC36-4D17-A025-692EBA4325BC}"/>
    <dgm:cxn modelId="{C6DF0A65-B854-4500-B34C-36A2DFF69335}" type="presOf" srcId="{00B98F86-946B-4725-B83C-1000EBB42672}" destId="{844BA73B-9DF9-417D-AE4F-F424DC89F71A}" srcOrd="0" destOrd="0" presId="urn:microsoft.com/office/officeart/2005/8/layout/vList2"/>
    <dgm:cxn modelId="{32DE8768-248E-492B-AB30-8593505F48EC}" srcId="{360148FB-611B-4BF4-856E-1D1A5D9EAA79}" destId="{B89B657C-E168-4BD5-811C-777783BDD569}" srcOrd="2" destOrd="0" parTransId="{0D71092E-71D6-4ACF-9AB8-7F71B6B06BE0}" sibTransId="{A3F49C36-F803-4A7E-9D6D-4144C302EFA8}"/>
    <dgm:cxn modelId="{A6DA606C-B7BA-491C-BCD3-1B93A5D9BB23}" type="presOf" srcId="{637827DC-8A20-4747-93AF-0731EA303EA4}" destId="{D221F288-E61F-42B8-91BB-4D82721B41A8}" srcOrd="0" destOrd="3" presId="urn:microsoft.com/office/officeart/2005/8/layout/vList2"/>
    <dgm:cxn modelId="{08E0C74E-A0A1-4C04-9B12-28004AE553F3}" srcId="{49E0078F-A379-4A1F-9FE0-E101B2ED9954}" destId="{637827DC-8A20-4747-93AF-0731EA303EA4}" srcOrd="3" destOrd="0" parTransId="{3F54963D-AD6C-4234-BE1F-7039381A5986}" sibTransId="{E244FF94-1834-43C0-99D2-1A78F7B74557}"/>
    <dgm:cxn modelId="{45922D54-BFF1-4158-8735-487185006AA1}" type="presOf" srcId="{B89B657C-E168-4BD5-811C-777783BDD569}" destId="{11EEB778-AC6B-4B19-86D7-5FB554967327}" srcOrd="0" destOrd="0" presId="urn:microsoft.com/office/officeart/2005/8/layout/vList2"/>
    <dgm:cxn modelId="{24A2D477-A71D-4782-B9B2-D3B0CB1F5765}" type="presOf" srcId="{10F9227C-7997-47DD-B5C9-BCA8A3D73E15}" destId="{D221F288-E61F-42B8-91BB-4D82721B41A8}" srcOrd="0" destOrd="2" presId="urn:microsoft.com/office/officeart/2005/8/layout/vList2"/>
    <dgm:cxn modelId="{6F62AD7A-3903-473C-AAAA-534ABD11641C}" type="presOf" srcId="{360148FB-611B-4BF4-856E-1D1A5D9EAA79}" destId="{888BF29F-0047-4816-9ED7-A1D9A522AE6C}" srcOrd="0" destOrd="0" presId="urn:microsoft.com/office/officeart/2005/8/layout/vList2"/>
    <dgm:cxn modelId="{E9E10691-7B52-4DE2-B0FD-274216E3A346}" srcId="{49E0078F-A379-4A1F-9FE0-E101B2ED9954}" destId="{10F9227C-7997-47DD-B5C9-BCA8A3D73E15}" srcOrd="2" destOrd="0" parTransId="{6C006CFD-D183-4CF2-8A0E-FDDC10AD7A6A}" sibTransId="{BB133FAD-B4E2-42BB-A275-E9D9B82D9976}"/>
    <dgm:cxn modelId="{BC6F2D98-75DF-44E2-BAB8-6FEE9D995316}" srcId="{49E0078F-A379-4A1F-9FE0-E101B2ED9954}" destId="{A0C47A45-2F41-4548-9BAD-5BC53A5CE46D}" srcOrd="1" destOrd="0" parTransId="{3E9DC976-C773-4DFE-A01C-259A0D0104C9}" sibTransId="{41B697DF-8F91-47EC-A357-B71C7F976334}"/>
    <dgm:cxn modelId="{CC77E0AF-4778-42D5-887E-58EC5796F4D3}" srcId="{360148FB-611B-4BF4-856E-1D1A5D9EAA79}" destId="{00B98F86-946B-4725-B83C-1000EBB42672}" srcOrd="0" destOrd="0" parTransId="{23C66F70-9164-4EFC-B17E-64BF29339062}" sibTransId="{123A2CB9-1A95-4CED-9A2D-1A280C5CBB99}"/>
    <dgm:cxn modelId="{600BBFB6-2E29-4990-B07C-ACBB311CD9BE}" type="presOf" srcId="{A0C47A45-2F41-4548-9BAD-5BC53A5CE46D}" destId="{D221F288-E61F-42B8-91BB-4D82721B41A8}" srcOrd="0" destOrd="1" presId="urn:microsoft.com/office/officeart/2005/8/layout/vList2"/>
    <dgm:cxn modelId="{19C5BAD9-5932-460E-B672-6C6A4B02BCA9}" srcId="{49E0078F-A379-4A1F-9FE0-E101B2ED9954}" destId="{402C9FDB-2D64-4947-82B6-B4409E9873D7}" srcOrd="0" destOrd="0" parTransId="{37D28755-1CBA-484A-B8CB-1F50CDC2496B}" sibTransId="{6B66D9D0-1858-4EF1-BA63-B65499A214C9}"/>
    <dgm:cxn modelId="{E971C5E7-F8D5-42F8-BC4F-7C83F27DBA28}" srcId="{360148FB-611B-4BF4-856E-1D1A5D9EAA79}" destId="{6EB14AF6-99BF-465E-89F4-93071A06E114}" srcOrd="4" destOrd="0" parTransId="{FE8A7BEC-47CD-4EB1-904F-87D40940E836}" sibTransId="{DD470528-3A37-415C-A9AC-A8AAB4C44A36}"/>
    <dgm:cxn modelId="{A4A792F6-879D-4BE0-80C4-507E6AC15718}" type="presOf" srcId="{402C9FDB-2D64-4947-82B6-B4409E9873D7}" destId="{D221F288-E61F-42B8-91BB-4D82721B41A8}" srcOrd="0" destOrd="0" presId="urn:microsoft.com/office/officeart/2005/8/layout/vList2"/>
    <dgm:cxn modelId="{DA2C3CF7-0DD5-42CD-AC9D-FF642F9131EA}" type="presOf" srcId="{6EB14AF6-99BF-465E-89F4-93071A06E114}" destId="{6BACE05E-3EAA-46E5-A387-7B77C17118FD}" srcOrd="0" destOrd="0" presId="urn:microsoft.com/office/officeart/2005/8/layout/vList2"/>
    <dgm:cxn modelId="{74C86589-50BC-4ABF-A33F-7E79E30C127D}" type="presParOf" srcId="{888BF29F-0047-4816-9ED7-A1D9A522AE6C}" destId="{844BA73B-9DF9-417D-AE4F-F424DC89F71A}" srcOrd="0" destOrd="0" presId="urn:microsoft.com/office/officeart/2005/8/layout/vList2"/>
    <dgm:cxn modelId="{1BD22543-D62F-4C04-B289-BD587F2F8D1C}" type="presParOf" srcId="{888BF29F-0047-4816-9ED7-A1D9A522AE6C}" destId="{39F44FEE-5E94-4DF2-A6B8-24BFFD148958}" srcOrd="1" destOrd="0" presId="urn:microsoft.com/office/officeart/2005/8/layout/vList2"/>
    <dgm:cxn modelId="{94A832EF-5119-4C2C-A40B-0FC590FB58FD}" type="presParOf" srcId="{888BF29F-0047-4816-9ED7-A1D9A522AE6C}" destId="{41F81BFD-303A-4F1C-ADD7-EF3852741BEF}" srcOrd="2" destOrd="0" presId="urn:microsoft.com/office/officeart/2005/8/layout/vList2"/>
    <dgm:cxn modelId="{F987C5C1-A6A0-4430-8A82-A14AD776F352}" type="presParOf" srcId="{888BF29F-0047-4816-9ED7-A1D9A522AE6C}" destId="{D221F288-E61F-42B8-91BB-4D82721B41A8}" srcOrd="3" destOrd="0" presId="urn:microsoft.com/office/officeart/2005/8/layout/vList2"/>
    <dgm:cxn modelId="{268FE1A9-AA55-4D4C-B995-A97DEE888CC4}" type="presParOf" srcId="{888BF29F-0047-4816-9ED7-A1D9A522AE6C}" destId="{11EEB778-AC6B-4B19-86D7-5FB554967327}" srcOrd="4" destOrd="0" presId="urn:microsoft.com/office/officeart/2005/8/layout/vList2"/>
    <dgm:cxn modelId="{1F9FD593-4006-402E-AC98-5AA3F70F6B1C}" type="presParOf" srcId="{888BF29F-0047-4816-9ED7-A1D9A522AE6C}" destId="{6D79BCFE-3B39-4F08-A5CC-FEBD4FE7B655}" srcOrd="5" destOrd="0" presId="urn:microsoft.com/office/officeart/2005/8/layout/vList2"/>
    <dgm:cxn modelId="{A5E3251A-941B-47C5-8009-75EC379066B8}" type="presParOf" srcId="{888BF29F-0047-4816-9ED7-A1D9A522AE6C}" destId="{06C0AE61-B83B-46B8-B1FC-C52B9382D9E0}" srcOrd="6" destOrd="0" presId="urn:microsoft.com/office/officeart/2005/8/layout/vList2"/>
    <dgm:cxn modelId="{B2F2A09E-B936-4A56-A0B1-651CECC5DD51}" type="presParOf" srcId="{888BF29F-0047-4816-9ED7-A1D9A522AE6C}" destId="{98F78A57-F7D9-4E1D-94BB-7ED75EE09501}" srcOrd="7" destOrd="0" presId="urn:microsoft.com/office/officeart/2005/8/layout/vList2"/>
    <dgm:cxn modelId="{832FFE47-D3A8-422F-A61D-55ECAEAE7DFD}" type="presParOf" srcId="{888BF29F-0047-4816-9ED7-A1D9A522AE6C}" destId="{6BACE05E-3EAA-46E5-A387-7B77C17118F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44A9E6-5614-4F9C-ADB8-8C6948B806F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3311172-FCA8-47B0-A8F1-C881A054EAD1}">
      <dgm:prSet/>
      <dgm:spPr/>
      <dgm:t>
        <a:bodyPr/>
        <a:lstStyle/>
        <a:p>
          <a:r>
            <a:rPr lang="pl-PL" b="0"/>
            <a:t>Podpora aktivit k získání pracovních návyků a zkušeností.</a:t>
          </a:r>
          <a:endParaRPr lang="cs-CZ"/>
        </a:p>
      </dgm:t>
    </dgm:pt>
    <dgm:pt modelId="{FD37AB64-B4FF-47CB-883B-E731D6F0DF14}" type="parTrans" cxnId="{C923CB98-2024-4091-A349-F348E30C5F5C}">
      <dgm:prSet/>
      <dgm:spPr/>
      <dgm:t>
        <a:bodyPr/>
        <a:lstStyle/>
        <a:p>
          <a:endParaRPr lang="cs-CZ"/>
        </a:p>
      </dgm:t>
    </dgm:pt>
    <dgm:pt modelId="{74917751-F9E5-4FF0-827F-2CCC720D0473}" type="sibTrans" cxnId="{C923CB98-2024-4091-A349-F348E30C5F5C}">
      <dgm:prSet/>
      <dgm:spPr/>
      <dgm:t>
        <a:bodyPr/>
        <a:lstStyle/>
        <a:p>
          <a:endParaRPr lang="cs-CZ"/>
        </a:p>
      </dgm:t>
    </dgm:pt>
    <dgm:pt modelId="{B37FFD32-8486-44B3-BF43-4B2C24CCA5B0}">
      <dgm:prSet/>
      <dgm:spPr/>
      <dgm:t>
        <a:bodyPr/>
        <a:lstStyle/>
        <a:p>
          <a:r>
            <a:rPr lang="pl-PL" b="0" dirty="0"/>
            <a:t>Zprostředkování zaměstnání, zaměstnávání, podpora umístění na uvolněná pracovní místa a podpora vytváření nových pracovních míst.</a:t>
          </a:r>
          <a:endParaRPr lang="cs-CZ" dirty="0"/>
        </a:p>
      </dgm:t>
    </dgm:pt>
    <dgm:pt modelId="{BB42483C-D750-45D4-8FF1-77231BDE2DD1}" type="parTrans" cxnId="{7BB2BE3D-BCBE-498B-A8B9-2E18DD595739}">
      <dgm:prSet/>
      <dgm:spPr/>
      <dgm:t>
        <a:bodyPr/>
        <a:lstStyle/>
        <a:p>
          <a:endParaRPr lang="cs-CZ"/>
        </a:p>
      </dgm:t>
    </dgm:pt>
    <dgm:pt modelId="{7E00B05A-8CA1-49FE-9482-C8124135B44F}" type="sibTrans" cxnId="{7BB2BE3D-BCBE-498B-A8B9-2E18DD595739}">
      <dgm:prSet/>
      <dgm:spPr/>
      <dgm:t>
        <a:bodyPr/>
        <a:lstStyle/>
        <a:p>
          <a:endParaRPr lang="cs-CZ"/>
        </a:p>
      </dgm:t>
    </dgm:pt>
    <dgm:pt modelId="{25650C67-55FC-48D4-95A6-C578B93915B0}">
      <dgm:prSet/>
      <dgm:spPr/>
      <dgm:t>
        <a:bodyPr/>
        <a:lstStyle/>
        <a:p>
          <a:r>
            <a:rPr lang="pl-PL" dirty="0"/>
            <a:t>Měkké hranice toho, co je praxe, trénink a co zaměstnání.</a:t>
          </a:r>
          <a:endParaRPr lang="cs-CZ" dirty="0"/>
        </a:p>
      </dgm:t>
    </dgm:pt>
    <dgm:pt modelId="{495B4F2C-381C-4B75-B62B-E2F0EEE2FEE6}" type="parTrans" cxnId="{3A03682F-1FC6-4AC8-8BFA-7C31E47DD3A5}">
      <dgm:prSet/>
      <dgm:spPr/>
      <dgm:t>
        <a:bodyPr/>
        <a:lstStyle/>
        <a:p>
          <a:endParaRPr lang="cs-CZ"/>
        </a:p>
      </dgm:t>
    </dgm:pt>
    <dgm:pt modelId="{D40DE412-F290-4C45-B18D-85BB2C61DBB0}" type="sibTrans" cxnId="{3A03682F-1FC6-4AC8-8BFA-7C31E47DD3A5}">
      <dgm:prSet/>
      <dgm:spPr/>
      <dgm:t>
        <a:bodyPr/>
        <a:lstStyle/>
        <a:p>
          <a:endParaRPr lang="cs-CZ"/>
        </a:p>
      </dgm:t>
    </dgm:pt>
    <dgm:pt modelId="{589FA37F-73AF-4D4D-B027-1AB74BAE3C2F}">
      <dgm:prSet/>
      <dgm:spPr/>
      <dgm:t>
        <a:bodyPr/>
        <a:lstStyle/>
        <a:p>
          <a:r>
            <a:rPr lang="pl-PL" dirty="0"/>
            <a:t>Zaměstnávat lze u příjemce, partnera a dalšího zapojeného subjektu.</a:t>
          </a:r>
          <a:endParaRPr lang="cs-CZ" dirty="0"/>
        </a:p>
      </dgm:t>
    </dgm:pt>
    <dgm:pt modelId="{A4149974-8DB8-416F-9A08-4D85920A3153}" type="parTrans" cxnId="{E0264721-018A-4B65-8CF9-6AB88EEEEB8F}">
      <dgm:prSet/>
      <dgm:spPr/>
      <dgm:t>
        <a:bodyPr/>
        <a:lstStyle/>
        <a:p>
          <a:endParaRPr lang="cs-CZ"/>
        </a:p>
      </dgm:t>
    </dgm:pt>
    <dgm:pt modelId="{ED515BC9-2A22-4D22-8516-5BABA1D675A8}" type="sibTrans" cxnId="{E0264721-018A-4B65-8CF9-6AB88EEEEB8F}">
      <dgm:prSet/>
      <dgm:spPr/>
      <dgm:t>
        <a:bodyPr/>
        <a:lstStyle/>
        <a:p>
          <a:endParaRPr lang="cs-CZ"/>
        </a:p>
      </dgm:t>
    </dgm:pt>
    <dgm:pt modelId="{B2719D49-B875-4E82-8FE3-E062BB44F5A1}">
      <dgm:prSet/>
      <dgm:spPr/>
      <dgm:t>
        <a:bodyPr/>
        <a:lstStyle/>
        <a:p>
          <a:r>
            <a:rPr lang="pl-PL" dirty="0"/>
            <a:t>Zprostředkování zaměstnání může jen osoba s povolením ke zprostředkování zaměstnání – příjemce; partner; agenutra placená z paušálu; ÚP ČR, pokud souhlasí.</a:t>
          </a:r>
          <a:endParaRPr lang="cs-CZ" dirty="0"/>
        </a:p>
      </dgm:t>
    </dgm:pt>
    <dgm:pt modelId="{5EB94186-33AC-441A-A85E-2C9662D055D9}" type="parTrans" cxnId="{C3770F79-1A21-4A71-B6BC-F4E8CA1DF233}">
      <dgm:prSet/>
      <dgm:spPr/>
      <dgm:t>
        <a:bodyPr/>
        <a:lstStyle/>
        <a:p>
          <a:endParaRPr lang="cs-CZ"/>
        </a:p>
      </dgm:t>
    </dgm:pt>
    <dgm:pt modelId="{F3F69D3D-04E0-490B-9672-3D1F13156B98}" type="sibTrans" cxnId="{C3770F79-1A21-4A71-B6BC-F4E8CA1DF233}">
      <dgm:prSet/>
      <dgm:spPr/>
      <dgm:t>
        <a:bodyPr/>
        <a:lstStyle/>
        <a:p>
          <a:endParaRPr lang="cs-CZ"/>
        </a:p>
      </dgm:t>
    </dgm:pt>
    <dgm:pt modelId="{6A8D8B03-3166-47B3-9606-FD5FED847A33}">
      <dgm:prSet/>
      <dgm:spPr/>
      <dgm:t>
        <a:bodyPr/>
        <a:lstStyle/>
        <a:p>
          <a:r>
            <a:rPr lang="pl-PL" dirty="0"/>
            <a:t>Podpora mzdovými příspěvky – podmínky na drámec metodiky v příloze.</a:t>
          </a:r>
          <a:endParaRPr lang="cs-CZ" dirty="0"/>
        </a:p>
      </dgm:t>
    </dgm:pt>
    <dgm:pt modelId="{8E1EAD7E-3465-4848-A77D-79BC26E6E989}" type="parTrans" cxnId="{59F0DFD9-0AAB-4F89-8F20-28265830C9A0}">
      <dgm:prSet/>
      <dgm:spPr/>
      <dgm:t>
        <a:bodyPr/>
        <a:lstStyle/>
        <a:p>
          <a:endParaRPr lang="cs-CZ"/>
        </a:p>
      </dgm:t>
    </dgm:pt>
    <dgm:pt modelId="{115C0A14-F9E6-4E95-9DD2-2A07E0485F8C}" type="sibTrans" cxnId="{59F0DFD9-0AAB-4F89-8F20-28265830C9A0}">
      <dgm:prSet/>
      <dgm:spPr/>
      <dgm:t>
        <a:bodyPr/>
        <a:lstStyle/>
        <a:p>
          <a:endParaRPr lang="cs-CZ"/>
        </a:p>
      </dgm:t>
    </dgm:pt>
    <dgm:pt modelId="{035A11DF-D408-43F1-A4FD-061E7BF24799}">
      <dgm:prSet/>
      <dgm:spPr/>
      <dgm:t>
        <a:bodyPr/>
        <a:lstStyle/>
        <a:p>
          <a:r>
            <a:rPr lang="pl-PL" b="0" dirty="0"/>
            <a:t>Podpora flexibilních forem zaměstnání </a:t>
          </a:r>
          <a:endParaRPr lang="cs-CZ" dirty="0"/>
        </a:p>
      </dgm:t>
    </dgm:pt>
    <dgm:pt modelId="{25C77474-7759-4C89-8614-03A240E8E51E}" type="parTrans" cxnId="{2924B65C-1245-4477-8346-CB9B5E8CF26D}">
      <dgm:prSet/>
      <dgm:spPr/>
      <dgm:t>
        <a:bodyPr/>
        <a:lstStyle/>
        <a:p>
          <a:endParaRPr lang="cs-CZ"/>
        </a:p>
      </dgm:t>
    </dgm:pt>
    <dgm:pt modelId="{2E509ECD-473B-4666-9E42-3C769927AB11}" type="sibTrans" cxnId="{2924B65C-1245-4477-8346-CB9B5E8CF26D}">
      <dgm:prSet/>
      <dgm:spPr/>
      <dgm:t>
        <a:bodyPr/>
        <a:lstStyle/>
        <a:p>
          <a:endParaRPr lang="cs-CZ"/>
        </a:p>
      </dgm:t>
    </dgm:pt>
    <dgm:pt modelId="{8B72AF86-05C6-4C93-84FC-8887E62613A1}">
      <dgm:prSet/>
      <dgm:spPr/>
      <dgm:t>
        <a:bodyPr/>
        <a:lstStyle/>
        <a:p>
          <a:r>
            <a:rPr lang="pl-PL"/>
            <a:t>Částečné úvazky, HW možný.</a:t>
          </a:r>
          <a:endParaRPr lang="cs-CZ"/>
        </a:p>
      </dgm:t>
    </dgm:pt>
    <dgm:pt modelId="{5C7DF598-A8B3-43B1-A5AB-19DDBC2328B8}" type="parTrans" cxnId="{3CC84AF4-6F08-4E06-A9A5-17D80888EDD5}">
      <dgm:prSet/>
      <dgm:spPr/>
      <dgm:t>
        <a:bodyPr/>
        <a:lstStyle/>
        <a:p>
          <a:endParaRPr lang="cs-CZ"/>
        </a:p>
      </dgm:t>
    </dgm:pt>
    <dgm:pt modelId="{1C7374CA-FB4E-4178-A833-C2E23BE0F756}" type="sibTrans" cxnId="{3CC84AF4-6F08-4E06-A9A5-17D80888EDD5}">
      <dgm:prSet/>
      <dgm:spPr/>
      <dgm:t>
        <a:bodyPr/>
        <a:lstStyle/>
        <a:p>
          <a:endParaRPr lang="cs-CZ"/>
        </a:p>
      </dgm:t>
    </dgm:pt>
    <dgm:pt modelId="{1C2DFA75-F769-4128-9D4D-5D7F781168A7}">
      <dgm:prSet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Uvádět, u koho bude příjemce zaměstnávat.</a:t>
          </a:r>
        </a:p>
      </dgm:t>
    </dgm:pt>
    <dgm:pt modelId="{DE613623-9750-44AC-9E79-6D4CDAF089F5}" type="parTrans" cxnId="{4523DFA3-0D74-40CF-B3ED-35FB48C9B0B4}">
      <dgm:prSet/>
      <dgm:spPr/>
      <dgm:t>
        <a:bodyPr/>
        <a:lstStyle/>
        <a:p>
          <a:endParaRPr lang="cs-CZ"/>
        </a:p>
      </dgm:t>
    </dgm:pt>
    <dgm:pt modelId="{B0D32994-7353-4CF1-A034-114989179921}" type="sibTrans" cxnId="{4523DFA3-0D74-40CF-B3ED-35FB48C9B0B4}">
      <dgm:prSet/>
      <dgm:spPr/>
      <dgm:t>
        <a:bodyPr/>
        <a:lstStyle/>
        <a:p>
          <a:endParaRPr lang="cs-CZ"/>
        </a:p>
      </dgm:t>
    </dgm:pt>
    <dgm:pt modelId="{A7AC7F50-6FF9-406C-81BA-4447AF052458}" type="pres">
      <dgm:prSet presAssocID="{7A44A9E6-5614-4F9C-ADB8-8C6948B806FD}" presName="linear" presStyleCnt="0">
        <dgm:presLayoutVars>
          <dgm:animLvl val="lvl"/>
          <dgm:resizeHandles val="exact"/>
        </dgm:presLayoutVars>
      </dgm:prSet>
      <dgm:spPr/>
    </dgm:pt>
    <dgm:pt modelId="{9A810A31-4344-4C73-8FEE-A128415C2E4B}" type="pres">
      <dgm:prSet presAssocID="{C3311172-FCA8-47B0-A8F1-C881A054EAD1}" presName="parentText" presStyleLbl="node1" presStyleIdx="0" presStyleCnt="4" custScaleY="54607" custLinFactY="-16543" custLinFactNeighborX="-137" custLinFactNeighborY="-100000">
        <dgm:presLayoutVars>
          <dgm:chMax val="0"/>
          <dgm:bulletEnabled val="1"/>
        </dgm:presLayoutVars>
      </dgm:prSet>
      <dgm:spPr/>
    </dgm:pt>
    <dgm:pt modelId="{8E492440-7B19-4F25-9D89-1FD1A8F3D70B}" type="pres">
      <dgm:prSet presAssocID="{74917751-F9E5-4FF0-827F-2CCC720D0473}" presName="spacer" presStyleCnt="0"/>
      <dgm:spPr/>
    </dgm:pt>
    <dgm:pt modelId="{C2FB89AB-049E-43D7-B0F5-ECAD21175035}" type="pres">
      <dgm:prSet presAssocID="{B37FFD32-8486-44B3-BF43-4B2C24CCA5B0}" presName="parentText" presStyleLbl="node1" presStyleIdx="1" presStyleCnt="4" custLinFactNeighborX="308" custLinFactNeighborY="-8994">
        <dgm:presLayoutVars>
          <dgm:chMax val="0"/>
          <dgm:bulletEnabled val="1"/>
        </dgm:presLayoutVars>
      </dgm:prSet>
      <dgm:spPr/>
    </dgm:pt>
    <dgm:pt modelId="{6715D88E-C269-470B-B457-1D2CBCF47030}" type="pres">
      <dgm:prSet presAssocID="{B37FFD32-8486-44B3-BF43-4B2C24CCA5B0}" presName="childText" presStyleLbl="revTx" presStyleIdx="0" presStyleCnt="2">
        <dgm:presLayoutVars>
          <dgm:bulletEnabled val="1"/>
        </dgm:presLayoutVars>
      </dgm:prSet>
      <dgm:spPr/>
    </dgm:pt>
    <dgm:pt modelId="{12C1ABD1-E760-433E-8713-17F2938685B0}" type="pres">
      <dgm:prSet presAssocID="{035A11DF-D408-43F1-A4FD-061E7BF24799}" presName="parentText" presStyleLbl="node1" presStyleIdx="2" presStyleCnt="4" custScaleY="50628">
        <dgm:presLayoutVars>
          <dgm:chMax val="0"/>
          <dgm:bulletEnabled val="1"/>
        </dgm:presLayoutVars>
      </dgm:prSet>
      <dgm:spPr/>
    </dgm:pt>
    <dgm:pt modelId="{2AA525AA-F6DD-42AC-8FFB-B092ACA84D40}" type="pres">
      <dgm:prSet presAssocID="{035A11DF-D408-43F1-A4FD-061E7BF24799}" presName="childText" presStyleLbl="revTx" presStyleIdx="1" presStyleCnt="2">
        <dgm:presLayoutVars>
          <dgm:bulletEnabled val="1"/>
        </dgm:presLayoutVars>
      </dgm:prSet>
      <dgm:spPr/>
    </dgm:pt>
    <dgm:pt modelId="{C29FB6FD-2DD7-494E-A2BB-324331E69DAC}" type="pres">
      <dgm:prSet presAssocID="{1C2DFA75-F769-4128-9D4D-5D7F781168A7}" presName="parentText" presStyleLbl="node1" presStyleIdx="3" presStyleCnt="4" custScaleY="45973">
        <dgm:presLayoutVars>
          <dgm:chMax val="0"/>
          <dgm:bulletEnabled val="1"/>
        </dgm:presLayoutVars>
      </dgm:prSet>
      <dgm:spPr/>
    </dgm:pt>
  </dgm:ptLst>
  <dgm:cxnLst>
    <dgm:cxn modelId="{9EA71B02-6C13-4AE6-B289-9DD622677C83}" type="presOf" srcId="{B2719D49-B875-4E82-8FE3-E062BB44F5A1}" destId="{6715D88E-C269-470B-B457-1D2CBCF47030}" srcOrd="0" destOrd="2" presId="urn:microsoft.com/office/officeart/2005/8/layout/vList2"/>
    <dgm:cxn modelId="{E0264721-018A-4B65-8CF9-6AB88EEEEB8F}" srcId="{B37FFD32-8486-44B3-BF43-4B2C24CCA5B0}" destId="{589FA37F-73AF-4D4D-B027-1AB74BAE3C2F}" srcOrd="1" destOrd="0" parTransId="{A4149974-8DB8-416F-9A08-4D85920A3153}" sibTransId="{ED515BC9-2A22-4D22-8516-5BABA1D675A8}"/>
    <dgm:cxn modelId="{3A03682F-1FC6-4AC8-8BFA-7C31E47DD3A5}" srcId="{B37FFD32-8486-44B3-BF43-4B2C24CCA5B0}" destId="{25650C67-55FC-48D4-95A6-C578B93915B0}" srcOrd="0" destOrd="0" parTransId="{495B4F2C-381C-4B75-B62B-E2F0EEE2FEE6}" sibTransId="{D40DE412-F290-4C45-B18D-85BB2C61DBB0}"/>
    <dgm:cxn modelId="{B32C6A34-4E62-4FF4-8794-022CF8BF291E}" type="presOf" srcId="{8B72AF86-05C6-4C93-84FC-8887E62613A1}" destId="{2AA525AA-F6DD-42AC-8FFB-B092ACA84D40}" srcOrd="0" destOrd="0" presId="urn:microsoft.com/office/officeart/2005/8/layout/vList2"/>
    <dgm:cxn modelId="{5665DF37-F6BB-482F-B397-7D24D308556D}" type="presOf" srcId="{6A8D8B03-3166-47B3-9606-FD5FED847A33}" destId="{6715D88E-C269-470B-B457-1D2CBCF47030}" srcOrd="0" destOrd="3" presId="urn:microsoft.com/office/officeart/2005/8/layout/vList2"/>
    <dgm:cxn modelId="{7BB2BE3D-BCBE-498B-A8B9-2E18DD595739}" srcId="{7A44A9E6-5614-4F9C-ADB8-8C6948B806FD}" destId="{B37FFD32-8486-44B3-BF43-4B2C24CCA5B0}" srcOrd="1" destOrd="0" parTransId="{BB42483C-D750-45D4-8FF1-77231BDE2DD1}" sibTransId="{7E00B05A-8CA1-49FE-9482-C8124135B44F}"/>
    <dgm:cxn modelId="{53D2785C-7F9C-4DD8-B87D-07FD48D13E98}" type="presOf" srcId="{589FA37F-73AF-4D4D-B027-1AB74BAE3C2F}" destId="{6715D88E-C269-470B-B457-1D2CBCF47030}" srcOrd="0" destOrd="1" presId="urn:microsoft.com/office/officeart/2005/8/layout/vList2"/>
    <dgm:cxn modelId="{2924B65C-1245-4477-8346-CB9B5E8CF26D}" srcId="{7A44A9E6-5614-4F9C-ADB8-8C6948B806FD}" destId="{035A11DF-D408-43F1-A4FD-061E7BF24799}" srcOrd="2" destOrd="0" parTransId="{25C77474-7759-4C89-8614-03A240E8E51E}" sibTransId="{2E509ECD-473B-4666-9E42-3C769927AB11}"/>
    <dgm:cxn modelId="{894CD55E-ED32-418E-97B7-4B64B9E67557}" type="presOf" srcId="{B37FFD32-8486-44B3-BF43-4B2C24CCA5B0}" destId="{C2FB89AB-049E-43D7-B0F5-ECAD21175035}" srcOrd="0" destOrd="0" presId="urn:microsoft.com/office/officeart/2005/8/layout/vList2"/>
    <dgm:cxn modelId="{A0AE1B63-BD1C-4CC8-ADB4-64BD55E8269B}" type="presOf" srcId="{7A44A9E6-5614-4F9C-ADB8-8C6948B806FD}" destId="{A7AC7F50-6FF9-406C-81BA-4447AF052458}" srcOrd="0" destOrd="0" presId="urn:microsoft.com/office/officeart/2005/8/layout/vList2"/>
    <dgm:cxn modelId="{C3770F79-1A21-4A71-B6BC-F4E8CA1DF233}" srcId="{B37FFD32-8486-44B3-BF43-4B2C24CCA5B0}" destId="{B2719D49-B875-4E82-8FE3-E062BB44F5A1}" srcOrd="2" destOrd="0" parTransId="{5EB94186-33AC-441A-A85E-2C9662D055D9}" sibTransId="{F3F69D3D-04E0-490B-9672-3D1F13156B98}"/>
    <dgm:cxn modelId="{C258678A-15A2-43D7-A826-DAC9EABA4D8C}" type="presOf" srcId="{035A11DF-D408-43F1-A4FD-061E7BF24799}" destId="{12C1ABD1-E760-433E-8713-17F2938685B0}" srcOrd="0" destOrd="0" presId="urn:microsoft.com/office/officeart/2005/8/layout/vList2"/>
    <dgm:cxn modelId="{C923CB98-2024-4091-A349-F348E30C5F5C}" srcId="{7A44A9E6-5614-4F9C-ADB8-8C6948B806FD}" destId="{C3311172-FCA8-47B0-A8F1-C881A054EAD1}" srcOrd="0" destOrd="0" parTransId="{FD37AB64-B4FF-47CB-883B-E731D6F0DF14}" sibTransId="{74917751-F9E5-4FF0-827F-2CCC720D0473}"/>
    <dgm:cxn modelId="{4523DFA3-0D74-40CF-B3ED-35FB48C9B0B4}" srcId="{7A44A9E6-5614-4F9C-ADB8-8C6948B806FD}" destId="{1C2DFA75-F769-4128-9D4D-5D7F781168A7}" srcOrd="3" destOrd="0" parTransId="{DE613623-9750-44AC-9E79-6D4CDAF089F5}" sibTransId="{B0D32994-7353-4CF1-A034-114989179921}"/>
    <dgm:cxn modelId="{5DDBC7B7-796D-4225-A0AB-8AF3AB127CA8}" type="presOf" srcId="{C3311172-FCA8-47B0-A8F1-C881A054EAD1}" destId="{9A810A31-4344-4C73-8FEE-A128415C2E4B}" srcOrd="0" destOrd="0" presId="urn:microsoft.com/office/officeart/2005/8/layout/vList2"/>
    <dgm:cxn modelId="{887E6DCB-D482-4901-AD22-3D0DDB0C788B}" type="presOf" srcId="{25650C67-55FC-48D4-95A6-C578B93915B0}" destId="{6715D88E-C269-470B-B457-1D2CBCF47030}" srcOrd="0" destOrd="0" presId="urn:microsoft.com/office/officeart/2005/8/layout/vList2"/>
    <dgm:cxn modelId="{6A6C8FD3-284E-4B5A-B8CB-6B0AF1AC31E8}" type="presOf" srcId="{1C2DFA75-F769-4128-9D4D-5D7F781168A7}" destId="{C29FB6FD-2DD7-494E-A2BB-324331E69DAC}" srcOrd="0" destOrd="0" presId="urn:microsoft.com/office/officeart/2005/8/layout/vList2"/>
    <dgm:cxn modelId="{59F0DFD9-0AAB-4F89-8F20-28265830C9A0}" srcId="{B37FFD32-8486-44B3-BF43-4B2C24CCA5B0}" destId="{6A8D8B03-3166-47B3-9606-FD5FED847A33}" srcOrd="3" destOrd="0" parTransId="{8E1EAD7E-3465-4848-A77D-79BC26E6E989}" sibTransId="{115C0A14-F9E6-4E95-9DD2-2A07E0485F8C}"/>
    <dgm:cxn modelId="{3CC84AF4-6F08-4E06-A9A5-17D80888EDD5}" srcId="{035A11DF-D408-43F1-A4FD-061E7BF24799}" destId="{8B72AF86-05C6-4C93-84FC-8887E62613A1}" srcOrd="0" destOrd="0" parTransId="{5C7DF598-A8B3-43B1-A5AB-19DDBC2328B8}" sibTransId="{1C7374CA-FB4E-4178-A833-C2E23BE0F756}"/>
    <dgm:cxn modelId="{651016C1-1EC3-41FE-B336-AF85BCD4324F}" type="presParOf" srcId="{A7AC7F50-6FF9-406C-81BA-4447AF052458}" destId="{9A810A31-4344-4C73-8FEE-A128415C2E4B}" srcOrd="0" destOrd="0" presId="urn:microsoft.com/office/officeart/2005/8/layout/vList2"/>
    <dgm:cxn modelId="{ED1FC08C-8EB1-438C-BE4A-3426F0FB381A}" type="presParOf" srcId="{A7AC7F50-6FF9-406C-81BA-4447AF052458}" destId="{8E492440-7B19-4F25-9D89-1FD1A8F3D70B}" srcOrd="1" destOrd="0" presId="urn:microsoft.com/office/officeart/2005/8/layout/vList2"/>
    <dgm:cxn modelId="{D8BFFF19-D1FE-404D-949C-C3A3E8B0E398}" type="presParOf" srcId="{A7AC7F50-6FF9-406C-81BA-4447AF052458}" destId="{C2FB89AB-049E-43D7-B0F5-ECAD21175035}" srcOrd="2" destOrd="0" presId="urn:microsoft.com/office/officeart/2005/8/layout/vList2"/>
    <dgm:cxn modelId="{1E5F032C-6D75-4B9E-BD17-C2669E987F11}" type="presParOf" srcId="{A7AC7F50-6FF9-406C-81BA-4447AF052458}" destId="{6715D88E-C269-470B-B457-1D2CBCF47030}" srcOrd="3" destOrd="0" presId="urn:microsoft.com/office/officeart/2005/8/layout/vList2"/>
    <dgm:cxn modelId="{9205441B-5B77-4522-8B89-3D7B4DE6E805}" type="presParOf" srcId="{A7AC7F50-6FF9-406C-81BA-4447AF052458}" destId="{12C1ABD1-E760-433E-8713-17F2938685B0}" srcOrd="4" destOrd="0" presId="urn:microsoft.com/office/officeart/2005/8/layout/vList2"/>
    <dgm:cxn modelId="{7E27D695-0030-4A55-8CEE-ACCA74C89780}" type="presParOf" srcId="{A7AC7F50-6FF9-406C-81BA-4447AF052458}" destId="{2AA525AA-F6DD-42AC-8FFB-B092ACA84D40}" srcOrd="5" destOrd="0" presId="urn:microsoft.com/office/officeart/2005/8/layout/vList2"/>
    <dgm:cxn modelId="{0039C099-60F2-49F6-8A50-7CB88DAC1749}" type="presParOf" srcId="{A7AC7F50-6FF9-406C-81BA-4447AF052458}" destId="{C29FB6FD-2DD7-494E-A2BB-324331E69DA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B67145-856D-4329-87ED-81D7BDBE9AF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0868F30-3353-4706-AF11-A857D309FD5E}">
      <dgm:prSet/>
      <dgm:spPr/>
      <dgm:t>
        <a:bodyPr/>
        <a:lstStyle/>
        <a:p>
          <a:r>
            <a:rPr lang="pl-PL" b="0"/>
            <a:t>Doprovodná opatření</a:t>
          </a:r>
          <a:endParaRPr lang="cs-CZ"/>
        </a:p>
      </dgm:t>
    </dgm:pt>
    <dgm:pt modelId="{7D64A135-D6BC-4BA8-8ABD-BC48267A04DA}" type="parTrans" cxnId="{5D206A49-BB41-4938-9B28-6A10622FB722}">
      <dgm:prSet/>
      <dgm:spPr/>
      <dgm:t>
        <a:bodyPr/>
        <a:lstStyle/>
        <a:p>
          <a:endParaRPr lang="cs-CZ"/>
        </a:p>
      </dgm:t>
    </dgm:pt>
    <dgm:pt modelId="{23D42DFF-226B-4E56-83A4-160366457815}" type="sibTrans" cxnId="{5D206A49-BB41-4938-9B28-6A10622FB722}">
      <dgm:prSet/>
      <dgm:spPr/>
      <dgm:t>
        <a:bodyPr/>
        <a:lstStyle/>
        <a:p>
          <a:endParaRPr lang="cs-CZ"/>
        </a:p>
      </dgm:t>
    </dgm:pt>
    <dgm:pt modelId="{9FBB8716-87A8-4700-8604-2DD81469B8C8}">
      <dgm:prSet/>
      <dgm:spPr/>
      <dgm:t>
        <a:bodyPr/>
        <a:lstStyle/>
        <a:p>
          <a:r>
            <a:rPr lang="pl-PL" dirty="0"/>
            <a:t>Motivační prvek hrazený v naprosté většině z paušálu – opět požadavek na odpovědnost příjemce</a:t>
          </a:r>
          <a:endParaRPr lang="cs-CZ" dirty="0"/>
        </a:p>
      </dgm:t>
    </dgm:pt>
    <dgm:pt modelId="{A4F2E429-4A78-4681-98CC-D63A523F731A}" type="parTrans" cxnId="{9404939C-923E-489A-AE0E-A6E5B3BD5D39}">
      <dgm:prSet/>
      <dgm:spPr/>
      <dgm:t>
        <a:bodyPr/>
        <a:lstStyle/>
        <a:p>
          <a:endParaRPr lang="cs-CZ"/>
        </a:p>
      </dgm:t>
    </dgm:pt>
    <dgm:pt modelId="{336B013C-2284-45D5-B549-B3D02EC229CA}" type="sibTrans" cxnId="{9404939C-923E-489A-AE0E-A6E5B3BD5D39}">
      <dgm:prSet/>
      <dgm:spPr/>
      <dgm:t>
        <a:bodyPr/>
        <a:lstStyle/>
        <a:p>
          <a:endParaRPr lang="cs-CZ"/>
        </a:p>
      </dgm:t>
    </dgm:pt>
    <dgm:pt modelId="{974D3405-E629-42CC-BD72-1B61C94EB21B}">
      <dgm:prSet/>
      <dgm:spPr/>
      <dgm:t>
        <a:bodyPr/>
        <a:lstStyle/>
        <a:p>
          <a:r>
            <a:rPr lang="pl-PL" b="0" dirty="0"/>
            <a:t>Realizace nových či inovativních nástrojů aktivní politiky zaměstnanosti</a:t>
          </a:r>
          <a:endParaRPr lang="cs-CZ" dirty="0"/>
        </a:p>
      </dgm:t>
    </dgm:pt>
    <dgm:pt modelId="{ACF9E8E9-165C-48B0-A748-2DFA7FBE3BF3}" type="parTrans" cxnId="{424DBE2D-737A-4560-BBA7-945F08AEDE6A}">
      <dgm:prSet/>
      <dgm:spPr/>
      <dgm:t>
        <a:bodyPr/>
        <a:lstStyle/>
        <a:p>
          <a:endParaRPr lang="cs-CZ"/>
        </a:p>
      </dgm:t>
    </dgm:pt>
    <dgm:pt modelId="{ABD6BABD-5728-4886-B6C9-2B6CDFB10020}" type="sibTrans" cxnId="{424DBE2D-737A-4560-BBA7-945F08AEDE6A}">
      <dgm:prSet/>
      <dgm:spPr/>
      <dgm:t>
        <a:bodyPr/>
        <a:lstStyle/>
        <a:p>
          <a:endParaRPr lang="cs-CZ"/>
        </a:p>
      </dgm:t>
    </dgm:pt>
    <dgm:pt modelId="{68E7EC9F-6422-4AF7-BBBE-C6008AF339CC}">
      <dgm:prSet/>
      <dgm:spPr/>
      <dgm:t>
        <a:bodyPr/>
        <a:lstStyle/>
        <a:p>
          <a:r>
            <a:rPr lang="pl-PL" dirty="0"/>
            <a:t>Aktivity ozkoušené např. v rámci projektů PO3 OPZ</a:t>
          </a:r>
          <a:endParaRPr lang="cs-CZ" dirty="0"/>
        </a:p>
      </dgm:t>
    </dgm:pt>
    <dgm:pt modelId="{3874CB9C-D53C-4295-8738-B5D3B159F69C}" type="parTrans" cxnId="{387ECA83-1EAA-4568-A895-3321C532E88B}">
      <dgm:prSet/>
      <dgm:spPr/>
      <dgm:t>
        <a:bodyPr/>
        <a:lstStyle/>
        <a:p>
          <a:endParaRPr lang="cs-CZ"/>
        </a:p>
      </dgm:t>
    </dgm:pt>
    <dgm:pt modelId="{3AA3E359-120B-426F-A2E6-BC86146AD09C}" type="sibTrans" cxnId="{387ECA83-1EAA-4568-A895-3321C532E88B}">
      <dgm:prSet/>
      <dgm:spPr/>
      <dgm:t>
        <a:bodyPr/>
        <a:lstStyle/>
        <a:p>
          <a:endParaRPr lang="cs-CZ"/>
        </a:p>
      </dgm:t>
    </dgm:pt>
    <dgm:pt modelId="{3DA3A778-EAF7-4491-95E8-211B866D9922}">
      <dgm:prSet/>
      <dgm:spPr/>
      <dgm:t>
        <a:bodyPr/>
        <a:lstStyle/>
        <a:p>
          <a:r>
            <a:rPr lang="cs-CZ" dirty="0"/>
            <a:t>Stravné, cestovné, hlídání, poplatky za výpisy, potvrzení apod.</a:t>
          </a:r>
        </a:p>
      </dgm:t>
    </dgm:pt>
    <dgm:pt modelId="{B342B59C-214A-4C24-B5DE-04535E5FD0E1}" type="parTrans" cxnId="{31CE4826-2298-43FB-B6B7-DA9923CBA169}">
      <dgm:prSet/>
      <dgm:spPr/>
      <dgm:t>
        <a:bodyPr/>
        <a:lstStyle/>
        <a:p>
          <a:endParaRPr lang="cs-CZ"/>
        </a:p>
      </dgm:t>
    </dgm:pt>
    <dgm:pt modelId="{104478D2-E039-450B-95A1-66CD8A4E2320}" type="sibTrans" cxnId="{31CE4826-2298-43FB-B6B7-DA9923CBA169}">
      <dgm:prSet/>
      <dgm:spPr/>
      <dgm:t>
        <a:bodyPr/>
        <a:lstStyle/>
        <a:p>
          <a:endParaRPr lang="cs-CZ"/>
        </a:p>
      </dgm:t>
    </dgm:pt>
    <dgm:pt modelId="{1C1CA407-A7BC-4829-A078-AFBD61630803}">
      <dgm:prSet/>
      <dgm:spPr/>
      <dgm:t>
        <a:bodyPr/>
        <a:lstStyle/>
        <a:p>
          <a:r>
            <a:rPr lang="cs-CZ" dirty="0"/>
            <a:t>Aktivity hrazené z paušálu (administrativní činnost, technické zajištění projektu)</a:t>
          </a:r>
        </a:p>
      </dgm:t>
    </dgm:pt>
    <dgm:pt modelId="{3FF4B9B0-D271-49B4-A252-08E0A5B05CE6}" type="parTrans" cxnId="{1FA35741-09A4-44A7-ADD1-176B7502D5E9}">
      <dgm:prSet/>
      <dgm:spPr/>
      <dgm:t>
        <a:bodyPr/>
        <a:lstStyle/>
        <a:p>
          <a:endParaRPr lang="cs-CZ"/>
        </a:p>
      </dgm:t>
    </dgm:pt>
    <dgm:pt modelId="{276E2642-6BA7-489D-9406-306D830D3922}" type="sibTrans" cxnId="{1FA35741-09A4-44A7-ADD1-176B7502D5E9}">
      <dgm:prSet/>
      <dgm:spPr/>
      <dgm:t>
        <a:bodyPr/>
        <a:lstStyle/>
        <a:p>
          <a:endParaRPr lang="cs-CZ"/>
        </a:p>
      </dgm:t>
    </dgm:pt>
    <dgm:pt modelId="{E0A1F4D6-E19E-44B8-92ED-A2699E0BB40E}">
      <dgm:prSet custT="1"/>
      <dgm:spPr>
        <a:solidFill>
          <a:schemeClr val="bg1"/>
        </a:solidFill>
      </dgm:spPr>
      <dgm:t>
        <a:bodyPr/>
        <a:lstStyle/>
        <a:p>
          <a:r>
            <a:rPr lang="cs-CZ" sz="2000" dirty="0">
              <a:solidFill>
                <a:schemeClr val="tx1"/>
              </a:solidFill>
            </a:rPr>
            <a:t>Žádoucí popsat v žádosti</a:t>
          </a:r>
        </a:p>
      </dgm:t>
    </dgm:pt>
    <dgm:pt modelId="{9F7E6E93-A8DD-40C4-AFF7-3BD8F9A65690}" type="parTrans" cxnId="{7E27E5ED-909A-48A7-98D2-2EE84961CAA3}">
      <dgm:prSet/>
      <dgm:spPr/>
      <dgm:t>
        <a:bodyPr/>
        <a:lstStyle/>
        <a:p>
          <a:endParaRPr lang="cs-CZ"/>
        </a:p>
      </dgm:t>
    </dgm:pt>
    <dgm:pt modelId="{96DF5388-6E63-4003-BB1C-E49948D1C285}" type="sibTrans" cxnId="{7E27E5ED-909A-48A7-98D2-2EE84961CAA3}">
      <dgm:prSet/>
      <dgm:spPr/>
      <dgm:t>
        <a:bodyPr/>
        <a:lstStyle/>
        <a:p>
          <a:endParaRPr lang="cs-CZ"/>
        </a:p>
      </dgm:t>
    </dgm:pt>
    <dgm:pt modelId="{D2FC4460-2976-41B1-9E8D-A735E2B2900F}" type="pres">
      <dgm:prSet presAssocID="{0CB67145-856D-4329-87ED-81D7BDBE9AF7}" presName="linear" presStyleCnt="0">
        <dgm:presLayoutVars>
          <dgm:animLvl val="lvl"/>
          <dgm:resizeHandles val="exact"/>
        </dgm:presLayoutVars>
      </dgm:prSet>
      <dgm:spPr/>
    </dgm:pt>
    <dgm:pt modelId="{8A1276EB-793E-4C15-B3C5-EB83C9979A5F}" type="pres">
      <dgm:prSet presAssocID="{D0868F30-3353-4706-AF11-A857D309FD5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B7D3840-EE23-4646-B461-422873D58BE0}" type="pres">
      <dgm:prSet presAssocID="{D0868F30-3353-4706-AF11-A857D309FD5E}" presName="childText" presStyleLbl="revTx" presStyleIdx="0" presStyleCnt="3">
        <dgm:presLayoutVars>
          <dgm:bulletEnabled val="1"/>
        </dgm:presLayoutVars>
      </dgm:prSet>
      <dgm:spPr/>
    </dgm:pt>
    <dgm:pt modelId="{DCC38E46-0292-4D43-A0A3-1D3886E069D5}" type="pres">
      <dgm:prSet presAssocID="{974D3405-E629-42CC-BD72-1B61C94EB21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FA912D1-C953-461F-896F-138A158169C4}" type="pres">
      <dgm:prSet presAssocID="{974D3405-E629-42CC-BD72-1B61C94EB21B}" presName="childText" presStyleLbl="revTx" presStyleIdx="1" presStyleCnt="3">
        <dgm:presLayoutVars>
          <dgm:bulletEnabled val="1"/>
        </dgm:presLayoutVars>
      </dgm:prSet>
      <dgm:spPr/>
    </dgm:pt>
    <dgm:pt modelId="{312C4C7C-E043-467F-984B-D481E99B9658}" type="pres">
      <dgm:prSet presAssocID="{1C1CA407-A7BC-4829-A078-AFBD6163080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33718E0-7EE3-45DC-8842-49F57AC4009B}" type="pres">
      <dgm:prSet presAssocID="{1C1CA407-A7BC-4829-A078-AFBD61630803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CD4A606-E808-4174-AA36-41875FC16CFF}" type="presOf" srcId="{974D3405-E629-42CC-BD72-1B61C94EB21B}" destId="{DCC38E46-0292-4D43-A0A3-1D3886E069D5}" srcOrd="0" destOrd="0" presId="urn:microsoft.com/office/officeart/2005/8/layout/vList2"/>
    <dgm:cxn modelId="{31CE4826-2298-43FB-B6B7-DA9923CBA169}" srcId="{D0868F30-3353-4706-AF11-A857D309FD5E}" destId="{3DA3A778-EAF7-4491-95E8-211B866D9922}" srcOrd="1" destOrd="0" parTransId="{B342B59C-214A-4C24-B5DE-04535E5FD0E1}" sibTransId="{104478D2-E039-450B-95A1-66CD8A4E2320}"/>
    <dgm:cxn modelId="{BB8B1227-D6EC-424A-90CF-D0DC1DFBA8D6}" type="presOf" srcId="{3DA3A778-EAF7-4491-95E8-211B866D9922}" destId="{CB7D3840-EE23-4646-B461-422873D58BE0}" srcOrd="0" destOrd="1" presId="urn:microsoft.com/office/officeart/2005/8/layout/vList2"/>
    <dgm:cxn modelId="{424DBE2D-737A-4560-BBA7-945F08AEDE6A}" srcId="{0CB67145-856D-4329-87ED-81D7BDBE9AF7}" destId="{974D3405-E629-42CC-BD72-1B61C94EB21B}" srcOrd="1" destOrd="0" parTransId="{ACF9E8E9-165C-48B0-A748-2DFA7FBE3BF3}" sibTransId="{ABD6BABD-5728-4886-B6C9-2B6CDFB10020}"/>
    <dgm:cxn modelId="{3DB0905D-4BEE-4AE5-AC0A-31466149887F}" type="presOf" srcId="{E0A1F4D6-E19E-44B8-92ED-A2699E0BB40E}" destId="{033718E0-7EE3-45DC-8842-49F57AC4009B}" srcOrd="0" destOrd="0" presId="urn:microsoft.com/office/officeart/2005/8/layout/vList2"/>
    <dgm:cxn modelId="{1FA35741-09A4-44A7-ADD1-176B7502D5E9}" srcId="{0CB67145-856D-4329-87ED-81D7BDBE9AF7}" destId="{1C1CA407-A7BC-4829-A078-AFBD61630803}" srcOrd="2" destOrd="0" parTransId="{3FF4B9B0-D271-49B4-A252-08E0A5B05CE6}" sibTransId="{276E2642-6BA7-489D-9406-306D830D3922}"/>
    <dgm:cxn modelId="{5D206A49-BB41-4938-9B28-6A10622FB722}" srcId="{0CB67145-856D-4329-87ED-81D7BDBE9AF7}" destId="{D0868F30-3353-4706-AF11-A857D309FD5E}" srcOrd="0" destOrd="0" parTransId="{7D64A135-D6BC-4BA8-8ABD-BC48267A04DA}" sibTransId="{23D42DFF-226B-4E56-83A4-160366457815}"/>
    <dgm:cxn modelId="{65EF917D-410A-4E1F-A0DD-2D94BF9A2DB0}" type="presOf" srcId="{D0868F30-3353-4706-AF11-A857D309FD5E}" destId="{8A1276EB-793E-4C15-B3C5-EB83C9979A5F}" srcOrd="0" destOrd="0" presId="urn:microsoft.com/office/officeart/2005/8/layout/vList2"/>
    <dgm:cxn modelId="{387ECA83-1EAA-4568-A895-3321C532E88B}" srcId="{974D3405-E629-42CC-BD72-1B61C94EB21B}" destId="{68E7EC9F-6422-4AF7-BBBE-C6008AF339CC}" srcOrd="0" destOrd="0" parTransId="{3874CB9C-D53C-4295-8738-B5D3B159F69C}" sibTransId="{3AA3E359-120B-426F-A2E6-BC86146AD09C}"/>
    <dgm:cxn modelId="{BB3FDE9A-2068-40D4-8EBA-502AD9155B25}" type="presOf" srcId="{0CB67145-856D-4329-87ED-81D7BDBE9AF7}" destId="{D2FC4460-2976-41B1-9E8D-A735E2B2900F}" srcOrd="0" destOrd="0" presId="urn:microsoft.com/office/officeart/2005/8/layout/vList2"/>
    <dgm:cxn modelId="{9404939C-923E-489A-AE0E-A6E5B3BD5D39}" srcId="{D0868F30-3353-4706-AF11-A857D309FD5E}" destId="{9FBB8716-87A8-4700-8604-2DD81469B8C8}" srcOrd="0" destOrd="0" parTransId="{A4F2E429-4A78-4681-98CC-D63A523F731A}" sibTransId="{336B013C-2284-45D5-B549-B3D02EC229CA}"/>
    <dgm:cxn modelId="{36A13EA8-6863-4BBD-BC36-4B8A551841CD}" type="presOf" srcId="{1C1CA407-A7BC-4829-A078-AFBD61630803}" destId="{312C4C7C-E043-467F-984B-D481E99B9658}" srcOrd="0" destOrd="0" presId="urn:microsoft.com/office/officeart/2005/8/layout/vList2"/>
    <dgm:cxn modelId="{997E95D3-2EC4-4BF2-990E-48B97DFE9209}" type="presOf" srcId="{9FBB8716-87A8-4700-8604-2DD81469B8C8}" destId="{CB7D3840-EE23-4646-B461-422873D58BE0}" srcOrd="0" destOrd="0" presId="urn:microsoft.com/office/officeart/2005/8/layout/vList2"/>
    <dgm:cxn modelId="{7E27E5ED-909A-48A7-98D2-2EE84961CAA3}" srcId="{1C1CA407-A7BC-4829-A078-AFBD61630803}" destId="{E0A1F4D6-E19E-44B8-92ED-A2699E0BB40E}" srcOrd="0" destOrd="0" parTransId="{9F7E6E93-A8DD-40C4-AFF7-3BD8F9A65690}" sibTransId="{96DF5388-6E63-4003-BB1C-E49948D1C285}"/>
    <dgm:cxn modelId="{87833DF1-8385-4EC5-A609-99E3EDBD97E5}" type="presOf" srcId="{68E7EC9F-6422-4AF7-BBBE-C6008AF339CC}" destId="{0FA912D1-C953-461F-896F-138A158169C4}" srcOrd="0" destOrd="0" presId="urn:microsoft.com/office/officeart/2005/8/layout/vList2"/>
    <dgm:cxn modelId="{05C85F11-125E-448D-AF47-C4E4CAD9F1AA}" type="presParOf" srcId="{D2FC4460-2976-41B1-9E8D-A735E2B2900F}" destId="{8A1276EB-793E-4C15-B3C5-EB83C9979A5F}" srcOrd="0" destOrd="0" presId="urn:microsoft.com/office/officeart/2005/8/layout/vList2"/>
    <dgm:cxn modelId="{3851E253-6FAF-4514-BA1A-6428FB6FDF86}" type="presParOf" srcId="{D2FC4460-2976-41B1-9E8D-A735E2B2900F}" destId="{CB7D3840-EE23-4646-B461-422873D58BE0}" srcOrd="1" destOrd="0" presId="urn:microsoft.com/office/officeart/2005/8/layout/vList2"/>
    <dgm:cxn modelId="{8E9B3DFD-9DB3-4A77-974D-D5575D4C458A}" type="presParOf" srcId="{D2FC4460-2976-41B1-9E8D-A735E2B2900F}" destId="{DCC38E46-0292-4D43-A0A3-1D3886E069D5}" srcOrd="2" destOrd="0" presId="urn:microsoft.com/office/officeart/2005/8/layout/vList2"/>
    <dgm:cxn modelId="{F6586197-EB69-4CE0-9BA2-940E1DA8AE04}" type="presParOf" srcId="{D2FC4460-2976-41B1-9E8D-A735E2B2900F}" destId="{0FA912D1-C953-461F-896F-138A158169C4}" srcOrd="3" destOrd="0" presId="urn:microsoft.com/office/officeart/2005/8/layout/vList2"/>
    <dgm:cxn modelId="{00737E86-7F10-4805-B2F6-CEE6FF90C56F}" type="presParOf" srcId="{D2FC4460-2976-41B1-9E8D-A735E2B2900F}" destId="{312C4C7C-E043-467F-984B-D481E99B9658}" srcOrd="4" destOrd="0" presId="urn:microsoft.com/office/officeart/2005/8/layout/vList2"/>
    <dgm:cxn modelId="{99C35EAE-5ADA-43D5-9A26-8BAAC9A8943A}" type="presParOf" srcId="{D2FC4460-2976-41B1-9E8D-A735E2B2900F}" destId="{033718E0-7EE3-45DC-8842-49F57AC4009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CEC963-E3C5-4978-9978-0186DFAAF7C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456B971-9A99-43AE-909A-5572B214BC34}">
      <dgm:prSet custT="1"/>
      <dgm:spPr/>
      <dgm:t>
        <a:bodyPr/>
        <a:lstStyle/>
        <a:p>
          <a:r>
            <a:rPr lang="cs-CZ" sz="2400" b="0" dirty="0"/>
            <a:t>Míra podpory (spolufinancování)</a:t>
          </a:r>
          <a:endParaRPr lang="cs-CZ" sz="2400" dirty="0"/>
        </a:p>
      </dgm:t>
    </dgm:pt>
    <dgm:pt modelId="{4DD331FD-C555-43B3-9613-AC96F5871F2A}" type="parTrans" cxnId="{7E269A16-8BE5-4B03-8575-A11899311ACD}">
      <dgm:prSet/>
      <dgm:spPr/>
      <dgm:t>
        <a:bodyPr/>
        <a:lstStyle/>
        <a:p>
          <a:endParaRPr lang="cs-CZ"/>
        </a:p>
      </dgm:t>
    </dgm:pt>
    <dgm:pt modelId="{3C8D787D-04F0-44AD-BEFA-5E5EB98ECC29}" type="sibTrans" cxnId="{7E269A16-8BE5-4B03-8575-A11899311ACD}">
      <dgm:prSet/>
      <dgm:spPr/>
      <dgm:t>
        <a:bodyPr/>
        <a:lstStyle/>
        <a:p>
          <a:endParaRPr lang="cs-CZ"/>
        </a:p>
      </dgm:t>
    </dgm:pt>
    <dgm:pt modelId="{E7D4B1DF-4D53-4989-9356-749885CF10CC}">
      <dgm:prSet custT="1"/>
      <dgm:spPr/>
      <dgm:t>
        <a:bodyPr/>
        <a:lstStyle/>
        <a:p>
          <a:r>
            <a:rPr lang="cs-CZ" sz="2400" b="0" dirty="0"/>
            <a:t>Rozpočet</a:t>
          </a:r>
        </a:p>
        <a:p>
          <a:r>
            <a:rPr lang="cs-CZ" sz="1600" b="0" dirty="0"/>
            <a:t>- </a:t>
          </a:r>
          <a:r>
            <a:rPr lang="cs-CZ" sz="2000" b="0" dirty="0"/>
            <a:t>osobní náklady</a:t>
          </a:r>
        </a:p>
        <a:p>
          <a:r>
            <a:rPr lang="cs-CZ" sz="2000" b="0" dirty="0"/>
            <a:t>- mzdové příspěvky</a:t>
          </a:r>
        </a:p>
        <a:p>
          <a:r>
            <a:rPr lang="cs-CZ" sz="2000" b="0" dirty="0"/>
            <a:t>- paušál</a:t>
          </a:r>
          <a:endParaRPr lang="cs-CZ" sz="1000" dirty="0"/>
        </a:p>
      </dgm:t>
    </dgm:pt>
    <dgm:pt modelId="{B5E64E01-8758-4D54-A0C2-9187AD111945}" type="sibTrans" cxnId="{56D01ECD-81A6-4062-94C1-CA34C431E990}">
      <dgm:prSet/>
      <dgm:spPr/>
      <dgm:t>
        <a:bodyPr/>
        <a:lstStyle/>
        <a:p>
          <a:endParaRPr lang="cs-CZ"/>
        </a:p>
      </dgm:t>
    </dgm:pt>
    <dgm:pt modelId="{8005D819-F858-4D44-B5FE-79A11D9CB92A}" type="parTrans" cxnId="{56D01ECD-81A6-4062-94C1-CA34C431E990}">
      <dgm:prSet/>
      <dgm:spPr/>
      <dgm:t>
        <a:bodyPr/>
        <a:lstStyle/>
        <a:p>
          <a:endParaRPr lang="cs-CZ"/>
        </a:p>
      </dgm:t>
    </dgm:pt>
    <dgm:pt modelId="{9718DDFA-1188-4955-9396-0771B4114EC3}">
      <dgm:prSet custT="1"/>
      <dgm:spPr/>
      <dgm:t>
        <a:bodyPr/>
        <a:lstStyle/>
        <a:p>
          <a:r>
            <a:rPr lang="cs-CZ" sz="2400" b="0" dirty="0"/>
            <a:t>Forma financování</a:t>
          </a:r>
          <a:endParaRPr lang="cs-CZ" sz="2400" dirty="0"/>
        </a:p>
      </dgm:t>
    </dgm:pt>
    <dgm:pt modelId="{9501AD6B-52BE-4CA9-8193-21F12AB7914E}" type="sibTrans" cxnId="{3C1BB402-B62A-4E66-8064-CDB91922DB58}">
      <dgm:prSet/>
      <dgm:spPr/>
      <dgm:t>
        <a:bodyPr/>
        <a:lstStyle/>
        <a:p>
          <a:endParaRPr lang="cs-CZ"/>
        </a:p>
      </dgm:t>
    </dgm:pt>
    <dgm:pt modelId="{4B967A4A-ABB3-4E46-A809-A7BB1DD4EC1A}" type="parTrans" cxnId="{3C1BB402-B62A-4E66-8064-CDB91922DB58}">
      <dgm:prSet/>
      <dgm:spPr/>
      <dgm:t>
        <a:bodyPr/>
        <a:lstStyle/>
        <a:p>
          <a:endParaRPr lang="cs-CZ"/>
        </a:p>
      </dgm:t>
    </dgm:pt>
    <dgm:pt modelId="{3A82426E-65F5-4DF1-9994-1015306A98E5}" type="pres">
      <dgm:prSet presAssocID="{8DCEC963-E3C5-4978-9978-0186DFAAF7CE}" presName="compositeShape" presStyleCnt="0">
        <dgm:presLayoutVars>
          <dgm:dir/>
          <dgm:resizeHandles/>
        </dgm:presLayoutVars>
      </dgm:prSet>
      <dgm:spPr/>
    </dgm:pt>
    <dgm:pt modelId="{6D9A345D-9FED-40C2-9B84-3C7493891EFC}" type="pres">
      <dgm:prSet presAssocID="{8DCEC963-E3C5-4978-9978-0186DFAAF7CE}" presName="pyramid" presStyleLbl="node1" presStyleIdx="0" presStyleCnt="1"/>
      <dgm:spPr/>
    </dgm:pt>
    <dgm:pt modelId="{EDAEE387-0CEA-4B6B-8121-13BCDA48F31E}" type="pres">
      <dgm:prSet presAssocID="{8DCEC963-E3C5-4978-9978-0186DFAAF7CE}" presName="theList" presStyleCnt="0"/>
      <dgm:spPr/>
    </dgm:pt>
    <dgm:pt modelId="{D100373C-4777-4D3A-B4D3-1555043EB399}" type="pres">
      <dgm:prSet presAssocID="{E456B971-9A99-43AE-909A-5572B214BC34}" presName="aNode" presStyleLbl="fgAcc1" presStyleIdx="0" presStyleCnt="3">
        <dgm:presLayoutVars>
          <dgm:bulletEnabled val="1"/>
        </dgm:presLayoutVars>
      </dgm:prSet>
      <dgm:spPr/>
    </dgm:pt>
    <dgm:pt modelId="{F432424D-17FB-4076-9EFA-8EA4DE25C249}" type="pres">
      <dgm:prSet presAssocID="{E456B971-9A99-43AE-909A-5572B214BC34}" presName="aSpace" presStyleCnt="0"/>
      <dgm:spPr/>
    </dgm:pt>
    <dgm:pt modelId="{8E78A05F-9534-4E8F-80C7-881BB8384EEA}" type="pres">
      <dgm:prSet presAssocID="{9718DDFA-1188-4955-9396-0771B4114EC3}" presName="aNode" presStyleLbl="fgAcc1" presStyleIdx="1" presStyleCnt="3" custLinFactNeighborX="1100" custLinFactNeighborY="23552">
        <dgm:presLayoutVars>
          <dgm:bulletEnabled val="1"/>
        </dgm:presLayoutVars>
      </dgm:prSet>
      <dgm:spPr/>
    </dgm:pt>
    <dgm:pt modelId="{756B26C5-8734-4F29-A250-88F94836F5C0}" type="pres">
      <dgm:prSet presAssocID="{9718DDFA-1188-4955-9396-0771B4114EC3}" presName="aSpace" presStyleCnt="0"/>
      <dgm:spPr/>
    </dgm:pt>
    <dgm:pt modelId="{F7A910EF-8E89-48B4-A810-004265EFB81A}" type="pres">
      <dgm:prSet presAssocID="{E7D4B1DF-4D53-4989-9356-749885CF10CC}" presName="aNode" presStyleLbl="fgAcc1" presStyleIdx="2" presStyleCnt="3" custScaleY="191734">
        <dgm:presLayoutVars>
          <dgm:bulletEnabled val="1"/>
        </dgm:presLayoutVars>
      </dgm:prSet>
      <dgm:spPr/>
    </dgm:pt>
    <dgm:pt modelId="{E4D3C4F8-BB84-4FB1-A1C0-7175B2EBBB84}" type="pres">
      <dgm:prSet presAssocID="{E7D4B1DF-4D53-4989-9356-749885CF10CC}" presName="aSpace" presStyleCnt="0"/>
      <dgm:spPr/>
    </dgm:pt>
  </dgm:ptLst>
  <dgm:cxnLst>
    <dgm:cxn modelId="{3C1BB402-B62A-4E66-8064-CDB91922DB58}" srcId="{8DCEC963-E3C5-4978-9978-0186DFAAF7CE}" destId="{9718DDFA-1188-4955-9396-0771B4114EC3}" srcOrd="1" destOrd="0" parTransId="{4B967A4A-ABB3-4E46-A809-A7BB1DD4EC1A}" sibTransId="{9501AD6B-52BE-4CA9-8193-21F12AB7914E}"/>
    <dgm:cxn modelId="{7E269A16-8BE5-4B03-8575-A11899311ACD}" srcId="{8DCEC963-E3C5-4978-9978-0186DFAAF7CE}" destId="{E456B971-9A99-43AE-909A-5572B214BC34}" srcOrd="0" destOrd="0" parTransId="{4DD331FD-C555-43B3-9613-AC96F5871F2A}" sibTransId="{3C8D787D-04F0-44AD-BEFA-5E5EB98ECC29}"/>
    <dgm:cxn modelId="{91B75A3F-3E7E-4678-98BC-D9F657B95D96}" type="presOf" srcId="{E7D4B1DF-4D53-4989-9356-749885CF10CC}" destId="{F7A910EF-8E89-48B4-A810-004265EFB81A}" srcOrd="0" destOrd="0" presId="urn:microsoft.com/office/officeart/2005/8/layout/pyramid2"/>
    <dgm:cxn modelId="{3B6CA0C4-A4E5-4B06-BECD-9BB0FC83ABC1}" type="presOf" srcId="{9718DDFA-1188-4955-9396-0771B4114EC3}" destId="{8E78A05F-9534-4E8F-80C7-881BB8384EEA}" srcOrd="0" destOrd="0" presId="urn:microsoft.com/office/officeart/2005/8/layout/pyramid2"/>
    <dgm:cxn modelId="{56D01ECD-81A6-4062-94C1-CA34C431E990}" srcId="{8DCEC963-E3C5-4978-9978-0186DFAAF7CE}" destId="{E7D4B1DF-4D53-4989-9356-749885CF10CC}" srcOrd="2" destOrd="0" parTransId="{8005D819-F858-4D44-B5FE-79A11D9CB92A}" sibTransId="{B5E64E01-8758-4D54-A0C2-9187AD111945}"/>
    <dgm:cxn modelId="{FFEDFEE9-6D16-4B14-B07F-D80DCADC5570}" type="presOf" srcId="{8DCEC963-E3C5-4978-9978-0186DFAAF7CE}" destId="{3A82426E-65F5-4DF1-9994-1015306A98E5}" srcOrd="0" destOrd="0" presId="urn:microsoft.com/office/officeart/2005/8/layout/pyramid2"/>
    <dgm:cxn modelId="{A1F905F0-D399-4331-B62A-7069636502A7}" type="presOf" srcId="{E456B971-9A99-43AE-909A-5572B214BC34}" destId="{D100373C-4777-4D3A-B4D3-1555043EB399}" srcOrd="0" destOrd="0" presId="urn:microsoft.com/office/officeart/2005/8/layout/pyramid2"/>
    <dgm:cxn modelId="{F5903BD4-A3CA-487F-98C7-895A4E4955C1}" type="presParOf" srcId="{3A82426E-65F5-4DF1-9994-1015306A98E5}" destId="{6D9A345D-9FED-40C2-9B84-3C7493891EFC}" srcOrd="0" destOrd="0" presId="urn:microsoft.com/office/officeart/2005/8/layout/pyramid2"/>
    <dgm:cxn modelId="{E1B64106-D02B-489B-A1F1-38450D35FEEB}" type="presParOf" srcId="{3A82426E-65F5-4DF1-9994-1015306A98E5}" destId="{EDAEE387-0CEA-4B6B-8121-13BCDA48F31E}" srcOrd="1" destOrd="0" presId="urn:microsoft.com/office/officeart/2005/8/layout/pyramid2"/>
    <dgm:cxn modelId="{5638FDC4-D3A0-4085-A933-3928F715C06B}" type="presParOf" srcId="{EDAEE387-0CEA-4B6B-8121-13BCDA48F31E}" destId="{D100373C-4777-4D3A-B4D3-1555043EB399}" srcOrd="0" destOrd="0" presId="urn:microsoft.com/office/officeart/2005/8/layout/pyramid2"/>
    <dgm:cxn modelId="{363D340C-2382-4BB2-AA9F-BD09A30A48BF}" type="presParOf" srcId="{EDAEE387-0CEA-4B6B-8121-13BCDA48F31E}" destId="{F432424D-17FB-4076-9EFA-8EA4DE25C249}" srcOrd="1" destOrd="0" presId="urn:microsoft.com/office/officeart/2005/8/layout/pyramid2"/>
    <dgm:cxn modelId="{4CCB83C3-4D6F-4D0F-A355-535DC5ACCD67}" type="presParOf" srcId="{EDAEE387-0CEA-4B6B-8121-13BCDA48F31E}" destId="{8E78A05F-9534-4E8F-80C7-881BB8384EEA}" srcOrd="2" destOrd="0" presId="urn:microsoft.com/office/officeart/2005/8/layout/pyramid2"/>
    <dgm:cxn modelId="{29A68DA2-F795-438A-9BAC-8D55F27EF0DB}" type="presParOf" srcId="{EDAEE387-0CEA-4B6B-8121-13BCDA48F31E}" destId="{756B26C5-8734-4F29-A250-88F94836F5C0}" srcOrd="3" destOrd="0" presId="urn:microsoft.com/office/officeart/2005/8/layout/pyramid2"/>
    <dgm:cxn modelId="{1085894F-BD29-4423-9549-F7E732667C23}" type="presParOf" srcId="{EDAEE387-0CEA-4B6B-8121-13BCDA48F31E}" destId="{F7A910EF-8E89-48B4-A810-004265EFB81A}" srcOrd="4" destOrd="0" presId="urn:microsoft.com/office/officeart/2005/8/layout/pyramid2"/>
    <dgm:cxn modelId="{677A669F-4A1D-4D5F-9A4F-9BF3D3D5E894}" type="presParOf" srcId="{EDAEE387-0CEA-4B6B-8121-13BCDA48F31E}" destId="{E4D3C4F8-BB84-4FB1-A1C0-7175B2EBBB8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184362-9859-4423-BCA1-37BC8635A8F3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48440D-B0F8-40AB-9696-10C9894C9145}">
      <dgm:prSet/>
      <dgm:spPr/>
      <dgm:t>
        <a:bodyPr/>
        <a:lstStyle/>
        <a:p>
          <a:r>
            <a:rPr lang="cs-CZ" b="1" dirty="0"/>
            <a:t>Ex ante = zálohové financování</a:t>
          </a:r>
          <a:endParaRPr lang="en-US" b="1" dirty="0"/>
        </a:p>
      </dgm:t>
    </dgm:pt>
    <dgm:pt modelId="{DAF7CA80-B115-4A8E-AB6A-0FE018B86895}" type="parTrans" cxnId="{98CE3F36-A7A5-4EBD-BD33-C2A27FAB6AD8}">
      <dgm:prSet/>
      <dgm:spPr/>
      <dgm:t>
        <a:bodyPr/>
        <a:lstStyle/>
        <a:p>
          <a:endParaRPr lang="en-US"/>
        </a:p>
      </dgm:t>
    </dgm:pt>
    <dgm:pt modelId="{20916DB1-48C9-4AE9-85EF-350CFD242F35}" type="sibTrans" cxnId="{98CE3F36-A7A5-4EBD-BD33-C2A27FAB6AD8}">
      <dgm:prSet/>
      <dgm:spPr/>
      <dgm:t>
        <a:bodyPr/>
        <a:lstStyle/>
        <a:p>
          <a:endParaRPr lang="en-US"/>
        </a:p>
      </dgm:t>
    </dgm:pt>
    <dgm:pt modelId="{94150749-D8B6-403F-A262-DDE40B89676C}">
      <dgm:prSet/>
      <dgm:spPr/>
      <dgm:t>
        <a:bodyPr/>
        <a:lstStyle/>
        <a:p>
          <a:r>
            <a:rPr lang="cs-CZ" b="1" dirty="0"/>
            <a:t>První zálohová platba </a:t>
          </a:r>
          <a:endParaRPr lang="en-US" dirty="0"/>
        </a:p>
      </dgm:t>
    </dgm:pt>
    <dgm:pt modelId="{ED1231C7-1333-4215-94E5-BD1DAE70272E}" type="parTrans" cxnId="{BE653E01-986B-4A31-BD56-31D249617AAD}">
      <dgm:prSet/>
      <dgm:spPr/>
      <dgm:t>
        <a:bodyPr/>
        <a:lstStyle/>
        <a:p>
          <a:endParaRPr lang="en-US"/>
        </a:p>
      </dgm:t>
    </dgm:pt>
    <dgm:pt modelId="{A9BBCAB3-7D6F-498B-B38E-1B4062530E3E}" type="sibTrans" cxnId="{BE653E01-986B-4A31-BD56-31D249617AAD}">
      <dgm:prSet/>
      <dgm:spPr/>
      <dgm:t>
        <a:bodyPr/>
        <a:lstStyle/>
        <a:p>
          <a:endParaRPr lang="en-US"/>
        </a:p>
      </dgm:t>
    </dgm:pt>
    <dgm:pt modelId="{8BDA9E07-669A-4384-8735-ECAA0FB89515}">
      <dgm:prSet/>
      <dgm:spPr/>
      <dgm:t>
        <a:bodyPr/>
        <a:lstStyle/>
        <a:p>
          <a:r>
            <a:rPr lang="cs-CZ" dirty="0"/>
            <a:t>dle Rozhodnutí o poskytnutí dotace (20%)</a:t>
          </a:r>
          <a:endParaRPr lang="en-US" dirty="0"/>
        </a:p>
      </dgm:t>
    </dgm:pt>
    <dgm:pt modelId="{E97AD94E-F745-4A12-A9A1-462112A6E20D}" type="parTrans" cxnId="{CAAD789B-F696-42EF-9431-2151364BB80F}">
      <dgm:prSet/>
      <dgm:spPr/>
      <dgm:t>
        <a:bodyPr/>
        <a:lstStyle/>
        <a:p>
          <a:endParaRPr lang="en-US"/>
        </a:p>
      </dgm:t>
    </dgm:pt>
    <dgm:pt modelId="{C628FFE0-7A40-427B-AF0C-E07D61DD85A2}" type="sibTrans" cxnId="{CAAD789B-F696-42EF-9431-2151364BB80F}">
      <dgm:prSet/>
      <dgm:spPr/>
      <dgm:t>
        <a:bodyPr/>
        <a:lstStyle/>
        <a:p>
          <a:endParaRPr lang="en-US"/>
        </a:p>
      </dgm:t>
    </dgm:pt>
    <dgm:pt modelId="{EA891A2B-193E-4541-BECE-BFF3EC32CDD8}">
      <dgm:prSet/>
      <dgm:spPr/>
      <dgm:t>
        <a:bodyPr/>
        <a:lstStyle/>
        <a:p>
          <a:r>
            <a:rPr lang="cs-CZ" b="1" dirty="0"/>
            <a:t>Další zálohové platby</a:t>
          </a:r>
          <a:r>
            <a:rPr lang="cs-CZ" dirty="0"/>
            <a:t> </a:t>
          </a:r>
          <a:endParaRPr lang="en-US" dirty="0"/>
        </a:p>
      </dgm:t>
    </dgm:pt>
    <dgm:pt modelId="{0CFB3469-87F3-4CC8-A9D4-0E8924C58AFD}" type="parTrans" cxnId="{1A013D1B-9520-4FCC-88FD-21953129799B}">
      <dgm:prSet/>
      <dgm:spPr/>
      <dgm:t>
        <a:bodyPr/>
        <a:lstStyle/>
        <a:p>
          <a:endParaRPr lang="en-US"/>
        </a:p>
      </dgm:t>
    </dgm:pt>
    <dgm:pt modelId="{C5A08D8D-FBCF-4B44-AAB3-800D5D690B3B}" type="sibTrans" cxnId="{1A013D1B-9520-4FCC-88FD-21953129799B}">
      <dgm:prSet/>
      <dgm:spPr/>
      <dgm:t>
        <a:bodyPr/>
        <a:lstStyle/>
        <a:p>
          <a:endParaRPr lang="en-US"/>
        </a:p>
      </dgm:t>
    </dgm:pt>
    <dgm:pt modelId="{CEEC0C98-B11B-42AF-B768-12C27F591803}">
      <dgm:prSet/>
      <dgm:spPr/>
      <dgm:t>
        <a:bodyPr/>
        <a:lstStyle/>
        <a:p>
          <a:r>
            <a:rPr lang="cs-CZ" dirty="0"/>
            <a:t>dle  zpráv o realizaci, resp. žádostí o platbu (ve výši součtu vzniklých a vyúčtovaných způsobilých výdajů projektu)</a:t>
          </a:r>
          <a:endParaRPr lang="en-US" dirty="0"/>
        </a:p>
      </dgm:t>
    </dgm:pt>
    <dgm:pt modelId="{B89FD936-FE7B-40DA-AC08-C59E4F3F9725}" type="parTrans" cxnId="{0BC9C5C8-E5C6-4D78-AB18-22E90C2AD12D}">
      <dgm:prSet/>
      <dgm:spPr/>
      <dgm:t>
        <a:bodyPr/>
        <a:lstStyle/>
        <a:p>
          <a:endParaRPr lang="en-US"/>
        </a:p>
      </dgm:t>
    </dgm:pt>
    <dgm:pt modelId="{56EABFD6-6813-4994-8F6F-F8D581CFCDE7}" type="sibTrans" cxnId="{0BC9C5C8-E5C6-4D78-AB18-22E90C2AD12D}">
      <dgm:prSet/>
      <dgm:spPr/>
      <dgm:t>
        <a:bodyPr/>
        <a:lstStyle/>
        <a:p>
          <a:endParaRPr lang="en-US"/>
        </a:p>
      </dgm:t>
    </dgm:pt>
    <dgm:pt modelId="{4743A2AB-D4EC-4464-9F52-128F96076471}">
      <dgm:prSet/>
      <dgm:spPr/>
      <dgm:t>
        <a:bodyPr/>
        <a:lstStyle/>
        <a:p>
          <a:r>
            <a:rPr lang="cs-CZ" b="1" dirty="0"/>
            <a:t>Závěrečná platba</a:t>
          </a:r>
          <a:r>
            <a:rPr lang="cs-CZ" dirty="0"/>
            <a:t> </a:t>
          </a:r>
          <a:endParaRPr lang="en-US" dirty="0"/>
        </a:p>
      </dgm:t>
    </dgm:pt>
    <dgm:pt modelId="{065E283C-F7FC-45B4-B92A-87957B099E98}" type="parTrans" cxnId="{25FE06E3-E17E-4BEA-8780-57224647CE2F}">
      <dgm:prSet/>
      <dgm:spPr/>
      <dgm:t>
        <a:bodyPr/>
        <a:lstStyle/>
        <a:p>
          <a:endParaRPr lang="en-US"/>
        </a:p>
      </dgm:t>
    </dgm:pt>
    <dgm:pt modelId="{6EFB161C-0A77-4373-814A-A784B87C1F73}" type="sibTrans" cxnId="{25FE06E3-E17E-4BEA-8780-57224647CE2F}">
      <dgm:prSet/>
      <dgm:spPr/>
      <dgm:t>
        <a:bodyPr/>
        <a:lstStyle/>
        <a:p>
          <a:endParaRPr lang="en-US"/>
        </a:p>
      </dgm:t>
    </dgm:pt>
    <dgm:pt modelId="{E22AA35C-5DE7-4EF0-B79A-C44EC36B5F3F}">
      <dgm:prSet/>
      <dgm:spPr/>
      <dgm:t>
        <a:bodyPr/>
        <a:lstStyle/>
        <a:p>
          <a:r>
            <a:rPr lang="cs-CZ" dirty="0"/>
            <a:t>do výše rozdílu mezi dosud poskytnutou podporou a celkovou výší způsobilých výdajů projektu</a:t>
          </a:r>
          <a:endParaRPr lang="en-US" dirty="0"/>
        </a:p>
      </dgm:t>
    </dgm:pt>
    <dgm:pt modelId="{5D353321-1004-4DB7-9747-BB77B191A4E1}" type="parTrans" cxnId="{B55C30F0-BFCB-4449-AA2C-9B4D9463FD32}">
      <dgm:prSet/>
      <dgm:spPr/>
      <dgm:t>
        <a:bodyPr/>
        <a:lstStyle/>
        <a:p>
          <a:endParaRPr lang="en-US"/>
        </a:p>
      </dgm:t>
    </dgm:pt>
    <dgm:pt modelId="{5001A319-5182-4F5F-85A0-FB26CECA5886}" type="sibTrans" cxnId="{B55C30F0-BFCB-4449-AA2C-9B4D9463FD32}">
      <dgm:prSet/>
      <dgm:spPr/>
      <dgm:t>
        <a:bodyPr/>
        <a:lstStyle/>
        <a:p>
          <a:endParaRPr lang="en-US"/>
        </a:p>
      </dgm:t>
    </dgm:pt>
    <dgm:pt modelId="{3AF47EA4-2DDD-4C95-B314-6BE4FBD7BF27}" type="pres">
      <dgm:prSet presAssocID="{23184362-9859-4423-BCA1-37BC8635A8F3}" presName="Name0" presStyleCnt="0">
        <dgm:presLayoutVars>
          <dgm:dir/>
          <dgm:animLvl val="lvl"/>
          <dgm:resizeHandles val="exact"/>
        </dgm:presLayoutVars>
      </dgm:prSet>
      <dgm:spPr/>
    </dgm:pt>
    <dgm:pt modelId="{07073B67-B5F6-4F9D-9308-0A8DEBD39F9C}" type="pres">
      <dgm:prSet presAssocID="{4743A2AB-D4EC-4464-9F52-128F96076471}" presName="boxAndChildren" presStyleCnt="0"/>
      <dgm:spPr/>
    </dgm:pt>
    <dgm:pt modelId="{1E921334-F1A1-4157-BA55-F787EACE6203}" type="pres">
      <dgm:prSet presAssocID="{4743A2AB-D4EC-4464-9F52-128F96076471}" presName="parentTextBox" presStyleLbl="node1" presStyleIdx="0" presStyleCnt="4"/>
      <dgm:spPr/>
    </dgm:pt>
    <dgm:pt modelId="{D6CFF47B-B9C9-4186-92D9-8EDD6487529F}" type="pres">
      <dgm:prSet presAssocID="{4743A2AB-D4EC-4464-9F52-128F96076471}" presName="entireBox" presStyleLbl="node1" presStyleIdx="0" presStyleCnt="4"/>
      <dgm:spPr/>
    </dgm:pt>
    <dgm:pt modelId="{86DFE4F2-C28A-4212-86C3-157C5469F8F8}" type="pres">
      <dgm:prSet presAssocID="{4743A2AB-D4EC-4464-9F52-128F96076471}" presName="descendantBox" presStyleCnt="0"/>
      <dgm:spPr/>
    </dgm:pt>
    <dgm:pt modelId="{A32C71FC-DEA8-4F11-85B0-C532B4980178}" type="pres">
      <dgm:prSet presAssocID="{E22AA35C-5DE7-4EF0-B79A-C44EC36B5F3F}" presName="childTextBox" presStyleLbl="fgAccFollowNode1" presStyleIdx="0" presStyleCnt="3">
        <dgm:presLayoutVars>
          <dgm:bulletEnabled val="1"/>
        </dgm:presLayoutVars>
      </dgm:prSet>
      <dgm:spPr/>
    </dgm:pt>
    <dgm:pt modelId="{1552E780-8995-4EFC-A73E-A8EA9E210F1C}" type="pres">
      <dgm:prSet presAssocID="{C5A08D8D-FBCF-4B44-AAB3-800D5D690B3B}" presName="sp" presStyleCnt="0"/>
      <dgm:spPr/>
    </dgm:pt>
    <dgm:pt modelId="{B12A041B-3783-410F-8DE9-3630FCB73337}" type="pres">
      <dgm:prSet presAssocID="{EA891A2B-193E-4541-BECE-BFF3EC32CDD8}" presName="arrowAndChildren" presStyleCnt="0"/>
      <dgm:spPr/>
    </dgm:pt>
    <dgm:pt modelId="{15B210DE-4663-498C-A72E-A7B06FFF4593}" type="pres">
      <dgm:prSet presAssocID="{EA891A2B-193E-4541-BECE-BFF3EC32CDD8}" presName="parentTextArrow" presStyleLbl="node1" presStyleIdx="0" presStyleCnt="4"/>
      <dgm:spPr/>
    </dgm:pt>
    <dgm:pt modelId="{1E14F697-95C5-422F-A181-734507235EF7}" type="pres">
      <dgm:prSet presAssocID="{EA891A2B-193E-4541-BECE-BFF3EC32CDD8}" presName="arrow" presStyleLbl="node1" presStyleIdx="1" presStyleCnt="4"/>
      <dgm:spPr/>
    </dgm:pt>
    <dgm:pt modelId="{5C669A7B-9356-4C72-BBF7-7E55B06A441E}" type="pres">
      <dgm:prSet presAssocID="{EA891A2B-193E-4541-BECE-BFF3EC32CDD8}" presName="descendantArrow" presStyleCnt="0"/>
      <dgm:spPr/>
    </dgm:pt>
    <dgm:pt modelId="{89FA1FF5-608B-4447-B9C1-0859CEBBFD74}" type="pres">
      <dgm:prSet presAssocID="{CEEC0C98-B11B-42AF-B768-12C27F591803}" presName="childTextArrow" presStyleLbl="fgAccFollowNode1" presStyleIdx="1" presStyleCnt="3">
        <dgm:presLayoutVars>
          <dgm:bulletEnabled val="1"/>
        </dgm:presLayoutVars>
      </dgm:prSet>
      <dgm:spPr/>
    </dgm:pt>
    <dgm:pt modelId="{3A7184AB-B17F-42CF-8AD3-119DECFB3CAB}" type="pres">
      <dgm:prSet presAssocID="{A9BBCAB3-7D6F-498B-B38E-1B4062530E3E}" presName="sp" presStyleCnt="0"/>
      <dgm:spPr/>
    </dgm:pt>
    <dgm:pt modelId="{66CE2F32-2DE7-4A4C-B88E-055F8C5E4E0E}" type="pres">
      <dgm:prSet presAssocID="{94150749-D8B6-403F-A262-DDE40B89676C}" presName="arrowAndChildren" presStyleCnt="0"/>
      <dgm:spPr/>
    </dgm:pt>
    <dgm:pt modelId="{740D6B9F-FC4A-4650-BF4F-7C651D2A7067}" type="pres">
      <dgm:prSet presAssocID="{94150749-D8B6-403F-A262-DDE40B89676C}" presName="parentTextArrow" presStyleLbl="node1" presStyleIdx="1" presStyleCnt="4"/>
      <dgm:spPr/>
    </dgm:pt>
    <dgm:pt modelId="{B49656DB-83AE-4148-9762-58A8BE0789F1}" type="pres">
      <dgm:prSet presAssocID="{94150749-D8B6-403F-A262-DDE40B89676C}" presName="arrow" presStyleLbl="node1" presStyleIdx="2" presStyleCnt="4"/>
      <dgm:spPr/>
    </dgm:pt>
    <dgm:pt modelId="{9C803067-378E-46F9-9A34-1343D81C2DA1}" type="pres">
      <dgm:prSet presAssocID="{94150749-D8B6-403F-A262-DDE40B89676C}" presName="descendantArrow" presStyleCnt="0"/>
      <dgm:spPr/>
    </dgm:pt>
    <dgm:pt modelId="{E3D16554-327E-4436-95CB-F88E560F275D}" type="pres">
      <dgm:prSet presAssocID="{8BDA9E07-669A-4384-8735-ECAA0FB89515}" presName="childTextArrow" presStyleLbl="fgAccFollowNode1" presStyleIdx="2" presStyleCnt="3">
        <dgm:presLayoutVars>
          <dgm:bulletEnabled val="1"/>
        </dgm:presLayoutVars>
      </dgm:prSet>
      <dgm:spPr/>
    </dgm:pt>
    <dgm:pt modelId="{C4A9A2DB-82CC-469D-AFC9-898F5196E03C}" type="pres">
      <dgm:prSet presAssocID="{20916DB1-48C9-4AE9-85EF-350CFD242F35}" presName="sp" presStyleCnt="0"/>
      <dgm:spPr/>
    </dgm:pt>
    <dgm:pt modelId="{12BC2E44-92DE-4995-BD0F-898AA1400736}" type="pres">
      <dgm:prSet presAssocID="{CD48440D-B0F8-40AB-9696-10C9894C9145}" presName="arrowAndChildren" presStyleCnt="0"/>
      <dgm:spPr/>
    </dgm:pt>
    <dgm:pt modelId="{0DBFCE38-250B-4A69-9E08-3E29C3D477F5}" type="pres">
      <dgm:prSet presAssocID="{CD48440D-B0F8-40AB-9696-10C9894C9145}" presName="parentTextArrow" presStyleLbl="node1" presStyleIdx="3" presStyleCnt="4"/>
      <dgm:spPr/>
    </dgm:pt>
  </dgm:ptLst>
  <dgm:cxnLst>
    <dgm:cxn modelId="{BE653E01-986B-4A31-BD56-31D249617AAD}" srcId="{23184362-9859-4423-BCA1-37BC8635A8F3}" destId="{94150749-D8B6-403F-A262-DDE40B89676C}" srcOrd="1" destOrd="0" parTransId="{ED1231C7-1333-4215-94E5-BD1DAE70272E}" sibTransId="{A9BBCAB3-7D6F-498B-B38E-1B4062530E3E}"/>
    <dgm:cxn modelId="{0A294105-B06C-4663-8A24-F95A9C594D21}" type="presOf" srcId="{EA891A2B-193E-4541-BECE-BFF3EC32CDD8}" destId="{15B210DE-4663-498C-A72E-A7B06FFF4593}" srcOrd="0" destOrd="0" presId="urn:microsoft.com/office/officeart/2005/8/layout/process4"/>
    <dgm:cxn modelId="{05448408-5DA4-45EA-8CEC-FF270B5FEFE2}" type="presOf" srcId="{94150749-D8B6-403F-A262-DDE40B89676C}" destId="{B49656DB-83AE-4148-9762-58A8BE0789F1}" srcOrd="1" destOrd="0" presId="urn:microsoft.com/office/officeart/2005/8/layout/process4"/>
    <dgm:cxn modelId="{2488770E-F24E-4062-89B3-455BF587E495}" type="presOf" srcId="{EA891A2B-193E-4541-BECE-BFF3EC32CDD8}" destId="{1E14F697-95C5-422F-A181-734507235EF7}" srcOrd="1" destOrd="0" presId="urn:microsoft.com/office/officeart/2005/8/layout/process4"/>
    <dgm:cxn modelId="{1A013D1B-9520-4FCC-88FD-21953129799B}" srcId="{23184362-9859-4423-BCA1-37BC8635A8F3}" destId="{EA891A2B-193E-4541-BECE-BFF3EC32CDD8}" srcOrd="2" destOrd="0" parTransId="{0CFB3469-87F3-4CC8-A9D4-0E8924C58AFD}" sibTransId="{C5A08D8D-FBCF-4B44-AAB3-800D5D690B3B}"/>
    <dgm:cxn modelId="{A2047721-9C80-4C85-925D-6DBF2B054E1E}" type="presOf" srcId="{CD48440D-B0F8-40AB-9696-10C9894C9145}" destId="{0DBFCE38-250B-4A69-9E08-3E29C3D477F5}" srcOrd="0" destOrd="0" presId="urn:microsoft.com/office/officeart/2005/8/layout/process4"/>
    <dgm:cxn modelId="{31B88432-4518-4D13-AAB4-A929F62099A4}" type="presOf" srcId="{4743A2AB-D4EC-4464-9F52-128F96076471}" destId="{D6CFF47B-B9C9-4186-92D9-8EDD6487529F}" srcOrd="1" destOrd="0" presId="urn:microsoft.com/office/officeart/2005/8/layout/process4"/>
    <dgm:cxn modelId="{98CE3F36-A7A5-4EBD-BD33-C2A27FAB6AD8}" srcId="{23184362-9859-4423-BCA1-37BC8635A8F3}" destId="{CD48440D-B0F8-40AB-9696-10C9894C9145}" srcOrd="0" destOrd="0" parTransId="{DAF7CA80-B115-4A8E-AB6A-0FE018B86895}" sibTransId="{20916DB1-48C9-4AE9-85EF-350CFD242F35}"/>
    <dgm:cxn modelId="{0BB90F39-C698-4A91-9129-84C71270D2A7}" type="presOf" srcId="{E22AA35C-5DE7-4EF0-B79A-C44EC36B5F3F}" destId="{A32C71FC-DEA8-4F11-85B0-C532B4980178}" srcOrd="0" destOrd="0" presId="urn:microsoft.com/office/officeart/2005/8/layout/process4"/>
    <dgm:cxn modelId="{47786E96-36BA-417D-8CD5-2BB031327932}" type="presOf" srcId="{94150749-D8B6-403F-A262-DDE40B89676C}" destId="{740D6B9F-FC4A-4650-BF4F-7C651D2A7067}" srcOrd="0" destOrd="0" presId="urn:microsoft.com/office/officeart/2005/8/layout/process4"/>
    <dgm:cxn modelId="{CAAD789B-F696-42EF-9431-2151364BB80F}" srcId="{94150749-D8B6-403F-A262-DDE40B89676C}" destId="{8BDA9E07-669A-4384-8735-ECAA0FB89515}" srcOrd="0" destOrd="0" parTransId="{E97AD94E-F745-4A12-A9A1-462112A6E20D}" sibTransId="{C628FFE0-7A40-427B-AF0C-E07D61DD85A2}"/>
    <dgm:cxn modelId="{AED076A4-155A-458F-AB75-651BDC2283E3}" type="presOf" srcId="{23184362-9859-4423-BCA1-37BC8635A8F3}" destId="{3AF47EA4-2DDD-4C95-B314-6BE4FBD7BF27}" srcOrd="0" destOrd="0" presId="urn:microsoft.com/office/officeart/2005/8/layout/process4"/>
    <dgm:cxn modelId="{597763AA-BBA1-4884-9C0F-81440A59852D}" type="presOf" srcId="{8BDA9E07-669A-4384-8735-ECAA0FB89515}" destId="{E3D16554-327E-4436-95CB-F88E560F275D}" srcOrd="0" destOrd="0" presId="urn:microsoft.com/office/officeart/2005/8/layout/process4"/>
    <dgm:cxn modelId="{0BC9C5C8-E5C6-4D78-AB18-22E90C2AD12D}" srcId="{EA891A2B-193E-4541-BECE-BFF3EC32CDD8}" destId="{CEEC0C98-B11B-42AF-B768-12C27F591803}" srcOrd="0" destOrd="0" parTransId="{B89FD936-FE7B-40DA-AC08-C59E4F3F9725}" sibTransId="{56EABFD6-6813-4994-8F6F-F8D581CFCDE7}"/>
    <dgm:cxn modelId="{198FC4D7-74E0-4609-B821-393EE2800186}" type="presOf" srcId="{4743A2AB-D4EC-4464-9F52-128F96076471}" destId="{1E921334-F1A1-4157-BA55-F787EACE6203}" srcOrd="0" destOrd="0" presId="urn:microsoft.com/office/officeart/2005/8/layout/process4"/>
    <dgm:cxn modelId="{673536E1-3054-45C2-A08C-A6654CBDC694}" type="presOf" srcId="{CEEC0C98-B11B-42AF-B768-12C27F591803}" destId="{89FA1FF5-608B-4447-B9C1-0859CEBBFD74}" srcOrd="0" destOrd="0" presId="urn:microsoft.com/office/officeart/2005/8/layout/process4"/>
    <dgm:cxn modelId="{25FE06E3-E17E-4BEA-8780-57224647CE2F}" srcId="{23184362-9859-4423-BCA1-37BC8635A8F3}" destId="{4743A2AB-D4EC-4464-9F52-128F96076471}" srcOrd="3" destOrd="0" parTransId="{065E283C-F7FC-45B4-B92A-87957B099E98}" sibTransId="{6EFB161C-0A77-4373-814A-A784B87C1F73}"/>
    <dgm:cxn modelId="{B55C30F0-BFCB-4449-AA2C-9B4D9463FD32}" srcId="{4743A2AB-D4EC-4464-9F52-128F96076471}" destId="{E22AA35C-5DE7-4EF0-B79A-C44EC36B5F3F}" srcOrd="0" destOrd="0" parTransId="{5D353321-1004-4DB7-9747-BB77B191A4E1}" sibTransId="{5001A319-5182-4F5F-85A0-FB26CECA5886}"/>
    <dgm:cxn modelId="{BFA6A022-95CE-4ED3-96B2-8BD0A6C7B945}" type="presParOf" srcId="{3AF47EA4-2DDD-4C95-B314-6BE4FBD7BF27}" destId="{07073B67-B5F6-4F9D-9308-0A8DEBD39F9C}" srcOrd="0" destOrd="0" presId="urn:microsoft.com/office/officeart/2005/8/layout/process4"/>
    <dgm:cxn modelId="{F0D29B90-F7B8-4943-8740-746751B838B3}" type="presParOf" srcId="{07073B67-B5F6-4F9D-9308-0A8DEBD39F9C}" destId="{1E921334-F1A1-4157-BA55-F787EACE6203}" srcOrd="0" destOrd="0" presId="urn:microsoft.com/office/officeart/2005/8/layout/process4"/>
    <dgm:cxn modelId="{665709BD-670F-4121-BA23-3B14EB1F7860}" type="presParOf" srcId="{07073B67-B5F6-4F9D-9308-0A8DEBD39F9C}" destId="{D6CFF47B-B9C9-4186-92D9-8EDD6487529F}" srcOrd="1" destOrd="0" presId="urn:microsoft.com/office/officeart/2005/8/layout/process4"/>
    <dgm:cxn modelId="{A144DDAD-2C5B-4046-BF6B-4B2E9ED3C03E}" type="presParOf" srcId="{07073B67-B5F6-4F9D-9308-0A8DEBD39F9C}" destId="{86DFE4F2-C28A-4212-86C3-157C5469F8F8}" srcOrd="2" destOrd="0" presId="urn:microsoft.com/office/officeart/2005/8/layout/process4"/>
    <dgm:cxn modelId="{34FADA57-F992-4264-9325-C3F6AFABFC78}" type="presParOf" srcId="{86DFE4F2-C28A-4212-86C3-157C5469F8F8}" destId="{A32C71FC-DEA8-4F11-85B0-C532B4980178}" srcOrd="0" destOrd="0" presId="urn:microsoft.com/office/officeart/2005/8/layout/process4"/>
    <dgm:cxn modelId="{9C5FE8D2-536A-4627-8354-9CAA979156E8}" type="presParOf" srcId="{3AF47EA4-2DDD-4C95-B314-6BE4FBD7BF27}" destId="{1552E780-8995-4EFC-A73E-A8EA9E210F1C}" srcOrd="1" destOrd="0" presId="urn:microsoft.com/office/officeart/2005/8/layout/process4"/>
    <dgm:cxn modelId="{36289673-FB81-4F89-A7F3-4B89096FE041}" type="presParOf" srcId="{3AF47EA4-2DDD-4C95-B314-6BE4FBD7BF27}" destId="{B12A041B-3783-410F-8DE9-3630FCB73337}" srcOrd="2" destOrd="0" presId="urn:microsoft.com/office/officeart/2005/8/layout/process4"/>
    <dgm:cxn modelId="{D8149251-C071-44FA-A1C3-8B271893DD7B}" type="presParOf" srcId="{B12A041B-3783-410F-8DE9-3630FCB73337}" destId="{15B210DE-4663-498C-A72E-A7B06FFF4593}" srcOrd="0" destOrd="0" presId="urn:microsoft.com/office/officeart/2005/8/layout/process4"/>
    <dgm:cxn modelId="{5DA7059C-D01D-4733-B502-AF464444A673}" type="presParOf" srcId="{B12A041B-3783-410F-8DE9-3630FCB73337}" destId="{1E14F697-95C5-422F-A181-734507235EF7}" srcOrd="1" destOrd="0" presId="urn:microsoft.com/office/officeart/2005/8/layout/process4"/>
    <dgm:cxn modelId="{3F71CB33-919F-4B1C-8ABB-C110429E2314}" type="presParOf" srcId="{B12A041B-3783-410F-8DE9-3630FCB73337}" destId="{5C669A7B-9356-4C72-BBF7-7E55B06A441E}" srcOrd="2" destOrd="0" presId="urn:microsoft.com/office/officeart/2005/8/layout/process4"/>
    <dgm:cxn modelId="{18A16836-573C-40BA-99D4-26C67FCDFC56}" type="presParOf" srcId="{5C669A7B-9356-4C72-BBF7-7E55B06A441E}" destId="{89FA1FF5-608B-4447-B9C1-0859CEBBFD74}" srcOrd="0" destOrd="0" presId="urn:microsoft.com/office/officeart/2005/8/layout/process4"/>
    <dgm:cxn modelId="{2DEB76D8-C170-4B26-8644-6A7072A37157}" type="presParOf" srcId="{3AF47EA4-2DDD-4C95-B314-6BE4FBD7BF27}" destId="{3A7184AB-B17F-42CF-8AD3-119DECFB3CAB}" srcOrd="3" destOrd="0" presId="urn:microsoft.com/office/officeart/2005/8/layout/process4"/>
    <dgm:cxn modelId="{57AB19F9-6914-4E80-8762-1E01B66CA87C}" type="presParOf" srcId="{3AF47EA4-2DDD-4C95-B314-6BE4FBD7BF27}" destId="{66CE2F32-2DE7-4A4C-B88E-055F8C5E4E0E}" srcOrd="4" destOrd="0" presId="urn:microsoft.com/office/officeart/2005/8/layout/process4"/>
    <dgm:cxn modelId="{EE58755C-55D6-4840-B191-064C0B6AA1A3}" type="presParOf" srcId="{66CE2F32-2DE7-4A4C-B88E-055F8C5E4E0E}" destId="{740D6B9F-FC4A-4650-BF4F-7C651D2A7067}" srcOrd="0" destOrd="0" presId="urn:microsoft.com/office/officeart/2005/8/layout/process4"/>
    <dgm:cxn modelId="{DE6F365E-0378-41E9-B7DB-89684546FF42}" type="presParOf" srcId="{66CE2F32-2DE7-4A4C-B88E-055F8C5E4E0E}" destId="{B49656DB-83AE-4148-9762-58A8BE0789F1}" srcOrd="1" destOrd="0" presId="urn:microsoft.com/office/officeart/2005/8/layout/process4"/>
    <dgm:cxn modelId="{D532955A-1D1F-437E-AD83-A005DEC13B38}" type="presParOf" srcId="{66CE2F32-2DE7-4A4C-B88E-055F8C5E4E0E}" destId="{9C803067-378E-46F9-9A34-1343D81C2DA1}" srcOrd="2" destOrd="0" presId="urn:microsoft.com/office/officeart/2005/8/layout/process4"/>
    <dgm:cxn modelId="{40A9E659-6058-4C5E-8556-392C49F909ED}" type="presParOf" srcId="{9C803067-378E-46F9-9A34-1343D81C2DA1}" destId="{E3D16554-327E-4436-95CB-F88E560F275D}" srcOrd="0" destOrd="0" presId="urn:microsoft.com/office/officeart/2005/8/layout/process4"/>
    <dgm:cxn modelId="{EBFDB758-BF5D-4CE2-BC78-532291B26C67}" type="presParOf" srcId="{3AF47EA4-2DDD-4C95-B314-6BE4FBD7BF27}" destId="{C4A9A2DB-82CC-469D-AFC9-898F5196E03C}" srcOrd="5" destOrd="0" presId="urn:microsoft.com/office/officeart/2005/8/layout/process4"/>
    <dgm:cxn modelId="{9A9ABFFD-778E-4FE9-8BA1-3DD2AE28C2A2}" type="presParOf" srcId="{3AF47EA4-2DDD-4C95-B314-6BE4FBD7BF27}" destId="{12BC2E44-92DE-4995-BD0F-898AA1400736}" srcOrd="6" destOrd="0" presId="urn:microsoft.com/office/officeart/2005/8/layout/process4"/>
    <dgm:cxn modelId="{340C98CB-AF06-48EA-9934-0132644C497C}" type="presParOf" srcId="{12BC2E44-92DE-4995-BD0F-898AA1400736}" destId="{0DBFCE38-250B-4A69-9E08-3E29C3D477F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149C4C-6EAD-41C3-A53E-7C26398C386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21D0E19-EEA8-4D64-AA75-42047F027C32}">
      <dgm:prSet custT="1"/>
      <dgm:spPr/>
      <dgm:t>
        <a:bodyPr/>
        <a:lstStyle/>
        <a:p>
          <a:r>
            <a:rPr lang="cs-CZ" sz="1800" dirty="0"/>
            <a:t>Do přímých osobních nákladů </a:t>
          </a:r>
          <a:r>
            <a:rPr lang="cs-CZ" sz="2000" b="1" dirty="0"/>
            <a:t>NEPATŘÍ</a:t>
          </a:r>
          <a:r>
            <a:rPr lang="cs-CZ" sz="1800" b="1" dirty="0"/>
            <a:t>:</a:t>
          </a:r>
          <a:endParaRPr lang="cs-CZ" sz="1800" dirty="0"/>
        </a:p>
      </dgm:t>
    </dgm:pt>
    <dgm:pt modelId="{68F0D228-BED0-427E-92BD-7D9086EDCE1F}" type="parTrans" cxnId="{1BBB7A38-20E8-4435-A189-A48E45163D9D}">
      <dgm:prSet/>
      <dgm:spPr/>
      <dgm:t>
        <a:bodyPr/>
        <a:lstStyle/>
        <a:p>
          <a:endParaRPr lang="cs-CZ"/>
        </a:p>
      </dgm:t>
    </dgm:pt>
    <dgm:pt modelId="{0CA0E970-6CCA-4FB3-AA5B-2BBFF2C9739E}" type="sibTrans" cxnId="{1BBB7A38-20E8-4435-A189-A48E45163D9D}">
      <dgm:prSet/>
      <dgm:spPr/>
      <dgm:t>
        <a:bodyPr/>
        <a:lstStyle/>
        <a:p>
          <a:endParaRPr lang="cs-CZ"/>
        </a:p>
      </dgm:t>
    </dgm:pt>
    <dgm:pt modelId="{A0248A76-0E58-4883-8C79-6E5B5C228E76}">
      <dgm:prSet custT="1"/>
      <dgm:spPr/>
      <dgm:t>
        <a:bodyPr/>
        <a:lstStyle/>
        <a:p>
          <a:pPr marL="180000">
            <a:lnSpc>
              <a:spcPct val="150000"/>
            </a:lnSpc>
            <a:spcBef>
              <a:spcPts val="60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dirty="0"/>
            <a:t>administrativní činnosti spojené s řízením projektu či organizace vč. účetnictví, agendy bankovních výpisu apod.</a:t>
          </a:r>
        </a:p>
      </dgm:t>
    </dgm:pt>
    <dgm:pt modelId="{4F91A782-3FD7-4DAF-B84A-03F57BC088F7}" type="parTrans" cxnId="{CFDB0841-F48F-42BA-A523-CE5BB22F812D}">
      <dgm:prSet/>
      <dgm:spPr/>
      <dgm:t>
        <a:bodyPr/>
        <a:lstStyle/>
        <a:p>
          <a:endParaRPr lang="cs-CZ"/>
        </a:p>
      </dgm:t>
    </dgm:pt>
    <dgm:pt modelId="{FE003566-E80A-4E86-8F4B-2F280D832EAB}" type="sibTrans" cxnId="{CFDB0841-F48F-42BA-A523-CE5BB22F812D}">
      <dgm:prSet/>
      <dgm:spPr/>
      <dgm:t>
        <a:bodyPr/>
        <a:lstStyle/>
        <a:p>
          <a:endParaRPr lang="cs-CZ"/>
        </a:p>
      </dgm:t>
    </dgm:pt>
    <dgm:pt modelId="{8623C1E9-DEDB-4325-8A92-1E825E044A0B}">
      <dgm:prSet custT="1"/>
      <dgm:spPr/>
      <dgm:t>
        <a:bodyPr/>
        <a:lstStyle/>
        <a:p>
          <a:pPr marL="180000">
            <a:lnSpc>
              <a:spcPct val="150000"/>
            </a:lnSpc>
            <a:spcBef>
              <a:spcPts val="60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dirty="0"/>
            <a:t>administrativní činnosti spojené s organizačním zabezpečením aktivit projektu - rezervace prostor, komunikace s lektory, registrace účastníků, příprava pozvánek, PL, výběr dodavatele vč. uzavření smlouvy, vyhotovení </a:t>
          </a:r>
          <a:r>
            <a:rPr lang="cs-CZ" sz="1600" dirty="0" err="1"/>
            <a:t>ZoR</a:t>
          </a:r>
          <a:r>
            <a:rPr lang="cs-CZ" sz="1600" dirty="0"/>
            <a:t> apod.</a:t>
          </a:r>
        </a:p>
      </dgm:t>
    </dgm:pt>
    <dgm:pt modelId="{63D8D0B1-3B2F-4E11-8949-743B5936AF77}" type="parTrans" cxnId="{D16900B5-863C-4E94-95E8-7E62C76E2810}">
      <dgm:prSet/>
      <dgm:spPr/>
      <dgm:t>
        <a:bodyPr/>
        <a:lstStyle/>
        <a:p>
          <a:endParaRPr lang="cs-CZ"/>
        </a:p>
      </dgm:t>
    </dgm:pt>
    <dgm:pt modelId="{8927AFF3-E60E-49D3-B379-442E19B97C5E}" type="sibTrans" cxnId="{D16900B5-863C-4E94-95E8-7E62C76E2810}">
      <dgm:prSet/>
      <dgm:spPr/>
      <dgm:t>
        <a:bodyPr/>
        <a:lstStyle/>
        <a:p>
          <a:endParaRPr lang="cs-CZ"/>
        </a:p>
      </dgm:t>
    </dgm:pt>
    <dgm:pt modelId="{BF9AEFFA-D135-43B9-AB5E-A576A45875D0}">
      <dgm:prSet custT="1"/>
      <dgm:spPr/>
      <dgm:t>
        <a:bodyPr/>
        <a:lstStyle/>
        <a:p>
          <a:r>
            <a:rPr lang="cs-CZ" sz="1800" dirty="0"/>
            <a:t>TYTO VÝDAJE NELZE ZAŘADIT MEZI OSOBNÍ NÁKLADY! </a:t>
          </a:r>
        </a:p>
        <a:p>
          <a:r>
            <a:rPr lang="cs-CZ" sz="1800" dirty="0"/>
            <a:t>Lze je hradit ze 40% paušální sazby.</a:t>
          </a:r>
        </a:p>
      </dgm:t>
    </dgm:pt>
    <dgm:pt modelId="{81981ED9-41D9-476F-81B0-6AB99DD764A6}" type="parTrans" cxnId="{6A71379A-36DD-4333-95FA-5A28A314FBB7}">
      <dgm:prSet/>
      <dgm:spPr/>
      <dgm:t>
        <a:bodyPr/>
        <a:lstStyle/>
        <a:p>
          <a:endParaRPr lang="cs-CZ"/>
        </a:p>
      </dgm:t>
    </dgm:pt>
    <dgm:pt modelId="{D2EA1D59-4516-4A44-8603-EC71BB2F1F8E}" type="sibTrans" cxnId="{6A71379A-36DD-4333-95FA-5A28A314FBB7}">
      <dgm:prSet/>
      <dgm:spPr/>
      <dgm:t>
        <a:bodyPr/>
        <a:lstStyle/>
        <a:p>
          <a:endParaRPr lang="cs-CZ"/>
        </a:p>
      </dgm:t>
    </dgm:pt>
    <dgm:pt modelId="{C21989CD-7BF7-4033-9DBD-3689A6133A00}">
      <dgm:prSet custT="1"/>
      <dgm:spPr/>
      <dgm:t>
        <a:bodyPr/>
        <a:lstStyle/>
        <a:p>
          <a:pPr marL="180000">
            <a:lnSpc>
              <a:spcPct val="150000"/>
            </a:lnSpc>
            <a:spcBef>
              <a:spcPts val="60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dirty="0"/>
            <a:t>školení bezpečnosti a ochrany zdraví při práci, opravu a údržbu zařízení, úklid a čištění, ostrahu, apod.</a:t>
          </a:r>
        </a:p>
      </dgm:t>
    </dgm:pt>
    <dgm:pt modelId="{35F2E3C1-C003-4586-83DC-DE4B4B2FA8A5}" type="sibTrans" cxnId="{7BCE3CDA-E760-4C7A-8849-D3BB27976FD1}">
      <dgm:prSet/>
      <dgm:spPr/>
      <dgm:t>
        <a:bodyPr/>
        <a:lstStyle/>
        <a:p>
          <a:endParaRPr lang="cs-CZ"/>
        </a:p>
      </dgm:t>
    </dgm:pt>
    <dgm:pt modelId="{55DCDC8B-778C-44E2-A38E-3BE81B535EB4}" type="parTrans" cxnId="{7BCE3CDA-E760-4C7A-8849-D3BB27976FD1}">
      <dgm:prSet/>
      <dgm:spPr/>
      <dgm:t>
        <a:bodyPr/>
        <a:lstStyle/>
        <a:p>
          <a:endParaRPr lang="cs-CZ"/>
        </a:p>
      </dgm:t>
    </dgm:pt>
    <dgm:pt modelId="{DDF978FC-4224-4E4C-B740-DDC610D3F280}">
      <dgm:prSet custT="1"/>
      <dgm:spPr/>
      <dgm:t>
        <a:bodyPr/>
        <a:lstStyle/>
        <a:p>
          <a:pPr marL="180000">
            <a:lnSpc>
              <a:spcPct val="150000"/>
            </a:lnSpc>
            <a:spcBef>
              <a:spcPts val="60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dirty="0"/>
            <a:t>personalistiku mimo personalistiky spojené s uplatněním CS</a:t>
          </a:r>
        </a:p>
      </dgm:t>
    </dgm:pt>
    <dgm:pt modelId="{90858A3F-3056-44B1-A15F-A8178FF24B3F}" type="sibTrans" cxnId="{36877FA0-E34C-4796-B4C3-F81AFEF34428}">
      <dgm:prSet/>
      <dgm:spPr/>
      <dgm:t>
        <a:bodyPr/>
        <a:lstStyle/>
        <a:p>
          <a:endParaRPr lang="cs-CZ"/>
        </a:p>
      </dgm:t>
    </dgm:pt>
    <dgm:pt modelId="{06AFFEFB-65CF-47A6-8887-0C2497981D6B}" type="parTrans" cxnId="{36877FA0-E34C-4796-B4C3-F81AFEF34428}">
      <dgm:prSet/>
      <dgm:spPr/>
      <dgm:t>
        <a:bodyPr/>
        <a:lstStyle/>
        <a:p>
          <a:endParaRPr lang="cs-CZ"/>
        </a:p>
      </dgm:t>
    </dgm:pt>
    <dgm:pt modelId="{A423B81E-BD56-4E7A-9CA6-FDB911352F98}">
      <dgm:prSet custT="1"/>
      <dgm:spPr/>
      <dgm:t>
        <a:bodyPr/>
        <a:lstStyle/>
        <a:p>
          <a:pPr marL="180000">
            <a:lnSpc>
              <a:spcPct val="150000"/>
            </a:lnSpc>
            <a:spcBef>
              <a:spcPts val="60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dirty="0"/>
            <a:t>finanční řízení projektu či organizace</a:t>
          </a:r>
        </a:p>
      </dgm:t>
    </dgm:pt>
    <dgm:pt modelId="{2BBA470C-8E04-4BD8-BFED-52785F91BB96}" type="sibTrans" cxnId="{EB50F11B-76AF-4F1A-8C3E-5DDA60B798F5}">
      <dgm:prSet/>
      <dgm:spPr/>
      <dgm:t>
        <a:bodyPr/>
        <a:lstStyle/>
        <a:p>
          <a:endParaRPr lang="cs-CZ"/>
        </a:p>
      </dgm:t>
    </dgm:pt>
    <dgm:pt modelId="{709FFC69-6C63-4D4F-BA20-731FC5C002AD}" type="parTrans" cxnId="{EB50F11B-76AF-4F1A-8C3E-5DDA60B798F5}">
      <dgm:prSet/>
      <dgm:spPr/>
      <dgm:t>
        <a:bodyPr/>
        <a:lstStyle/>
        <a:p>
          <a:endParaRPr lang="cs-CZ"/>
        </a:p>
      </dgm:t>
    </dgm:pt>
    <dgm:pt modelId="{53B0DBD3-F9F3-46C8-97A8-B1263D12D9B6}" type="pres">
      <dgm:prSet presAssocID="{18149C4C-6EAD-41C3-A53E-7C26398C386E}" presName="linear" presStyleCnt="0">
        <dgm:presLayoutVars>
          <dgm:animLvl val="lvl"/>
          <dgm:resizeHandles val="exact"/>
        </dgm:presLayoutVars>
      </dgm:prSet>
      <dgm:spPr/>
    </dgm:pt>
    <dgm:pt modelId="{369A214C-6E77-4761-A523-6288F56546A5}" type="pres">
      <dgm:prSet presAssocID="{521D0E19-EEA8-4D64-AA75-42047F027C32}" presName="parentText" presStyleLbl="node1" presStyleIdx="0" presStyleCnt="2" custScaleY="73718" custLinFactNeighborY="-5597">
        <dgm:presLayoutVars>
          <dgm:chMax val="0"/>
          <dgm:bulletEnabled val="1"/>
        </dgm:presLayoutVars>
      </dgm:prSet>
      <dgm:spPr/>
    </dgm:pt>
    <dgm:pt modelId="{FE0A06C2-7AE6-4EA2-9991-67E05D34DFAC}" type="pres">
      <dgm:prSet presAssocID="{521D0E19-EEA8-4D64-AA75-42047F027C32}" presName="childText" presStyleLbl="revTx" presStyleIdx="0" presStyleCnt="1" custScaleY="101877">
        <dgm:presLayoutVars>
          <dgm:bulletEnabled val="1"/>
        </dgm:presLayoutVars>
      </dgm:prSet>
      <dgm:spPr/>
    </dgm:pt>
    <dgm:pt modelId="{19E715E6-C183-4CDD-9046-0CA0BA49FCB5}" type="pres">
      <dgm:prSet presAssocID="{BF9AEFFA-D135-43B9-AB5E-A576A45875D0}" presName="parentText" presStyleLbl="node1" presStyleIdx="1" presStyleCnt="2" custScaleY="87369" custLinFactNeighborY="8526">
        <dgm:presLayoutVars>
          <dgm:chMax val="0"/>
          <dgm:bulletEnabled val="1"/>
        </dgm:presLayoutVars>
      </dgm:prSet>
      <dgm:spPr/>
    </dgm:pt>
  </dgm:ptLst>
  <dgm:cxnLst>
    <dgm:cxn modelId="{35876609-248A-4520-A56C-6C6BC78889FD}" type="presOf" srcId="{BF9AEFFA-D135-43B9-AB5E-A576A45875D0}" destId="{19E715E6-C183-4CDD-9046-0CA0BA49FCB5}" srcOrd="0" destOrd="0" presId="urn:microsoft.com/office/officeart/2005/8/layout/vList2"/>
    <dgm:cxn modelId="{BCFBDC1B-D709-49D6-B1CA-E447CBD1B16C}" type="presOf" srcId="{C21989CD-7BF7-4033-9DBD-3689A6133A00}" destId="{FE0A06C2-7AE6-4EA2-9991-67E05D34DFAC}" srcOrd="0" destOrd="4" presId="urn:microsoft.com/office/officeart/2005/8/layout/vList2"/>
    <dgm:cxn modelId="{EB50F11B-76AF-4F1A-8C3E-5DDA60B798F5}" srcId="{521D0E19-EEA8-4D64-AA75-42047F027C32}" destId="{A423B81E-BD56-4E7A-9CA6-FDB911352F98}" srcOrd="2" destOrd="0" parTransId="{709FFC69-6C63-4D4F-BA20-731FC5C002AD}" sibTransId="{2BBA470C-8E04-4BD8-BFED-52785F91BB96}"/>
    <dgm:cxn modelId="{77A6A71F-D3D3-4E6E-AE88-6576EF6A066C}" type="presOf" srcId="{8623C1E9-DEDB-4325-8A92-1E825E044A0B}" destId="{FE0A06C2-7AE6-4EA2-9991-67E05D34DFAC}" srcOrd="0" destOrd="1" presId="urn:microsoft.com/office/officeart/2005/8/layout/vList2"/>
    <dgm:cxn modelId="{8DAF4B29-A2D7-44B8-92AD-85AF58A70EC6}" type="presOf" srcId="{A423B81E-BD56-4E7A-9CA6-FDB911352F98}" destId="{FE0A06C2-7AE6-4EA2-9991-67E05D34DFAC}" srcOrd="0" destOrd="2" presId="urn:microsoft.com/office/officeart/2005/8/layout/vList2"/>
    <dgm:cxn modelId="{C6A0E431-B3E7-4535-AC67-169B7DE46253}" type="presOf" srcId="{18149C4C-6EAD-41C3-A53E-7C26398C386E}" destId="{53B0DBD3-F9F3-46C8-97A8-B1263D12D9B6}" srcOrd="0" destOrd="0" presId="urn:microsoft.com/office/officeart/2005/8/layout/vList2"/>
    <dgm:cxn modelId="{1BBB7A38-20E8-4435-A189-A48E45163D9D}" srcId="{18149C4C-6EAD-41C3-A53E-7C26398C386E}" destId="{521D0E19-EEA8-4D64-AA75-42047F027C32}" srcOrd="0" destOrd="0" parTransId="{68F0D228-BED0-427E-92BD-7D9086EDCE1F}" sibTransId="{0CA0E970-6CCA-4FB3-AA5B-2BBFF2C9739E}"/>
    <dgm:cxn modelId="{CFDB0841-F48F-42BA-A523-CE5BB22F812D}" srcId="{521D0E19-EEA8-4D64-AA75-42047F027C32}" destId="{A0248A76-0E58-4883-8C79-6E5B5C228E76}" srcOrd="0" destOrd="0" parTransId="{4F91A782-3FD7-4DAF-B84A-03F57BC088F7}" sibTransId="{FE003566-E80A-4E86-8F4B-2F280D832EAB}"/>
    <dgm:cxn modelId="{82036B47-67D4-422D-82BC-8BDD84C587B2}" type="presOf" srcId="{A0248A76-0E58-4883-8C79-6E5B5C228E76}" destId="{FE0A06C2-7AE6-4EA2-9991-67E05D34DFAC}" srcOrd="0" destOrd="0" presId="urn:microsoft.com/office/officeart/2005/8/layout/vList2"/>
    <dgm:cxn modelId="{6A71379A-36DD-4333-95FA-5A28A314FBB7}" srcId="{18149C4C-6EAD-41C3-A53E-7C26398C386E}" destId="{BF9AEFFA-D135-43B9-AB5E-A576A45875D0}" srcOrd="1" destOrd="0" parTransId="{81981ED9-41D9-476F-81B0-6AB99DD764A6}" sibTransId="{D2EA1D59-4516-4A44-8603-EC71BB2F1F8E}"/>
    <dgm:cxn modelId="{36877FA0-E34C-4796-B4C3-F81AFEF34428}" srcId="{521D0E19-EEA8-4D64-AA75-42047F027C32}" destId="{DDF978FC-4224-4E4C-B740-DDC610D3F280}" srcOrd="3" destOrd="0" parTransId="{06AFFEFB-65CF-47A6-8887-0C2497981D6B}" sibTransId="{90858A3F-3056-44B1-A15F-A8178FF24B3F}"/>
    <dgm:cxn modelId="{299B09AB-BA00-4E99-B719-BBAA3C2015CF}" type="presOf" srcId="{521D0E19-EEA8-4D64-AA75-42047F027C32}" destId="{369A214C-6E77-4761-A523-6288F56546A5}" srcOrd="0" destOrd="0" presId="urn:microsoft.com/office/officeart/2005/8/layout/vList2"/>
    <dgm:cxn modelId="{D16900B5-863C-4E94-95E8-7E62C76E2810}" srcId="{521D0E19-EEA8-4D64-AA75-42047F027C32}" destId="{8623C1E9-DEDB-4325-8A92-1E825E044A0B}" srcOrd="1" destOrd="0" parTransId="{63D8D0B1-3B2F-4E11-8949-743B5936AF77}" sibTransId="{8927AFF3-E60E-49D3-B379-442E19B97C5E}"/>
    <dgm:cxn modelId="{67BF26B7-3E65-41B0-B6D5-8847CFF56C2E}" type="presOf" srcId="{DDF978FC-4224-4E4C-B740-DDC610D3F280}" destId="{FE0A06C2-7AE6-4EA2-9991-67E05D34DFAC}" srcOrd="0" destOrd="3" presId="urn:microsoft.com/office/officeart/2005/8/layout/vList2"/>
    <dgm:cxn modelId="{7BCE3CDA-E760-4C7A-8849-D3BB27976FD1}" srcId="{521D0E19-EEA8-4D64-AA75-42047F027C32}" destId="{C21989CD-7BF7-4033-9DBD-3689A6133A00}" srcOrd="4" destOrd="0" parTransId="{55DCDC8B-778C-44E2-A38E-3BE81B535EB4}" sibTransId="{35F2E3C1-C003-4586-83DC-DE4B4B2FA8A5}"/>
    <dgm:cxn modelId="{C4C9AA1F-9FD8-40DB-8CEA-7D2C62498D0B}" type="presParOf" srcId="{53B0DBD3-F9F3-46C8-97A8-B1263D12D9B6}" destId="{369A214C-6E77-4761-A523-6288F56546A5}" srcOrd="0" destOrd="0" presId="urn:microsoft.com/office/officeart/2005/8/layout/vList2"/>
    <dgm:cxn modelId="{4C614E8B-7F24-4CFB-95E1-6383BABF56B2}" type="presParOf" srcId="{53B0DBD3-F9F3-46C8-97A8-B1263D12D9B6}" destId="{FE0A06C2-7AE6-4EA2-9991-67E05D34DFAC}" srcOrd="1" destOrd="0" presId="urn:microsoft.com/office/officeart/2005/8/layout/vList2"/>
    <dgm:cxn modelId="{5F086352-AE75-4875-A5E9-A22F8611A118}" type="presParOf" srcId="{53B0DBD3-F9F3-46C8-97A8-B1263D12D9B6}" destId="{19E715E6-C183-4CDD-9046-0CA0BA49FCB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DE586-7C33-450E-93EF-CA8BC4492306}">
      <dsp:nvSpPr>
        <dsp:cNvPr id="0" name=""/>
        <dsp:cNvSpPr/>
      </dsp:nvSpPr>
      <dsp:spPr>
        <a:xfrm>
          <a:off x="-5780666" y="-884761"/>
          <a:ext cx="6882091" cy="6882091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21AE7-B194-4B3F-831A-6230960654EA}">
      <dsp:nvSpPr>
        <dsp:cNvPr id="0" name=""/>
        <dsp:cNvSpPr/>
      </dsp:nvSpPr>
      <dsp:spPr>
        <a:xfrm>
          <a:off x="410367" y="269227"/>
          <a:ext cx="8050364" cy="538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7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/>
            <a:t>Průběžná otevřená výzva v SC 1.1 OPZ+ pro metropolitní oblasti</a:t>
          </a:r>
          <a:endParaRPr lang="cs-CZ" sz="2000" kern="1200"/>
        </a:p>
      </dsp:txBody>
      <dsp:txXfrm>
        <a:off x="410367" y="269227"/>
        <a:ext cx="8050364" cy="538251"/>
      </dsp:txXfrm>
    </dsp:sp>
    <dsp:sp modelId="{DA76CEC8-3248-4FCE-8718-8596178F02F2}">
      <dsp:nvSpPr>
        <dsp:cNvPr id="0" name=""/>
        <dsp:cNvSpPr/>
      </dsp:nvSpPr>
      <dsp:spPr>
        <a:xfrm>
          <a:off x="73960" y="201946"/>
          <a:ext cx="672813" cy="672813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F1430C-286C-41F5-91B8-3BBA4DC8DACC}">
      <dsp:nvSpPr>
        <dsp:cNvPr id="0" name=""/>
        <dsp:cNvSpPr/>
      </dsp:nvSpPr>
      <dsp:spPr>
        <a:xfrm>
          <a:off x="853115" y="1076502"/>
          <a:ext cx="7607616" cy="538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7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/>
            <a:t>Vyhlášení výzvy 3. 11. 2022.</a:t>
          </a:r>
          <a:endParaRPr lang="cs-CZ" sz="2000" kern="1200"/>
        </a:p>
      </dsp:txBody>
      <dsp:txXfrm>
        <a:off x="853115" y="1076502"/>
        <a:ext cx="7607616" cy="538251"/>
      </dsp:txXfrm>
    </dsp:sp>
    <dsp:sp modelId="{678AD8F2-1BBE-44A7-A632-C135B4F25797}">
      <dsp:nvSpPr>
        <dsp:cNvPr id="0" name=""/>
        <dsp:cNvSpPr/>
      </dsp:nvSpPr>
      <dsp:spPr>
        <a:xfrm>
          <a:off x="516708" y="1009220"/>
          <a:ext cx="672813" cy="672813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496846-A801-43AE-B41A-2B1E4FEBC1F5}">
      <dsp:nvSpPr>
        <dsp:cNvPr id="0" name=""/>
        <dsp:cNvSpPr/>
      </dsp:nvSpPr>
      <dsp:spPr>
        <a:xfrm>
          <a:off x="1055573" y="1883776"/>
          <a:ext cx="7405158" cy="538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7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/>
            <a:t>Příjem žádostí do 5. 5. 2023 do 12:00.</a:t>
          </a:r>
          <a:endParaRPr lang="cs-CZ" sz="2000" kern="1200" dirty="0"/>
        </a:p>
      </dsp:txBody>
      <dsp:txXfrm>
        <a:off x="1055573" y="1883776"/>
        <a:ext cx="7405158" cy="538251"/>
      </dsp:txXfrm>
    </dsp:sp>
    <dsp:sp modelId="{67E56F85-E856-447E-9B9F-4BAC3B72B1B3}">
      <dsp:nvSpPr>
        <dsp:cNvPr id="0" name=""/>
        <dsp:cNvSpPr/>
      </dsp:nvSpPr>
      <dsp:spPr>
        <a:xfrm>
          <a:off x="719166" y="1816495"/>
          <a:ext cx="672813" cy="672813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8ECAB7-B12B-4C02-B0F0-FDA4293B3DEE}">
      <dsp:nvSpPr>
        <dsp:cNvPr id="0" name=""/>
        <dsp:cNvSpPr/>
      </dsp:nvSpPr>
      <dsp:spPr>
        <a:xfrm>
          <a:off x="1055573" y="2690540"/>
          <a:ext cx="7405158" cy="538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7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/>
            <a:t>Alokace 250 mil. Kč.</a:t>
          </a:r>
          <a:endParaRPr lang="cs-CZ" sz="2000" kern="1200"/>
        </a:p>
      </dsp:txBody>
      <dsp:txXfrm>
        <a:off x="1055573" y="2690540"/>
        <a:ext cx="7405158" cy="538251"/>
      </dsp:txXfrm>
    </dsp:sp>
    <dsp:sp modelId="{8E9B534D-6008-4FB7-BB90-0C54502C6E9D}">
      <dsp:nvSpPr>
        <dsp:cNvPr id="0" name=""/>
        <dsp:cNvSpPr/>
      </dsp:nvSpPr>
      <dsp:spPr>
        <a:xfrm>
          <a:off x="719166" y="2623258"/>
          <a:ext cx="672813" cy="672813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8F55C-8015-4092-8100-5B8D48ED9F2B}">
      <dsp:nvSpPr>
        <dsp:cNvPr id="0" name=""/>
        <dsp:cNvSpPr/>
      </dsp:nvSpPr>
      <dsp:spPr>
        <a:xfrm>
          <a:off x="853115" y="3497814"/>
          <a:ext cx="7607616" cy="538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7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/>
            <a:t>Místo realizace = území aglomerace (obecně celá ČR a EU).</a:t>
          </a:r>
          <a:endParaRPr lang="cs-CZ" sz="2000" kern="1200"/>
        </a:p>
      </dsp:txBody>
      <dsp:txXfrm>
        <a:off x="853115" y="3497814"/>
        <a:ext cx="7607616" cy="538251"/>
      </dsp:txXfrm>
    </dsp:sp>
    <dsp:sp modelId="{C5D57AF7-3A2D-4486-B1EB-8B96540E6A52}">
      <dsp:nvSpPr>
        <dsp:cNvPr id="0" name=""/>
        <dsp:cNvSpPr/>
      </dsp:nvSpPr>
      <dsp:spPr>
        <a:xfrm>
          <a:off x="516708" y="3430533"/>
          <a:ext cx="672813" cy="672813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5CDB7B-46E5-4A4B-B2B4-AEBEA5FF23FF}">
      <dsp:nvSpPr>
        <dsp:cNvPr id="0" name=""/>
        <dsp:cNvSpPr/>
      </dsp:nvSpPr>
      <dsp:spPr>
        <a:xfrm>
          <a:off x="410367" y="4305089"/>
          <a:ext cx="8050364" cy="538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7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/>
            <a:t>Kladné stanovisko ŘV ITI + rozpracování schváleného námětu.</a:t>
          </a:r>
          <a:endParaRPr lang="cs-CZ" sz="2000" kern="1200" dirty="0"/>
        </a:p>
      </dsp:txBody>
      <dsp:txXfrm>
        <a:off x="410367" y="4305089"/>
        <a:ext cx="8050364" cy="538251"/>
      </dsp:txXfrm>
    </dsp:sp>
    <dsp:sp modelId="{1EBB75E6-91FA-4F74-AF01-14455ED242CF}">
      <dsp:nvSpPr>
        <dsp:cNvPr id="0" name=""/>
        <dsp:cNvSpPr/>
      </dsp:nvSpPr>
      <dsp:spPr>
        <a:xfrm>
          <a:off x="73960" y="4237807"/>
          <a:ext cx="672813" cy="672813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E92D6-6F72-49C7-BDB4-BE207AB44072}">
      <dsp:nvSpPr>
        <dsp:cNvPr id="0" name=""/>
        <dsp:cNvSpPr/>
      </dsp:nvSpPr>
      <dsp:spPr>
        <a:xfrm rot="5400000">
          <a:off x="-400693" y="577562"/>
          <a:ext cx="2671292" cy="18699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Závazkové</a:t>
          </a:r>
          <a:endParaRPr lang="cs-CZ" sz="2900" kern="1200" dirty="0"/>
        </a:p>
      </dsp:txBody>
      <dsp:txXfrm rot="-5400000">
        <a:off x="1" y="1111822"/>
        <a:ext cx="1869905" cy="801387"/>
      </dsp:txXfrm>
    </dsp:sp>
    <dsp:sp modelId="{FE2104C0-0689-4914-B940-D93CBD98BAC2}">
      <dsp:nvSpPr>
        <dsp:cNvPr id="0" name=""/>
        <dsp:cNvSpPr/>
      </dsp:nvSpPr>
      <dsp:spPr>
        <a:xfrm rot="5400000">
          <a:off x="4164666" y="-2272957"/>
          <a:ext cx="2073051" cy="6635991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600 000 Celkový počet účastníků (podpora nad 40 hodin).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672 001 Počet znevýhodněných osob umístěných na pracovních místech (účastníci se mzdovým příspěvkem).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626 000 Účastníci, kteří získali kvalifikaci po ukončení své účasti.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Pole Popis hodnoty – jak stanovena, sledována, dokládána.</a:t>
          </a:r>
        </a:p>
      </dsp:txBody>
      <dsp:txXfrm rot="-5400000">
        <a:off x="1883196" y="109711"/>
        <a:ext cx="6534793" cy="1870655"/>
      </dsp:txXfrm>
    </dsp:sp>
    <dsp:sp modelId="{F3FC3431-349C-4B05-B050-913C05E35977}">
      <dsp:nvSpPr>
        <dsp:cNvPr id="0" name=""/>
        <dsp:cNvSpPr/>
      </dsp:nvSpPr>
      <dsp:spPr>
        <a:xfrm rot="5400000">
          <a:off x="-400693" y="3121488"/>
          <a:ext cx="2671292" cy="18699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Sledované</a:t>
          </a:r>
          <a:endParaRPr lang="cs-CZ" sz="2900" kern="1200" dirty="0"/>
        </a:p>
      </dsp:txBody>
      <dsp:txXfrm rot="-5400000">
        <a:off x="1" y="3655748"/>
        <a:ext cx="1869905" cy="801387"/>
      </dsp:txXfrm>
    </dsp:sp>
    <dsp:sp modelId="{168C4814-A5A2-4829-9E73-073F7E44E49E}">
      <dsp:nvSpPr>
        <dsp:cNvPr id="0" name=""/>
        <dsp:cNvSpPr/>
      </dsp:nvSpPr>
      <dsp:spPr>
        <a:xfrm rot="5400000">
          <a:off x="4195426" y="257677"/>
          <a:ext cx="2011532" cy="6662574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679 001 Počet podpořených Romů (odhad příjemce, souhrnné číslo za projekt vyplňované do ISKP při tvorbě </a:t>
          </a:r>
          <a:r>
            <a:rPr lang="cs-CZ" sz="1600" kern="1200" dirty="0" err="1"/>
            <a:t>ZoR</a:t>
          </a:r>
          <a:r>
            <a:rPr lang="cs-CZ" sz="1600" kern="1200" dirty="0"/>
            <a:t>).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Všechny MI z Obecné části pravidel týkající se účastníků.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Monitorovací list / registry ÚP a ČSSZ –&gt; IS ESF –&gt; ISKP.</a:t>
          </a:r>
        </a:p>
      </dsp:txBody>
      <dsp:txXfrm rot="-5400000">
        <a:off x="1869906" y="2681393"/>
        <a:ext cx="6564379" cy="181514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DB6AB-6042-4869-80E8-0A117E707165}">
      <dsp:nvSpPr>
        <dsp:cNvPr id="0" name=""/>
        <dsp:cNvSpPr/>
      </dsp:nvSpPr>
      <dsp:spPr>
        <a:xfrm>
          <a:off x="1265" y="54375"/>
          <a:ext cx="3565381" cy="8494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Příjemce / </a:t>
          </a:r>
          <a:br>
            <a:rPr lang="cs-CZ" sz="2400" b="0" kern="1200" dirty="0"/>
          </a:br>
          <a:r>
            <a:rPr lang="cs-CZ" sz="2400" b="0" kern="1200" dirty="0"/>
            <a:t>partner s FP:</a:t>
          </a:r>
          <a:endParaRPr lang="cs-CZ" sz="2400" kern="1200" dirty="0"/>
        </a:p>
      </dsp:txBody>
      <dsp:txXfrm>
        <a:off x="1265" y="54375"/>
        <a:ext cx="3565381" cy="849458"/>
      </dsp:txXfrm>
    </dsp:sp>
    <dsp:sp modelId="{EF294312-0F3C-42BB-BB38-74245631432E}">
      <dsp:nvSpPr>
        <dsp:cNvPr id="0" name=""/>
        <dsp:cNvSpPr/>
      </dsp:nvSpPr>
      <dsp:spPr>
        <a:xfrm>
          <a:off x="1265" y="903834"/>
          <a:ext cx="3565381" cy="4270990"/>
        </a:xfrm>
        <a:prstGeom prst="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Výše de minimis </a:t>
          </a:r>
          <a:br>
            <a:rPr lang="cs-CZ" sz="2400" kern="1200" dirty="0"/>
          </a:br>
          <a:r>
            <a:rPr lang="cs-CZ" sz="2400" kern="1200" dirty="0"/>
            <a:t>v </a:t>
          </a:r>
          <a:r>
            <a:rPr lang="cs-CZ" sz="2400" kern="1200" dirty="0" err="1"/>
            <a:t>RoPD</a:t>
          </a:r>
          <a:r>
            <a:rPr lang="cs-CZ" sz="2400" kern="1200" dirty="0"/>
            <a:t>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Navýšení podpory </a:t>
          </a:r>
          <a:br>
            <a:rPr lang="cs-CZ" sz="2400" kern="1200" dirty="0"/>
          </a:br>
          <a:r>
            <a:rPr lang="cs-CZ" sz="2400" kern="1200" dirty="0"/>
            <a:t>de minimis vyžaduje vydání dodatku </a:t>
          </a:r>
          <a:br>
            <a:rPr lang="cs-CZ" sz="2400" kern="1200" dirty="0"/>
          </a:br>
          <a:r>
            <a:rPr lang="cs-CZ" sz="2400" kern="1200" dirty="0"/>
            <a:t>k právnímu aktu.</a:t>
          </a:r>
        </a:p>
      </dsp:txBody>
      <dsp:txXfrm>
        <a:off x="1265" y="903834"/>
        <a:ext cx="3565381" cy="4270990"/>
      </dsp:txXfrm>
    </dsp:sp>
    <dsp:sp modelId="{7367D433-1584-44D0-8105-706238C1CFA0}">
      <dsp:nvSpPr>
        <dsp:cNvPr id="0" name=""/>
        <dsp:cNvSpPr/>
      </dsp:nvSpPr>
      <dsp:spPr>
        <a:xfrm>
          <a:off x="4103983" y="54375"/>
          <a:ext cx="4319686" cy="8494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Další zapojené subjekty:</a:t>
          </a:r>
          <a:endParaRPr lang="cs-CZ" sz="2400" kern="1200" dirty="0"/>
        </a:p>
      </dsp:txBody>
      <dsp:txXfrm>
        <a:off x="4103983" y="54375"/>
        <a:ext cx="4319686" cy="849458"/>
      </dsp:txXfrm>
    </dsp:sp>
    <dsp:sp modelId="{A7B15AE2-AAFF-4C80-8ADF-129D234D3DFE}">
      <dsp:nvSpPr>
        <dsp:cNvPr id="0" name=""/>
        <dsp:cNvSpPr/>
      </dsp:nvSpPr>
      <dsp:spPr>
        <a:xfrm>
          <a:off x="4106996" y="903834"/>
          <a:ext cx="4313660" cy="4270990"/>
        </a:xfrm>
        <a:prstGeom prst="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Žádost o přidělení veřejné podpory až během realizace projektu.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Podklady depeší před vznikem </a:t>
          </a:r>
          <a:r>
            <a:rPr lang="cs-CZ" sz="2400" kern="1200" dirty="0" err="1"/>
            <a:t>prac</a:t>
          </a:r>
          <a:r>
            <a:rPr lang="cs-CZ" sz="2400" kern="1200" dirty="0"/>
            <a:t>. poměru.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Rozhodnutí o poskytnutí podpory v režimu / mimo režim de minimis.</a:t>
          </a:r>
        </a:p>
      </dsp:txBody>
      <dsp:txXfrm>
        <a:off x="4106996" y="903834"/>
        <a:ext cx="4313660" cy="427099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A1BCF0-77F1-4265-9A18-9ADFA4077E4F}">
      <dsp:nvSpPr>
        <dsp:cNvPr id="0" name=""/>
        <dsp:cNvSpPr/>
      </dsp:nvSpPr>
      <dsp:spPr>
        <a:xfrm>
          <a:off x="4080828" y="2144975"/>
          <a:ext cx="2896071" cy="68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624"/>
              </a:lnTo>
              <a:lnTo>
                <a:pt x="2896071" y="469624"/>
              </a:lnTo>
              <a:lnTo>
                <a:pt x="2896071" y="6891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BDC72-A47C-4A9A-A91E-FEE695D9362B}">
      <dsp:nvSpPr>
        <dsp:cNvPr id="0" name=""/>
        <dsp:cNvSpPr/>
      </dsp:nvSpPr>
      <dsp:spPr>
        <a:xfrm>
          <a:off x="4035108" y="2144975"/>
          <a:ext cx="91440" cy="6891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91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D8B3E-4DEB-4864-9774-44A2D99A4CB3}">
      <dsp:nvSpPr>
        <dsp:cNvPr id="0" name=""/>
        <dsp:cNvSpPr/>
      </dsp:nvSpPr>
      <dsp:spPr>
        <a:xfrm>
          <a:off x="1184756" y="2144975"/>
          <a:ext cx="2896071" cy="689133"/>
        </a:xfrm>
        <a:custGeom>
          <a:avLst/>
          <a:gdLst/>
          <a:ahLst/>
          <a:cxnLst/>
          <a:rect l="0" t="0" r="0" b="0"/>
          <a:pathLst>
            <a:path>
              <a:moveTo>
                <a:pt x="2896071" y="0"/>
              </a:moveTo>
              <a:lnTo>
                <a:pt x="2896071" y="469624"/>
              </a:lnTo>
              <a:lnTo>
                <a:pt x="0" y="469624"/>
              </a:lnTo>
              <a:lnTo>
                <a:pt x="0" y="6891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D120EA-3B9E-4748-AA4B-2E032BCD569C}">
      <dsp:nvSpPr>
        <dsp:cNvPr id="0" name=""/>
        <dsp:cNvSpPr/>
      </dsp:nvSpPr>
      <dsp:spPr>
        <a:xfrm>
          <a:off x="2896071" y="640334"/>
          <a:ext cx="2369513" cy="1504640"/>
        </a:xfrm>
        <a:prstGeom prst="roundRect">
          <a:avLst>
            <a:gd name="adj" fmla="val 10000"/>
          </a:avLst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F3B2B-7BB5-4631-BA8E-6742E75692BA}">
      <dsp:nvSpPr>
        <dsp:cNvPr id="0" name=""/>
        <dsp:cNvSpPr/>
      </dsp:nvSpPr>
      <dsp:spPr>
        <a:xfrm>
          <a:off x="3159351" y="890450"/>
          <a:ext cx="2369513" cy="1504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0" kern="1200" dirty="0"/>
            <a:t>Limity podpory de minimis pro 1 podnik a 3 účetní období</a:t>
          </a:r>
          <a:endParaRPr lang="cs-CZ" sz="2300" kern="1200" dirty="0"/>
        </a:p>
      </dsp:txBody>
      <dsp:txXfrm>
        <a:off x="3203420" y="934519"/>
        <a:ext cx="2281375" cy="1416502"/>
      </dsp:txXfrm>
    </dsp:sp>
    <dsp:sp modelId="{D94A8BA8-8A81-4F9C-B5EC-9BD839AE9435}">
      <dsp:nvSpPr>
        <dsp:cNvPr id="0" name=""/>
        <dsp:cNvSpPr/>
      </dsp:nvSpPr>
      <dsp:spPr>
        <a:xfrm>
          <a:off x="0" y="2834109"/>
          <a:ext cx="2369513" cy="1504640"/>
        </a:xfrm>
        <a:prstGeom prst="roundRect">
          <a:avLst>
            <a:gd name="adj" fmla="val 10000"/>
          </a:avLst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B4468F-CD3A-487C-995C-509976254D63}">
      <dsp:nvSpPr>
        <dsp:cNvPr id="0" name=""/>
        <dsp:cNvSpPr/>
      </dsp:nvSpPr>
      <dsp:spPr>
        <a:xfrm>
          <a:off x="263279" y="3084224"/>
          <a:ext cx="2369513" cy="1504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dirty="0"/>
            <a:t>20 000 € zemědělská prvovýroba</a:t>
          </a:r>
          <a:endParaRPr lang="cs-CZ" sz="2300" kern="1200" dirty="0"/>
        </a:p>
      </dsp:txBody>
      <dsp:txXfrm>
        <a:off x="307348" y="3128293"/>
        <a:ext cx="2281375" cy="1416502"/>
      </dsp:txXfrm>
    </dsp:sp>
    <dsp:sp modelId="{E2012B25-82FD-45A2-91C0-3F28230EDAF7}">
      <dsp:nvSpPr>
        <dsp:cNvPr id="0" name=""/>
        <dsp:cNvSpPr/>
      </dsp:nvSpPr>
      <dsp:spPr>
        <a:xfrm>
          <a:off x="2896071" y="2834109"/>
          <a:ext cx="2369513" cy="1504640"/>
        </a:xfrm>
        <a:prstGeom prst="roundRect">
          <a:avLst>
            <a:gd name="adj" fmla="val 10000"/>
          </a:avLst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EA2A7F-835A-4044-8A0A-FFB0CD9A19CE}">
      <dsp:nvSpPr>
        <dsp:cNvPr id="0" name=""/>
        <dsp:cNvSpPr/>
      </dsp:nvSpPr>
      <dsp:spPr>
        <a:xfrm>
          <a:off x="3159350" y="3084224"/>
          <a:ext cx="2369513" cy="1504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dirty="0"/>
            <a:t>100 000 € silniční nákladní doprava pro cizí potřebu</a:t>
          </a:r>
          <a:endParaRPr lang="cs-CZ" sz="2300" kern="1200" dirty="0"/>
        </a:p>
      </dsp:txBody>
      <dsp:txXfrm>
        <a:off x="3203419" y="3128293"/>
        <a:ext cx="2281375" cy="1416502"/>
      </dsp:txXfrm>
    </dsp:sp>
    <dsp:sp modelId="{4DEDFA8F-FCF3-413F-B27C-5693B214A797}">
      <dsp:nvSpPr>
        <dsp:cNvPr id="0" name=""/>
        <dsp:cNvSpPr/>
      </dsp:nvSpPr>
      <dsp:spPr>
        <a:xfrm>
          <a:off x="5792143" y="2834109"/>
          <a:ext cx="2369513" cy="1504640"/>
        </a:xfrm>
        <a:prstGeom prst="roundRect">
          <a:avLst>
            <a:gd name="adj" fmla="val 10000"/>
          </a:avLst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0BE92-F651-4DC8-ACB0-52059323218F}">
      <dsp:nvSpPr>
        <dsp:cNvPr id="0" name=""/>
        <dsp:cNvSpPr/>
      </dsp:nvSpPr>
      <dsp:spPr>
        <a:xfrm>
          <a:off x="6055422" y="3084224"/>
          <a:ext cx="2369513" cy="1504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dirty="0"/>
            <a:t>200 000 € ostatní oblasti</a:t>
          </a:r>
          <a:endParaRPr lang="cs-CZ" sz="2300" kern="1200" dirty="0"/>
        </a:p>
      </dsp:txBody>
      <dsp:txXfrm>
        <a:off x="6099491" y="3128293"/>
        <a:ext cx="2281375" cy="141650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24AD0-9F2D-4880-9BDC-D4350F9AA685}">
      <dsp:nvSpPr>
        <dsp:cNvPr id="0" name=""/>
        <dsp:cNvSpPr/>
      </dsp:nvSpPr>
      <dsp:spPr>
        <a:xfrm>
          <a:off x="0" y="633"/>
          <a:ext cx="8556939" cy="759014"/>
        </a:xfrm>
        <a:prstGeom prst="roundRect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Vyjádření Řídicího výboru ITI </a:t>
          </a:r>
          <a:r>
            <a:rPr lang="cs-CZ" sz="2000" b="0" kern="1200" dirty="0"/>
            <a:t>o souladu záměru s </a:t>
          </a:r>
          <a:r>
            <a:rPr lang="cs-CZ" sz="2000" b="0" kern="1200" dirty="0" err="1"/>
            <a:t>ISg</a:t>
          </a:r>
          <a:r>
            <a:rPr lang="cs-CZ" sz="2000" b="0" kern="1200" dirty="0"/>
            <a:t>.</a:t>
          </a:r>
          <a:endParaRPr lang="cs-CZ" sz="2000" kern="1200" dirty="0"/>
        </a:p>
      </dsp:txBody>
      <dsp:txXfrm>
        <a:off x="37052" y="37685"/>
        <a:ext cx="8482835" cy="684910"/>
      </dsp:txXfrm>
    </dsp:sp>
    <dsp:sp modelId="{1764A6AF-FE00-481E-A7AF-33EDE7F06B86}">
      <dsp:nvSpPr>
        <dsp:cNvPr id="0" name=""/>
        <dsp:cNvSpPr/>
      </dsp:nvSpPr>
      <dsp:spPr>
        <a:xfrm>
          <a:off x="0" y="774019"/>
          <a:ext cx="8556939" cy="759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ČP žadatele o podporu o souladu</a:t>
          </a:r>
          <a:r>
            <a:rPr lang="cs-CZ" sz="2000" b="0" kern="1200" dirty="0"/>
            <a:t> </a:t>
          </a:r>
          <a:r>
            <a:rPr lang="cs-CZ" sz="2000" b="0" kern="1200" dirty="0" err="1"/>
            <a:t>ŽoPo</a:t>
          </a:r>
          <a:r>
            <a:rPr lang="cs-CZ" sz="2000" b="0" kern="1200" dirty="0"/>
            <a:t> se schváleným námětem.</a:t>
          </a:r>
          <a:endParaRPr lang="cs-CZ" sz="2000" kern="1200" dirty="0"/>
        </a:p>
      </dsp:txBody>
      <dsp:txXfrm>
        <a:off x="37052" y="811071"/>
        <a:ext cx="8482835" cy="684910"/>
      </dsp:txXfrm>
    </dsp:sp>
    <dsp:sp modelId="{09B37EDB-7964-4643-BB64-96A59AEF86BC}">
      <dsp:nvSpPr>
        <dsp:cNvPr id="0" name=""/>
        <dsp:cNvSpPr/>
      </dsp:nvSpPr>
      <dsp:spPr>
        <a:xfrm>
          <a:off x="0" y="1547406"/>
          <a:ext cx="8556939" cy="759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Analýza cílové skupiny</a:t>
          </a:r>
          <a:r>
            <a:rPr lang="cs-CZ" sz="2000" b="0" kern="1200" dirty="0"/>
            <a:t>.</a:t>
          </a:r>
          <a:endParaRPr lang="cs-CZ" sz="2000" kern="1200" dirty="0"/>
        </a:p>
      </dsp:txBody>
      <dsp:txXfrm>
        <a:off x="37052" y="1584458"/>
        <a:ext cx="8482835" cy="684910"/>
      </dsp:txXfrm>
    </dsp:sp>
    <dsp:sp modelId="{A63003C7-01DA-4A25-828C-1511A3AFDDE6}">
      <dsp:nvSpPr>
        <dsp:cNvPr id="0" name=""/>
        <dsp:cNvSpPr/>
      </dsp:nvSpPr>
      <dsp:spPr>
        <a:xfrm>
          <a:off x="0" y="2320792"/>
          <a:ext cx="8556939" cy="759014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164088"/>
              </a:solidFill>
            </a:rPr>
            <a:t>Žadatel a partneři v projektu </a:t>
          </a:r>
          <a:r>
            <a:rPr lang="cs-CZ" sz="2000" b="0" kern="1200" dirty="0">
              <a:solidFill>
                <a:srgbClr val="164088"/>
              </a:solidFill>
            </a:rPr>
            <a:t>(relevantní pro projekty s partnery </a:t>
          </a:r>
          <a:br>
            <a:rPr lang="cs-CZ" sz="2000" b="0" kern="1200" dirty="0">
              <a:solidFill>
                <a:srgbClr val="164088"/>
              </a:solidFill>
            </a:rPr>
          </a:br>
          <a:r>
            <a:rPr lang="cs-CZ" sz="2000" b="0" kern="1200" dirty="0">
              <a:solidFill>
                <a:srgbClr val="164088"/>
              </a:solidFill>
            </a:rPr>
            <a:t>s finančním příspěvkem, vzor na www.esfcr.cz).</a:t>
          </a:r>
          <a:endParaRPr lang="cs-CZ" sz="2000" kern="1200" dirty="0">
            <a:solidFill>
              <a:srgbClr val="164088"/>
            </a:solidFill>
          </a:endParaRPr>
        </a:p>
      </dsp:txBody>
      <dsp:txXfrm>
        <a:off x="37052" y="2357844"/>
        <a:ext cx="8482835" cy="684910"/>
      </dsp:txXfrm>
    </dsp:sp>
    <dsp:sp modelId="{0BFF00DB-02C0-478E-AB27-0C1857F66AEE}">
      <dsp:nvSpPr>
        <dsp:cNvPr id="0" name=""/>
        <dsp:cNvSpPr/>
      </dsp:nvSpPr>
      <dsp:spPr>
        <a:xfrm>
          <a:off x="0" y="3094179"/>
          <a:ext cx="8556939" cy="759014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Daňové přiznání žadatele/partnera</a:t>
          </a:r>
          <a: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 (relevantní pro vzdělávací a poradenské instituce mimo škol zapsaných ve školském rejstříku a VŠ).</a:t>
          </a:r>
        </a:p>
      </dsp:txBody>
      <dsp:txXfrm>
        <a:off x="37052" y="3131231"/>
        <a:ext cx="8482835" cy="684910"/>
      </dsp:txXfrm>
    </dsp:sp>
    <dsp:sp modelId="{3629D339-6172-4968-A753-A8609EAC31F8}">
      <dsp:nvSpPr>
        <dsp:cNvPr id="0" name=""/>
        <dsp:cNvSpPr/>
      </dsp:nvSpPr>
      <dsp:spPr>
        <a:xfrm>
          <a:off x="0" y="3867565"/>
          <a:ext cx="8556939" cy="759014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Statut svěřenského fondu</a:t>
          </a:r>
          <a: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 (relevantní pro obchodní společnost </a:t>
          </a:r>
          <a:b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</a:br>
          <a:r>
            <a:rPr lang="cs-CZ" sz="2000" b="0" kern="1200" dirty="0">
              <a:solidFill>
                <a:srgbClr val="164088"/>
              </a:solidFill>
              <a:latin typeface="Arial"/>
              <a:ea typeface="+mn-ea"/>
              <a:cs typeface="+mn-cs"/>
            </a:rPr>
            <a:t>či družstvo alespoň částečně vložené do svěřenského fondu).</a:t>
          </a:r>
        </a:p>
      </dsp:txBody>
      <dsp:txXfrm>
        <a:off x="37052" y="3904617"/>
        <a:ext cx="8482835" cy="684910"/>
      </dsp:txXfrm>
    </dsp:sp>
    <dsp:sp modelId="{A994D101-061F-4BC7-9853-63C525781CB8}">
      <dsp:nvSpPr>
        <dsp:cNvPr id="0" name=""/>
        <dsp:cNvSpPr/>
      </dsp:nvSpPr>
      <dsp:spPr>
        <a:xfrm>
          <a:off x="0" y="4640952"/>
          <a:ext cx="8556939" cy="759014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spc="0" baseline="0" dirty="0">
              <a:solidFill>
                <a:srgbClr val="164088"/>
              </a:solidFill>
              <a:latin typeface="Arial"/>
              <a:ea typeface="+mn-ea"/>
              <a:cs typeface="+mn-cs"/>
            </a:rPr>
            <a:t>Úplný výpis údajů o svém skutečném majiteli</a:t>
          </a:r>
          <a:r>
            <a:rPr lang="cs-CZ" sz="2000" b="0" kern="1200" spc="0" baseline="0" dirty="0">
              <a:solidFill>
                <a:srgbClr val="164088"/>
              </a:solidFill>
              <a:latin typeface="Arial"/>
              <a:ea typeface="+mn-ea"/>
              <a:cs typeface="+mn-cs"/>
            </a:rPr>
            <a:t> (včetně těch, které byly vymazány, relevantní pro evidující osoby podle zákona č. 37/2021).</a:t>
          </a:r>
        </a:p>
      </dsp:txBody>
      <dsp:txXfrm>
        <a:off x="37052" y="4678004"/>
        <a:ext cx="8482835" cy="68491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C8D92-A98F-40D3-9A55-B4CC59C30EBF}">
      <dsp:nvSpPr>
        <dsp:cNvPr id="0" name=""/>
        <dsp:cNvSpPr/>
      </dsp:nvSpPr>
      <dsp:spPr>
        <a:xfrm rot="5400000">
          <a:off x="4396254" y="-1803369"/>
          <a:ext cx="2607342" cy="6257862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900"/>
            </a:spcAft>
            <a:buChar char="•"/>
          </a:pPr>
          <a:r>
            <a:rPr lang="cs-CZ" sz="2000" kern="1200" dirty="0"/>
            <a:t>Název projektu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900"/>
            </a:spcAft>
            <a:buChar char="•"/>
          </a:pPr>
          <a:r>
            <a:rPr lang="cs-CZ" sz="2000" kern="1200" dirty="0"/>
            <a:t>Vazba na prioritu, cíl politiky a specifický cíl OPZ+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900"/>
            </a:spcAft>
            <a:buChar char="•"/>
          </a:pPr>
          <a:r>
            <a:rPr lang="cs-CZ" sz="2000" kern="1200" dirty="0"/>
            <a:t>Celkové způsobilé výdaje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900"/>
            </a:spcAft>
            <a:buChar char="•"/>
          </a:pPr>
          <a:r>
            <a:rPr lang="cs-CZ" sz="2000" kern="1200" dirty="0"/>
            <a:t>Žadatel a partneři s finančním příspěvkem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900"/>
            </a:spcAft>
            <a:buChar char="•"/>
          </a:pPr>
          <a:r>
            <a:rPr lang="cs-CZ" sz="2000" kern="1200" dirty="0"/>
            <a:t>Indikátory a jejich závazné hodnoty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900"/>
            </a:spcAft>
            <a:buChar char="•"/>
          </a:pPr>
          <a:r>
            <a:rPr lang="cs-CZ" sz="2000" kern="1200" dirty="0"/>
            <a:t>Nejsou CS a KA ve věcném rozporu?</a:t>
          </a:r>
        </a:p>
      </dsp:txBody>
      <dsp:txXfrm rot="-5400000">
        <a:off x="2570994" y="149171"/>
        <a:ext cx="6130582" cy="2352782"/>
      </dsp:txXfrm>
    </dsp:sp>
    <dsp:sp modelId="{CD392033-5420-4CD4-B755-A3813E1F70E8}">
      <dsp:nvSpPr>
        <dsp:cNvPr id="0" name=""/>
        <dsp:cNvSpPr/>
      </dsp:nvSpPr>
      <dsp:spPr>
        <a:xfrm>
          <a:off x="661" y="1172"/>
          <a:ext cx="2570332" cy="2648777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 dirty="0">
              <a:solidFill>
                <a:srgbClr val="164088"/>
              </a:solidFill>
            </a:rPr>
            <a:t>Sledované parametry</a:t>
          </a:r>
          <a:endParaRPr lang="cs-CZ" sz="3400" kern="1200" dirty="0">
            <a:solidFill>
              <a:srgbClr val="164088"/>
            </a:solidFill>
          </a:endParaRPr>
        </a:p>
      </dsp:txBody>
      <dsp:txXfrm>
        <a:off x="126134" y="126645"/>
        <a:ext cx="2319386" cy="2397831"/>
      </dsp:txXfrm>
    </dsp:sp>
    <dsp:sp modelId="{9BAF79E6-F232-43D4-9ADA-EF809DF82F50}">
      <dsp:nvSpPr>
        <dsp:cNvPr id="0" name=""/>
        <dsp:cNvSpPr/>
      </dsp:nvSpPr>
      <dsp:spPr>
        <a:xfrm rot="5400000">
          <a:off x="4414073" y="980252"/>
          <a:ext cx="2553547" cy="6284802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cs-CZ" sz="2000" kern="1200" dirty="0"/>
            <a:t>Nižší CZV v žádosti.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cs-CZ" sz="2000" kern="1200" dirty="0"/>
            <a:t>Vyšší cílové hodnoty MI v žádosti.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cs-CZ" sz="2000" kern="1200" spc="-10" baseline="0" dirty="0"/>
            <a:t>Alikvotní snížení cílových hodnot MI vůči CZV.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cs-CZ" sz="2000" kern="1200" dirty="0"/>
            <a:t>Záměna žadatele a partnera.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cs-CZ" sz="2000" kern="1200" dirty="0"/>
            <a:t>Vypuštění některého z partnerů.</a:t>
          </a:r>
        </a:p>
      </dsp:txBody>
      <dsp:txXfrm rot="-5400000">
        <a:off x="2548446" y="2970533"/>
        <a:ext cx="6160148" cy="2304239"/>
      </dsp:txXfrm>
    </dsp:sp>
    <dsp:sp modelId="{FD13AF62-6F23-4A46-9E71-917AB81E3430}">
      <dsp:nvSpPr>
        <dsp:cNvPr id="0" name=""/>
        <dsp:cNvSpPr/>
      </dsp:nvSpPr>
      <dsp:spPr>
        <a:xfrm>
          <a:off x="661" y="2847776"/>
          <a:ext cx="2547784" cy="2549754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 dirty="0">
              <a:solidFill>
                <a:srgbClr val="164088"/>
              </a:solidFill>
            </a:rPr>
            <a:t>Povolené změny</a:t>
          </a:r>
          <a:endParaRPr lang="cs-CZ" sz="3400" kern="1200" dirty="0">
            <a:solidFill>
              <a:srgbClr val="164088"/>
            </a:solidFill>
          </a:endParaRPr>
        </a:p>
      </dsp:txBody>
      <dsp:txXfrm>
        <a:off x="125034" y="2972149"/>
        <a:ext cx="2299038" cy="230100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E8B1F-953D-43E4-A76D-B0C143782C32}">
      <dsp:nvSpPr>
        <dsp:cNvPr id="0" name=""/>
        <dsp:cNvSpPr/>
      </dsp:nvSpPr>
      <dsp:spPr>
        <a:xfrm>
          <a:off x="344750" y="2814"/>
          <a:ext cx="3618824" cy="18356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0" kern="1200" dirty="0"/>
            <a:t>Pouze elektronicky (IS KP21+).</a:t>
          </a:r>
          <a:endParaRPr lang="cs-CZ" sz="3000" kern="1200" dirty="0"/>
        </a:p>
      </dsp:txBody>
      <dsp:txXfrm>
        <a:off x="344750" y="2814"/>
        <a:ext cx="3618824" cy="1835677"/>
      </dsp:txXfrm>
    </dsp:sp>
    <dsp:sp modelId="{FE93564A-5B4D-4CE8-A0D4-7C3406175C13}">
      <dsp:nvSpPr>
        <dsp:cNvPr id="0" name=""/>
        <dsp:cNvSpPr/>
      </dsp:nvSpPr>
      <dsp:spPr>
        <a:xfrm>
          <a:off x="4269521" y="2814"/>
          <a:ext cx="3630175" cy="18356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0" kern="1200"/>
            <a:t>V českém jazyce.</a:t>
          </a:r>
          <a:endParaRPr lang="cs-CZ" sz="3000" kern="1200"/>
        </a:p>
      </dsp:txBody>
      <dsp:txXfrm>
        <a:off x="4269521" y="2814"/>
        <a:ext cx="3630175" cy="1835677"/>
      </dsp:txXfrm>
    </dsp:sp>
    <dsp:sp modelId="{7EDB964E-EDA8-4C49-99A3-8DFD60606E56}">
      <dsp:nvSpPr>
        <dsp:cNvPr id="0" name=""/>
        <dsp:cNvSpPr/>
      </dsp:nvSpPr>
      <dsp:spPr>
        <a:xfrm>
          <a:off x="263078" y="2144438"/>
          <a:ext cx="3632286" cy="1835677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0" kern="1200" dirty="0">
              <a:solidFill>
                <a:srgbClr val="164088"/>
              </a:solidFill>
            </a:rPr>
            <a:t>Podpis statutárního zástupce / zmocněné osoby.</a:t>
          </a:r>
          <a:endParaRPr lang="cs-CZ" sz="3000" kern="1200" dirty="0">
            <a:solidFill>
              <a:srgbClr val="164088"/>
            </a:solidFill>
          </a:endParaRPr>
        </a:p>
      </dsp:txBody>
      <dsp:txXfrm>
        <a:off x="263078" y="2144438"/>
        <a:ext cx="3632286" cy="1835677"/>
      </dsp:txXfrm>
    </dsp:sp>
    <dsp:sp modelId="{A7F66C36-124C-4A7D-9E0A-C194F307A6F7}">
      <dsp:nvSpPr>
        <dsp:cNvPr id="0" name=""/>
        <dsp:cNvSpPr/>
      </dsp:nvSpPr>
      <dsp:spPr>
        <a:xfrm>
          <a:off x="4201311" y="2144438"/>
          <a:ext cx="3780058" cy="1835677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0" kern="1200" dirty="0">
              <a:solidFill>
                <a:srgbClr val="164088"/>
              </a:solidFill>
            </a:rPr>
            <a:t>Podání ručně, ne automaticky podpisem žádosti.</a:t>
          </a:r>
          <a:endParaRPr lang="cs-CZ" sz="3000" kern="1200" dirty="0">
            <a:solidFill>
              <a:srgbClr val="164088"/>
            </a:solidFill>
          </a:endParaRPr>
        </a:p>
      </dsp:txBody>
      <dsp:txXfrm>
        <a:off x="4201311" y="2144438"/>
        <a:ext cx="3780058" cy="1835677"/>
      </dsp:txXfrm>
    </dsp:sp>
    <dsp:sp modelId="{ED8F3AE4-CFDE-4743-AFB7-F848B95B3E7C}">
      <dsp:nvSpPr>
        <dsp:cNvPr id="0" name=""/>
        <dsp:cNvSpPr/>
      </dsp:nvSpPr>
      <dsp:spPr>
        <a:xfrm>
          <a:off x="1283562" y="4286062"/>
          <a:ext cx="5677323" cy="1111723"/>
        </a:xfrm>
        <a:prstGeom prst="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0" kern="1200" dirty="0">
              <a:solidFill>
                <a:srgbClr val="164088"/>
              </a:solidFill>
            </a:rPr>
            <a:t>Hodnocení výhradně z informací v žádosti a přílohách.</a:t>
          </a:r>
          <a:endParaRPr lang="cs-CZ" sz="3000" kern="1200" dirty="0">
            <a:solidFill>
              <a:srgbClr val="164088"/>
            </a:solidFill>
          </a:endParaRPr>
        </a:p>
      </dsp:txBody>
      <dsp:txXfrm>
        <a:off x="1283562" y="4286062"/>
        <a:ext cx="5677323" cy="111172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D73A4A-50D3-4180-A943-0C8977489C37}">
      <dsp:nvSpPr>
        <dsp:cNvPr id="0" name=""/>
        <dsp:cNvSpPr/>
      </dsp:nvSpPr>
      <dsp:spPr>
        <a:xfrm>
          <a:off x="984436" y="261"/>
          <a:ext cx="1693229" cy="16932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HPFN</a:t>
          </a:r>
        </a:p>
      </dsp:txBody>
      <dsp:txXfrm>
        <a:off x="1232404" y="248229"/>
        <a:ext cx="1197293" cy="1197293"/>
      </dsp:txXfrm>
    </dsp:sp>
    <dsp:sp modelId="{8338DF9B-3E82-461E-A0AE-CEE278ADE556}">
      <dsp:nvSpPr>
        <dsp:cNvPr id="0" name=""/>
        <dsp:cNvSpPr/>
      </dsp:nvSpPr>
      <dsp:spPr>
        <a:xfrm>
          <a:off x="1340014" y="1830981"/>
          <a:ext cx="982073" cy="982073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/>
        </a:p>
      </dsp:txBody>
      <dsp:txXfrm>
        <a:off x="1470188" y="2206526"/>
        <a:ext cx="721725" cy="230983"/>
      </dsp:txXfrm>
    </dsp:sp>
    <dsp:sp modelId="{0429F093-9801-4DA8-BB42-A03681436EBC}">
      <dsp:nvSpPr>
        <dsp:cNvPr id="0" name=""/>
        <dsp:cNvSpPr/>
      </dsp:nvSpPr>
      <dsp:spPr>
        <a:xfrm>
          <a:off x="780444" y="2950544"/>
          <a:ext cx="2101213" cy="2152417"/>
        </a:xfrm>
        <a:prstGeom prst="ellipse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rgbClr val="164088"/>
              </a:solidFill>
            </a:rPr>
            <a:t>Věcné hodnocení (HK)</a:t>
          </a:r>
        </a:p>
      </dsp:txBody>
      <dsp:txXfrm>
        <a:off x="1088160" y="3265758"/>
        <a:ext cx="1485781" cy="1521989"/>
      </dsp:txXfrm>
    </dsp:sp>
    <dsp:sp modelId="{74BDBBE1-21B0-4045-BF5F-65A13CCCA7EE}">
      <dsp:nvSpPr>
        <dsp:cNvPr id="0" name=""/>
        <dsp:cNvSpPr/>
      </dsp:nvSpPr>
      <dsp:spPr>
        <a:xfrm>
          <a:off x="3135642" y="2236670"/>
          <a:ext cx="538447" cy="629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/>
        </a:p>
      </dsp:txBody>
      <dsp:txXfrm>
        <a:off x="3135642" y="2362646"/>
        <a:ext cx="376913" cy="377929"/>
      </dsp:txXfrm>
    </dsp:sp>
    <dsp:sp modelId="{DE1A802A-D561-451F-A88C-C78403002019}">
      <dsp:nvSpPr>
        <dsp:cNvPr id="0" name=""/>
        <dsp:cNvSpPr/>
      </dsp:nvSpPr>
      <dsp:spPr>
        <a:xfrm>
          <a:off x="3897595" y="858381"/>
          <a:ext cx="3386459" cy="3386459"/>
        </a:xfrm>
        <a:prstGeom prst="ellipse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470" tIns="77470" rIns="77470" bIns="7747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100" kern="1200" dirty="0">
              <a:solidFill>
                <a:srgbClr val="164088"/>
              </a:solidFill>
            </a:rPr>
            <a:t>Právní akt</a:t>
          </a:r>
        </a:p>
      </dsp:txBody>
      <dsp:txXfrm>
        <a:off x="4393530" y="1354316"/>
        <a:ext cx="2394589" cy="239458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36C6A-8F33-4B1E-8165-D5767B7D9D64}">
      <dsp:nvSpPr>
        <dsp:cNvPr id="0" name=""/>
        <dsp:cNvSpPr/>
      </dsp:nvSpPr>
      <dsp:spPr>
        <a:xfrm rot="5400000">
          <a:off x="-97376" y="101418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164088"/>
              </a:solidFill>
            </a:rPr>
            <a:t>1</a:t>
          </a:r>
        </a:p>
      </dsp:txBody>
      <dsp:txXfrm rot="-5400000">
        <a:off x="1" y="231253"/>
        <a:ext cx="454424" cy="194753"/>
      </dsp:txXfrm>
    </dsp:sp>
    <dsp:sp modelId="{160B07AD-8B47-47DC-A51A-F661C8CC01C4}">
      <dsp:nvSpPr>
        <dsp:cNvPr id="0" name=""/>
        <dsp:cNvSpPr/>
      </dsp:nvSpPr>
      <dsp:spPr>
        <a:xfrm rot="5400000">
          <a:off x="4282358" y="-3823892"/>
          <a:ext cx="422187" cy="80780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Splňuje žadatel definici dle výzvy?</a:t>
          </a:r>
        </a:p>
      </dsp:txBody>
      <dsp:txXfrm rot="-5400000">
        <a:off x="454425" y="24651"/>
        <a:ext cx="8057446" cy="380969"/>
      </dsp:txXfrm>
    </dsp:sp>
    <dsp:sp modelId="{C819A9B1-EBBE-4AD8-A438-7271BDE9A575}">
      <dsp:nvSpPr>
        <dsp:cNvPr id="0" name=""/>
        <dsp:cNvSpPr/>
      </dsp:nvSpPr>
      <dsp:spPr>
        <a:xfrm rot="5400000">
          <a:off x="-97376" y="685334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u="none" kern="1200" dirty="0">
              <a:solidFill>
                <a:srgbClr val="164088"/>
              </a:solidFill>
            </a:rPr>
            <a:t>2</a:t>
          </a:r>
          <a:endParaRPr lang="cs-CZ" sz="500" kern="1200" dirty="0">
            <a:solidFill>
              <a:srgbClr val="164088"/>
            </a:solidFill>
          </a:endParaRPr>
        </a:p>
      </dsp:txBody>
      <dsp:txXfrm rot="-5400000">
        <a:off x="1" y="815169"/>
        <a:ext cx="454424" cy="194753"/>
      </dsp:txXfrm>
    </dsp:sp>
    <dsp:sp modelId="{57698719-CFC4-4F20-B3E2-629BCD97CEBA}">
      <dsp:nvSpPr>
        <dsp:cNvPr id="0" name=""/>
        <dsp:cNvSpPr/>
      </dsp:nvSpPr>
      <dsp:spPr>
        <a:xfrm rot="5400000">
          <a:off x="4282469" y="-3240087"/>
          <a:ext cx="421965" cy="8078055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Odpovídá pravidlům OPZ+ i textu výzvy?</a:t>
          </a:r>
        </a:p>
      </dsp:txBody>
      <dsp:txXfrm rot="-5400000">
        <a:off x="454425" y="608557"/>
        <a:ext cx="8057456" cy="380767"/>
      </dsp:txXfrm>
    </dsp:sp>
    <dsp:sp modelId="{7E1EC0C7-AC95-4FAB-9FF8-5B48618D0BCB}">
      <dsp:nvSpPr>
        <dsp:cNvPr id="0" name=""/>
        <dsp:cNvSpPr/>
      </dsp:nvSpPr>
      <dsp:spPr>
        <a:xfrm rot="5400000">
          <a:off x="-97376" y="1269250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u="none" kern="1200" dirty="0">
              <a:solidFill>
                <a:srgbClr val="164088"/>
              </a:solidFill>
            </a:rPr>
            <a:t>3</a:t>
          </a:r>
          <a:endParaRPr lang="cs-CZ" sz="1600" u="none" kern="1200" dirty="0">
            <a:solidFill>
              <a:srgbClr val="164088"/>
            </a:solidFill>
          </a:endParaRPr>
        </a:p>
      </dsp:txBody>
      <dsp:txXfrm rot="-5400000">
        <a:off x="1" y="1399085"/>
        <a:ext cx="454424" cy="194753"/>
      </dsp:txXfrm>
    </dsp:sp>
    <dsp:sp modelId="{85450EC2-F309-4889-A4FF-A8C6DE1B7C27}">
      <dsp:nvSpPr>
        <dsp:cNvPr id="0" name=""/>
        <dsp:cNvSpPr/>
      </dsp:nvSpPr>
      <dsp:spPr>
        <a:xfrm rot="5400000">
          <a:off x="4282469" y="-2656170"/>
          <a:ext cx="421965" cy="80780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Jsou CS v zásadě v souladu s výzvou?</a:t>
          </a:r>
        </a:p>
      </dsp:txBody>
      <dsp:txXfrm rot="-5400000">
        <a:off x="454425" y="1192474"/>
        <a:ext cx="8057456" cy="380767"/>
      </dsp:txXfrm>
    </dsp:sp>
    <dsp:sp modelId="{BF84AE49-8FE3-426C-B1B0-CA1E73414D40}">
      <dsp:nvSpPr>
        <dsp:cNvPr id="0" name=""/>
        <dsp:cNvSpPr/>
      </dsp:nvSpPr>
      <dsp:spPr>
        <a:xfrm rot="5400000">
          <a:off x="-97376" y="1853167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u="none" kern="1200" dirty="0">
              <a:solidFill>
                <a:srgbClr val="164088"/>
              </a:solidFill>
            </a:rPr>
            <a:t>4</a:t>
          </a:r>
          <a:endParaRPr lang="cs-CZ" sz="1600" kern="1200" dirty="0">
            <a:solidFill>
              <a:srgbClr val="164088"/>
            </a:solidFill>
          </a:endParaRPr>
        </a:p>
      </dsp:txBody>
      <dsp:txXfrm rot="-5400000">
        <a:off x="1" y="1983002"/>
        <a:ext cx="454424" cy="194753"/>
      </dsp:txXfrm>
    </dsp:sp>
    <dsp:sp modelId="{CA6689B9-41DF-4267-AC28-A6BA906912A6}">
      <dsp:nvSpPr>
        <dsp:cNvPr id="0" name=""/>
        <dsp:cNvSpPr/>
      </dsp:nvSpPr>
      <dsp:spPr>
        <a:xfrm rot="5400000">
          <a:off x="4282469" y="-2072254"/>
          <a:ext cx="421965" cy="8078055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Jsou CZV v rozmezí daném výzvou?</a:t>
          </a:r>
        </a:p>
      </dsp:txBody>
      <dsp:txXfrm rot="-5400000">
        <a:off x="454425" y="1776390"/>
        <a:ext cx="8057456" cy="380767"/>
      </dsp:txXfrm>
    </dsp:sp>
    <dsp:sp modelId="{83A7A992-9ED6-4B6A-997D-A9EC98DF5102}">
      <dsp:nvSpPr>
        <dsp:cNvPr id="0" name=""/>
        <dsp:cNvSpPr/>
      </dsp:nvSpPr>
      <dsp:spPr>
        <a:xfrm rot="5400000">
          <a:off x="-97376" y="2437083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164088"/>
              </a:solidFill>
            </a:rPr>
            <a:t>5</a:t>
          </a:r>
        </a:p>
      </dsp:txBody>
      <dsp:txXfrm rot="-5400000">
        <a:off x="1" y="2566918"/>
        <a:ext cx="454424" cy="194753"/>
      </dsp:txXfrm>
    </dsp:sp>
    <dsp:sp modelId="{86F98B14-0140-481F-BE3D-E16FF9DDFE0D}">
      <dsp:nvSpPr>
        <dsp:cNvPr id="0" name=""/>
        <dsp:cNvSpPr/>
      </dsp:nvSpPr>
      <dsp:spPr>
        <a:xfrm rot="5400000">
          <a:off x="4282469" y="-1488337"/>
          <a:ext cx="421965" cy="80780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Jsou plánované aktivity v zásadě v souladu s výzvou?</a:t>
          </a:r>
        </a:p>
      </dsp:txBody>
      <dsp:txXfrm rot="-5400000">
        <a:off x="454425" y="2360307"/>
        <a:ext cx="8057456" cy="380767"/>
      </dsp:txXfrm>
    </dsp:sp>
    <dsp:sp modelId="{7E95B494-A1D3-4455-ACA1-8CB526ACFC99}">
      <dsp:nvSpPr>
        <dsp:cNvPr id="0" name=""/>
        <dsp:cNvSpPr/>
      </dsp:nvSpPr>
      <dsp:spPr>
        <a:xfrm rot="5400000">
          <a:off x="-97376" y="3021000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164088"/>
              </a:solidFill>
            </a:rPr>
            <a:t>6</a:t>
          </a:r>
        </a:p>
      </dsp:txBody>
      <dsp:txXfrm rot="-5400000">
        <a:off x="1" y="3150835"/>
        <a:ext cx="454424" cy="194753"/>
      </dsp:txXfrm>
    </dsp:sp>
    <dsp:sp modelId="{869C0FC1-C0D6-43A1-A132-180B13689A2C}">
      <dsp:nvSpPr>
        <dsp:cNvPr id="0" name=""/>
        <dsp:cNvSpPr/>
      </dsp:nvSpPr>
      <dsp:spPr>
        <a:xfrm rot="5400000">
          <a:off x="4282469" y="-904421"/>
          <a:ext cx="421965" cy="8078055"/>
        </a:xfrm>
        <a:prstGeom prst="round2SameRect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Lze vyloučit negativní dopad projektu na rovnost žen a mužů, nediskriminaci, udržitelný rozvoj?</a:t>
          </a:r>
        </a:p>
      </dsp:txBody>
      <dsp:txXfrm rot="-5400000">
        <a:off x="454425" y="2944223"/>
        <a:ext cx="8057456" cy="380767"/>
      </dsp:txXfrm>
    </dsp:sp>
    <dsp:sp modelId="{C652E404-EEDE-456E-B4A9-2928A13B3618}">
      <dsp:nvSpPr>
        <dsp:cNvPr id="0" name=""/>
        <dsp:cNvSpPr/>
      </dsp:nvSpPr>
      <dsp:spPr>
        <a:xfrm rot="5400000">
          <a:off x="-97376" y="3604916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164088"/>
              </a:solidFill>
            </a:rPr>
            <a:t>7</a:t>
          </a:r>
        </a:p>
      </dsp:txBody>
      <dsp:txXfrm rot="-5400000">
        <a:off x="1" y="3734751"/>
        <a:ext cx="454424" cy="194753"/>
      </dsp:txXfrm>
    </dsp:sp>
    <dsp:sp modelId="{21EF4096-EAD9-479A-B2A7-056FB927701B}">
      <dsp:nvSpPr>
        <dsp:cNvPr id="0" name=""/>
        <dsp:cNvSpPr/>
      </dsp:nvSpPr>
      <dsp:spPr>
        <a:xfrm rot="5400000">
          <a:off x="4282469" y="-320505"/>
          <a:ext cx="421965" cy="80780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Je statutár žadatele trestně bezúhonný?	</a:t>
          </a:r>
        </a:p>
      </dsp:txBody>
      <dsp:txXfrm rot="-5400000">
        <a:off x="454425" y="3528139"/>
        <a:ext cx="8057456" cy="380767"/>
      </dsp:txXfrm>
    </dsp:sp>
    <dsp:sp modelId="{F4EA85C4-4C7E-4A85-8C89-AEADF99B28B6}">
      <dsp:nvSpPr>
        <dsp:cNvPr id="0" name=""/>
        <dsp:cNvSpPr/>
      </dsp:nvSpPr>
      <dsp:spPr>
        <a:xfrm rot="5400000">
          <a:off x="-97376" y="4188832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164088"/>
              </a:solidFill>
            </a:rPr>
            <a:t>8</a:t>
          </a:r>
        </a:p>
      </dsp:txBody>
      <dsp:txXfrm rot="-5400000">
        <a:off x="1" y="4318667"/>
        <a:ext cx="454424" cy="194753"/>
      </dsp:txXfrm>
    </dsp:sp>
    <dsp:sp modelId="{3D8C38AD-92E6-4CF9-88DD-51007CCAF8C6}">
      <dsp:nvSpPr>
        <dsp:cNvPr id="0" name=""/>
        <dsp:cNvSpPr/>
      </dsp:nvSpPr>
      <dsp:spPr>
        <a:xfrm rot="5400000">
          <a:off x="4282469" y="263411"/>
          <a:ext cx="421965" cy="8078055"/>
        </a:xfrm>
        <a:prstGeom prst="round2SameRect">
          <a:avLst/>
        </a:prstGeom>
        <a:solidFill>
          <a:srgbClr val="AFDDFA">
            <a:alpha val="89804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Byl projektový záměr doporučen </a:t>
          </a:r>
          <a:r>
            <a:rPr lang="cs-CZ" sz="1400" kern="1200" dirty="0" err="1"/>
            <a:t>PROPem</a:t>
          </a:r>
          <a:r>
            <a:rPr lang="cs-CZ" sz="1400" kern="1200" dirty="0"/>
            <a:t> k rozpracování? </a:t>
          </a:r>
          <a:r>
            <a:rPr lang="cs-CZ" sz="1400" b="1" kern="1200" dirty="0"/>
            <a:t>Nerelevantní =&gt; ANO</a:t>
          </a:r>
        </a:p>
      </dsp:txBody>
      <dsp:txXfrm rot="-5400000">
        <a:off x="454425" y="4112055"/>
        <a:ext cx="8057456" cy="380767"/>
      </dsp:txXfrm>
    </dsp:sp>
    <dsp:sp modelId="{0B18EF63-7ED0-461F-B147-D02C0BBE0511}">
      <dsp:nvSpPr>
        <dsp:cNvPr id="0" name=""/>
        <dsp:cNvSpPr/>
      </dsp:nvSpPr>
      <dsp:spPr>
        <a:xfrm rot="5400000">
          <a:off x="-97376" y="4772749"/>
          <a:ext cx="649177" cy="454424"/>
        </a:xfrm>
        <a:prstGeom prst="chevron">
          <a:avLst/>
        </a:prstGeom>
        <a:solidFill>
          <a:srgbClr val="FFCC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164088"/>
              </a:solidFill>
            </a:rPr>
            <a:t>9</a:t>
          </a:r>
        </a:p>
      </dsp:txBody>
      <dsp:txXfrm rot="-5400000">
        <a:off x="1" y="4902584"/>
        <a:ext cx="454424" cy="194753"/>
      </dsp:txXfrm>
    </dsp:sp>
    <dsp:sp modelId="{EF765AC3-C822-42F4-8148-CD40A6F496F7}">
      <dsp:nvSpPr>
        <dsp:cNvPr id="0" name=""/>
        <dsp:cNvSpPr/>
      </dsp:nvSpPr>
      <dsp:spPr>
        <a:xfrm rot="5400000">
          <a:off x="4282469" y="847327"/>
          <a:ext cx="421965" cy="80780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/>
            <a:t>Spadá projekt ITI do 130 % dílčí alokace?</a:t>
          </a:r>
        </a:p>
      </dsp:txBody>
      <dsp:txXfrm rot="-5400000">
        <a:off x="454425" y="4695971"/>
        <a:ext cx="8057456" cy="38076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7956D7-A3DD-486A-BCCB-5E292D2BB9BB}">
      <dsp:nvSpPr>
        <dsp:cNvPr id="0" name=""/>
        <dsp:cNvSpPr/>
      </dsp:nvSpPr>
      <dsp:spPr>
        <a:xfrm>
          <a:off x="1041" y="531696"/>
          <a:ext cx="3791287" cy="1895643"/>
        </a:xfrm>
        <a:prstGeom prst="roundRect">
          <a:avLst>
            <a:gd name="adj" fmla="val 10000"/>
          </a:avLst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500" b="0" i="1" kern="1200" dirty="0">
              <a:solidFill>
                <a:srgbClr val="164088"/>
              </a:solidFill>
            </a:rPr>
            <a:t>Úplnost a forma žádosti</a:t>
          </a:r>
          <a:endParaRPr lang="cs-CZ" sz="4500" kern="1200" dirty="0">
            <a:solidFill>
              <a:srgbClr val="164088"/>
            </a:solidFill>
          </a:endParaRPr>
        </a:p>
      </dsp:txBody>
      <dsp:txXfrm>
        <a:off x="56562" y="587217"/>
        <a:ext cx="3680245" cy="1784601"/>
      </dsp:txXfrm>
    </dsp:sp>
    <dsp:sp modelId="{714CEA70-614A-4DD0-9E22-6F5168A3BB83}">
      <dsp:nvSpPr>
        <dsp:cNvPr id="0" name=""/>
        <dsp:cNvSpPr/>
      </dsp:nvSpPr>
      <dsp:spPr>
        <a:xfrm>
          <a:off x="380170" y="2427340"/>
          <a:ext cx="379128" cy="142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1732"/>
              </a:lnTo>
              <a:lnTo>
                <a:pt x="379128" y="1421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17FB7-0D22-4803-B08B-41E8DA42AB28}">
      <dsp:nvSpPr>
        <dsp:cNvPr id="0" name=""/>
        <dsp:cNvSpPr/>
      </dsp:nvSpPr>
      <dsp:spPr>
        <a:xfrm>
          <a:off x="759299" y="2901251"/>
          <a:ext cx="3033029" cy="1895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/>
            <a:t>Jsou v žádosti všechny povinné údaje a přílohy?</a:t>
          </a:r>
        </a:p>
      </dsp:txBody>
      <dsp:txXfrm>
        <a:off x="814820" y="2956772"/>
        <a:ext cx="2921987" cy="1784601"/>
      </dsp:txXfrm>
    </dsp:sp>
    <dsp:sp modelId="{08A290CC-7C86-4301-AB87-7A82BEFECEA4}">
      <dsp:nvSpPr>
        <dsp:cNvPr id="0" name=""/>
        <dsp:cNvSpPr/>
      </dsp:nvSpPr>
      <dsp:spPr>
        <a:xfrm>
          <a:off x="4740150" y="531696"/>
          <a:ext cx="3791287" cy="1895643"/>
        </a:xfrm>
        <a:prstGeom prst="roundRect">
          <a:avLst>
            <a:gd name="adj" fmla="val 10000"/>
          </a:avLst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500" b="0" i="1" kern="1200" dirty="0">
              <a:solidFill>
                <a:srgbClr val="164088"/>
              </a:solidFill>
            </a:rPr>
            <a:t>Podpis žádosti</a:t>
          </a:r>
          <a:endParaRPr lang="cs-CZ" sz="4500" kern="1200" dirty="0">
            <a:solidFill>
              <a:srgbClr val="164088"/>
            </a:solidFill>
          </a:endParaRPr>
        </a:p>
      </dsp:txBody>
      <dsp:txXfrm>
        <a:off x="4795671" y="587217"/>
        <a:ext cx="3680245" cy="1784601"/>
      </dsp:txXfrm>
    </dsp:sp>
    <dsp:sp modelId="{77A08615-8026-4E4D-B249-8F09CCE2DCCE}">
      <dsp:nvSpPr>
        <dsp:cNvPr id="0" name=""/>
        <dsp:cNvSpPr/>
      </dsp:nvSpPr>
      <dsp:spPr>
        <a:xfrm>
          <a:off x="5119279" y="2427340"/>
          <a:ext cx="379128" cy="142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1732"/>
              </a:lnTo>
              <a:lnTo>
                <a:pt x="379128" y="1421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78FC80-545D-492B-B89C-90C397F9698D}">
      <dsp:nvSpPr>
        <dsp:cNvPr id="0" name=""/>
        <dsp:cNvSpPr/>
      </dsp:nvSpPr>
      <dsp:spPr>
        <a:xfrm>
          <a:off x="5498408" y="2901251"/>
          <a:ext cx="3033029" cy="1895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/>
            <a:t>Je ŽoPo podepsána oprávněnou osobou?</a:t>
          </a:r>
        </a:p>
      </dsp:txBody>
      <dsp:txXfrm>
        <a:off x="5553929" y="2956772"/>
        <a:ext cx="2921987" cy="178460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CD3BB4-AAB6-4764-B7A8-B39EA24A9FFC}">
      <dsp:nvSpPr>
        <dsp:cNvPr id="0" name=""/>
        <dsp:cNvSpPr/>
      </dsp:nvSpPr>
      <dsp:spPr>
        <a:xfrm>
          <a:off x="3483606" y="1311168"/>
          <a:ext cx="1643337" cy="1643337"/>
        </a:xfrm>
        <a:prstGeom prst="ellipse">
          <a:avLst/>
        </a:prstGeom>
        <a:solidFill>
          <a:srgbClr val="AFDDFA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45D4B15-F039-463F-A43B-49901C14E1B7}">
      <dsp:nvSpPr>
        <dsp:cNvPr id="0" name=""/>
        <dsp:cNvSpPr/>
      </dsp:nvSpPr>
      <dsp:spPr>
        <a:xfrm>
          <a:off x="3278189" y="84526"/>
          <a:ext cx="2054172" cy="11190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Kap. 4.3 Specifické části pravidel</a:t>
          </a:r>
          <a:endParaRPr lang="cs-CZ" sz="2700" kern="1200" dirty="0"/>
        </a:p>
      </dsp:txBody>
      <dsp:txXfrm>
        <a:off x="3278189" y="84526"/>
        <a:ext cx="2054172" cy="1119004"/>
      </dsp:txXfrm>
    </dsp:sp>
    <dsp:sp modelId="{EC980464-66A1-4E54-A045-D98FDE445429}">
      <dsp:nvSpPr>
        <dsp:cNvPr id="0" name=""/>
        <dsp:cNvSpPr/>
      </dsp:nvSpPr>
      <dsp:spPr>
        <a:xfrm>
          <a:off x="4017006" y="1619161"/>
          <a:ext cx="1643337" cy="1643337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D272022-F2A4-47CA-9CCB-0B16C387EA4F}">
      <dsp:nvSpPr>
        <dsp:cNvPr id="0" name=""/>
        <dsp:cNvSpPr/>
      </dsp:nvSpPr>
      <dsp:spPr>
        <a:xfrm>
          <a:off x="5634414" y="1150245"/>
          <a:ext cx="2242291" cy="122557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Obsahová kvalita projektů</a:t>
          </a:r>
          <a:endParaRPr lang="cs-CZ" sz="2700" kern="1200" dirty="0"/>
        </a:p>
      </dsp:txBody>
      <dsp:txXfrm>
        <a:off x="5634414" y="1150245"/>
        <a:ext cx="2242291" cy="1225576"/>
      </dsp:txXfrm>
    </dsp:sp>
    <dsp:sp modelId="{184B4ECB-DE72-4493-A497-B3D0652274A2}">
      <dsp:nvSpPr>
        <dsp:cNvPr id="0" name=""/>
        <dsp:cNvSpPr/>
      </dsp:nvSpPr>
      <dsp:spPr>
        <a:xfrm>
          <a:off x="4017006" y="2235146"/>
          <a:ext cx="1643337" cy="16433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50D87D5-9357-40AC-B190-298E366D735E}">
      <dsp:nvSpPr>
        <dsp:cNvPr id="0" name=""/>
        <dsp:cNvSpPr/>
      </dsp:nvSpPr>
      <dsp:spPr>
        <a:xfrm>
          <a:off x="5587675" y="2977952"/>
          <a:ext cx="2335771" cy="13694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Žádosti, které uspěly v HPFN</a:t>
          </a:r>
          <a:endParaRPr lang="cs-CZ" sz="2700" kern="1200" dirty="0"/>
        </a:p>
      </dsp:txBody>
      <dsp:txXfrm>
        <a:off x="5587675" y="2977952"/>
        <a:ext cx="2335771" cy="1369448"/>
      </dsp:txXfrm>
    </dsp:sp>
    <dsp:sp modelId="{C2F32975-31EA-4646-BA25-60C468BEEE08}">
      <dsp:nvSpPr>
        <dsp:cNvPr id="0" name=""/>
        <dsp:cNvSpPr/>
      </dsp:nvSpPr>
      <dsp:spPr>
        <a:xfrm>
          <a:off x="3483606" y="2543671"/>
          <a:ext cx="1643337" cy="1643337"/>
        </a:xfrm>
        <a:prstGeom prst="ellipse">
          <a:avLst/>
        </a:prstGeom>
        <a:solidFill>
          <a:srgbClr val="AFDDFA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9AFEE1C-F826-4362-945A-6049BBD5B65F}">
      <dsp:nvSpPr>
        <dsp:cNvPr id="0" name=""/>
        <dsp:cNvSpPr/>
      </dsp:nvSpPr>
      <dsp:spPr>
        <a:xfrm>
          <a:off x="3278189" y="4463168"/>
          <a:ext cx="2054172" cy="78089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Min. 50 bodů</a:t>
          </a:r>
          <a:endParaRPr lang="cs-CZ" sz="2700" kern="1200" dirty="0"/>
        </a:p>
      </dsp:txBody>
      <dsp:txXfrm>
        <a:off x="3278189" y="4463168"/>
        <a:ext cx="2054172" cy="780897"/>
      </dsp:txXfrm>
    </dsp:sp>
    <dsp:sp modelId="{758B274F-BEEF-4387-993F-79120F5ACD8E}">
      <dsp:nvSpPr>
        <dsp:cNvPr id="0" name=""/>
        <dsp:cNvSpPr/>
      </dsp:nvSpPr>
      <dsp:spPr>
        <a:xfrm>
          <a:off x="2950206" y="2235146"/>
          <a:ext cx="1643337" cy="1643337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F13EB60-A774-4BAE-8269-0096B62627C7}">
      <dsp:nvSpPr>
        <dsp:cNvPr id="0" name=""/>
        <dsp:cNvSpPr/>
      </dsp:nvSpPr>
      <dsp:spPr>
        <a:xfrm>
          <a:off x="609033" y="2977952"/>
          <a:ext cx="2491913" cy="13694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Hodnoticí komise</a:t>
          </a:r>
        </a:p>
      </dsp:txBody>
      <dsp:txXfrm>
        <a:off x="609033" y="2977952"/>
        <a:ext cx="2491913" cy="1369448"/>
      </dsp:txXfrm>
    </dsp:sp>
    <dsp:sp modelId="{B69553EA-BF2F-45F3-8812-246B3F0B1074}">
      <dsp:nvSpPr>
        <dsp:cNvPr id="0" name=""/>
        <dsp:cNvSpPr/>
      </dsp:nvSpPr>
      <dsp:spPr>
        <a:xfrm>
          <a:off x="2950206" y="1619161"/>
          <a:ext cx="1643337" cy="16433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B7995A1-71C7-48F0-943B-2100F21AC05E}">
      <dsp:nvSpPr>
        <dsp:cNvPr id="0" name=""/>
        <dsp:cNvSpPr/>
      </dsp:nvSpPr>
      <dsp:spPr>
        <a:xfrm>
          <a:off x="611603" y="1150245"/>
          <a:ext cx="2486774" cy="13694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80 pracovních dnů</a:t>
          </a:r>
          <a:endParaRPr lang="cs-CZ" sz="2700" kern="1200" dirty="0"/>
        </a:p>
      </dsp:txBody>
      <dsp:txXfrm>
        <a:off x="611603" y="1150245"/>
        <a:ext cx="2486774" cy="13694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A79BC-5866-49C3-9023-05BF2F2D1CC5}">
      <dsp:nvSpPr>
        <dsp:cNvPr id="0" name=""/>
        <dsp:cNvSpPr/>
      </dsp:nvSpPr>
      <dsp:spPr>
        <a:xfrm rot="5400000">
          <a:off x="4910053" y="-1765372"/>
          <a:ext cx="1392342" cy="52764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V evidenci ÚP dle zákona o zaměstnanosti.</a:t>
          </a:r>
        </a:p>
      </dsp:txBody>
      <dsp:txXfrm rot="-5400000">
        <a:off x="2968002" y="244648"/>
        <a:ext cx="5208477" cy="1256404"/>
      </dsp:txXfrm>
    </dsp:sp>
    <dsp:sp modelId="{A05DBB09-68C7-41D2-8DCD-99AE47CF6F6B}">
      <dsp:nvSpPr>
        <dsp:cNvPr id="0" name=""/>
        <dsp:cNvSpPr/>
      </dsp:nvSpPr>
      <dsp:spPr>
        <a:xfrm>
          <a:off x="0" y="2637"/>
          <a:ext cx="2968001" cy="17404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Uchazeči o zaměstnání.</a:t>
          </a:r>
          <a:endParaRPr lang="cs-CZ" sz="3400" kern="1200"/>
        </a:p>
      </dsp:txBody>
      <dsp:txXfrm>
        <a:off x="84961" y="87598"/>
        <a:ext cx="2798079" cy="1570505"/>
      </dsp:txXfrm>
    </dsp:sp>
    <dsp:sp modelId="{1ECC6EA4-6559-4677-AED4-414FED957E8C}">
      <dsp:nvSpPr>
        <dsp:cNvPr id="0" name=""/>
        <dsp:cNvSpPr/>
      </dsp:nvSpPr>
      <dsp:spPr>
        <a:xfrm rot="5400000">
          <a:off x="4910053" y="62076"/>
          <a:ext cx="1392342" cy="52764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V evidenci ÚP dle zákona o zaměstnanosti.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Úroveň kvalifikace ISCED 0-3.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Ve výpovědi, nebo jim do 3 měsíců končí pracovní poměr.</a:t>
          </a:r>
        </a:p>
      </dsp:txBody>
      <dsp:txXfrm rot="-5400000">
        <a:off x="2968002" y="2072097"/>
        <a:ext cx="5208477" cy="1256404"/>
      </dsp:txXfrm>
    </dsp:sp>
    <dsp:sp modelId="{0670B635-D2B8-4A70-9815-13CCE07D8055}">
      <dsp:nvSpPr>
        <dsp:cNvPr id="0" name=""/>
        <dsp:cNvSpPr/>
      </dsp:nvSpPr>
      <dsp:spPr>
        <a:xfrm>
          <a:off x="0" y="1830086"/>
          <a:ext cx="2968001" cy="17404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Zájemci o zaměstnání.</a:t>
          </a:r>
          <a:endParaRPr lang="cs-CZ" sz="3400" kern="1200"/>
        </a:p>
      </dsp:txBody>
      <dsp:txXfrm>
        <a:off x="84961" y="1915047"/>
        <a:ext cx="2798079" cy="1570505"/>
      </dsp:txXfrm>
    </dsp:sp>
    <dsp:sp modelId="{57D6E9F1-204E-45D0-9F36-3C819278F50F}">
      <dsp:nvSpPr>
        <dsp:cNvPr id="0" name=""/>
        <dsp:cNvSpPr/>
      </dsp:nvSpPr>
      <dsp:spPr>
        <a:xfrm rot="5400000">
          <a:off x="4910053" y="1889525"/>
          <a:ext cx="1392342" cy="52764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Osoby v produktivním věku, které nejsou zaměstnané (či OSVČ) ani nezaměstnané (v evidenci ÚP jako uchazeči o zaměstnání), ani se soustavně nepřipravují na budoucí povolání a nepobírají starobní důchod.</a:t>
          </a:r>
        </a:p>
      </dsp:txBody>
      <dsp:txXfrm rot="-5400000">
        <a:off x="2968002" y="3899546"/>
        <a:ext cx="5208477" cy="1256404"/>
      </dsp:txXfrm>
    </dsp:sp>
    <dsp:sp modelId="{D8702CC0-49CD-430D-87EE-71DDDCD35E33}">
      <dsp:nvSpPr>
        <dsp:cNvPr id="0" name=""/>
        <dsp:cNvSpPr/>
      </dsp:nvSpPr>
      <dsp:spPr>
        <a:xfrm>
          <a:off x="0" y="3657535"/>
          <a:ext cx="2968001" cy="17404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Neaktivní osoby.</a:t>
          </a:r>
          <a:endParaRPr lang="cs-CZ" sz="3400" kern="1200"/>
        </a:p>
      </dsp:txBody>
      <dsp:txXfrm>
        <a:off x="84961" y="3742496"/>
        <a:ext cx="2798079" cy="157050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FE191-9E1D-4FAE-BBC5-6B12F9CCDFFB}">
      <dsp:nvSpPr>
        <dsp:cNvPr id="0" name=""/>
        <dsp:cNvSpPr/>
      </dsp:nvSpPr>
      <dsp:spPr>
        <a:xfrm>
          <a:off x="466853" y="882"/>
          <a:ext cx="3078858" cy="1231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/>
            <a:t>Potřebnost (35 bodů)</a:t>
          </a:r>
          <a:endParaRPr lang="cs-CZ" sz="2200" kern="1200" dirty="0"/>
        </a:p>
      </dsp:txBody>
      <dsp:txXfrm>
        <a:off x="1082625" y="882"/>
        <a:ext cx="1847315" cy="1231543"/>
      </dsp:txXfrm>
    </dsp:sp>
    <dsp:sp modelId="{160D1133-10B3-4A01-8B1E-3FAF79760456}">
      <dsp:nvSpPr>
        <dsp:cNvPr id="0" name=""/>
        <dsp:cNvSpPr/>
      </dsp:nvSpPr>
      <dsp:spPr>
        <a:xfrm>
          <a:off x="3145460" y="105563"/>
          <a:ext cx="4920166" cy="1022181"/>
        </a:xfrm>
        <a:prstGeom prst="chevron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>
              <a:solidFill>
                <a:srgbClr val="164088"/>
              </a:solidFill>
            </a:rPr>
            <a:t>Vymezení problému a cílové skupiny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>
              <a:solidFill>
                <a:srgbClr val="164088"/>
              </a:solidFill>
            </a:rPr>
            <a:t>(35 bodů)</a:t>
          </a:r>
        </a:p>
      </dsp:txBody>
      <dsp:txXfrm>
        <a:off x="3656551" y="105563"/>
        <a:ext cx="3897985" cy="1022181"/>
      </dsp:txXfrm>
    </dsp:sp>
    <dsp:sp modelId="{DB84C519-CB82-4B2B-BEAB-D7C03333BEA2}">
      <dsp:nvSpPr>
        <dsp:cNvPr id="0" name=""/>
        <dsp:cNvSpPr/>
      </dsp:nvSpPr>
      <dsp:spPr>
        <a:xfrm>
          <a:off x="466853" y="1404841"/>
          <a:ext cx="3078858" cy="1231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/>
            <a:t>Účelnost </a:t>
          </a:r>
          <a:br>
            <a:rPr lang="cs-CZ" sz="2200" b="0" kern="1200" dirty="0"/>
          </a:br>
          <a:r>
            <a:rPr lang="cs-CZ" sz="2200" b="0" kern="1200" dirty="0"/>
            <a:t>(30 bodů)</a:t>
          </a:r>
          <a:endParaRPr lang="cs-CZ" sz="2200" kern="1200" dirty="0"/>
        </a:p>
      </dsp:txBody>
      <dsp:txXfrm>
        <a:off x="1082625" y="1404841"/>
        <a:ext cx="1847315" cy="1231543"/>
      </dsp:txXfrm>
    </dsp:sp>
    <dsp:sp modelId="{28715E46-C70D-4ECE-A300-F410DEF03354}">
      <dsp:nvSpPr>
        <dsp:cNvPr id="0" name=""/>
        <dsp:cNvSpPr/>
      </dsp:nvSpPr>
      <dsp:spPr>
        <a:xfrm>
          <a:off x="3145460" y="1509523"/>
          <a:ext cx="2555452" cy="1022181"/>
        </a:xfrm>
        <a:prstGeom prst="chevron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Cíle a konzistentnost (intervenční logika) projektu (25 bodů)</a:t>
          </a:r>
        </a:p>
      </dsp:txBody>
      <dsp:txXfrm>
        <a:off x="3656551" y="1509523"/>
        <a:ext cx="1533271" cy="1022181"/>
      </dsp:txXfrm>
    </dsp:sp>
    <dsp:sp modelId="{F53804E9-2846-4026-970A-A7DD96B0B3AB}">
      <dsp:nvSpPr>
        <dsp:cNvPr id="0" name=""/>
        <dsp:cNvSpPr/>
      </dsp:nvSpPr>
      <dsp:spPr>
        <a:xfrm>
          <a:off x="5343149" y="1509523"/>
          <a:ext cx="2555452" cy="1022181"/>
        </a:xfrm>
        <a:prstGeom prst="chevron">
          <a:avLst/>
        </a:prstGeom>
        <a:solidFill>
          <a:srgbClr val="FFCC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Způsob ověření dosažení cíle projektu</a:t>
          </a:r>
          <a:br>
            <a:rPr lang="cs-CZ" sz="1500" kern="1200" dirty="0"/>
          </a:br>
          <a:r>
            <a:rPr lang="cs-CZ" sz="1500" kern="1200" dirty="0"/>
            <a:t>(5 bodů)</a:t>
          </a:r>
        </a:p>
      </dsp:txBody>
      <dsp:txXfrm>
        <a:off x="5854240" y="1509523"/>
        <a:ext cx="1533271" cy="1022181"/>
      </dsp:txXfrm>
    </dsp:sp>
    <dsp:sp modelId="{3FA73862-BA50-45AC-8DA4-6A5AAE95C3C8}">
      <dsp:nvSpPr>
        <dsp:cNvPr id="0" name=""/>
        <dsp:cNvSpPr/>
      </dsp:nvSpPr>
      <dsp:spPr>
        <a:xfrm>
          <a:off x="466853" y="2808801"/>
          <a:ext cx="3078858" cy="1231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/>
            <a:t>Efektivita a hospodárnost (20 bodů)</a:t>
          </a:r>
          <a:endParaRPr lang="cs-CZ" sz="2200" kern="1200" dirty="0"/>
        </a:p>
      </dsp:txBody>
      <dsp:txXfrm>
        <a:off x="1082625" y="2808801"/>
        <a:ext cx="1847315" cy="1231543"/>
      </dsp:txXfrm>
    </dsp:sp>
    <dsp:sp modelId="{6F69DBF5-B3DB-4D99-B32C-824720AF6455}">
      <dsp:nvSpPr>
        <dsp:cNvPr id="0" name=""/>
        <dsp:cNvSpPr/>
      </dsp:nvSpPr>
      <dsp:spPr>
        <a:xfrm>
          <a:off x="3145460" y="2913482"/>
          <a:ext cx="2555452" cy="1022181"/>
        </a:xfrm>
        <a:prstGeom prst="chevron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Efektivita projektu, rozpočet (15 bodů)</a:t>
          </a:r>
        </a:p>
      </dsp:txBody>
      <dsp:txXfrm>
        <a:off x="3656551" y="2913482"/>
        <a:ext cx="1533271" cy="1022181"/>
      </dsp:txXfrm>
    </dsp:sp>
    <dsp:sp modelId="{09A5E568-6F77-40E8-AB49-5A89AF58AA17}">
      <dsp:nvSpPr>
        <dsp:cNvPr id="0" name=""/>
        <dsp:cNvSpPr/>
      </dsp:nvSpPr>
      <dsp:spPr>
        <a:xfrm>
          <a:off x="5343149" y="2913482"/>
          <a:ext cx="2555452" cy="1022181"/>
        </a:xfrm>
        <a:prstGeom prst="chevron">
          <a:avLst/>
        </a:prstGeom>
        <a:solidFill>
          <a:srgbClr val="FFCC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Adekvátnost indikátorů</a:t>
          </a:r>
          <a:br>
            <a:rPr lang="cs-CZ" sz="1500" kern="1200" dirty="0"/>
          </a:br>
          <a:r>
            <a:rPr lang="cs-CZ" sz="1500" kern="1200" dirty="0"/>
            <a:t>(5 bodů)</a:t>
          </a:r>
        </a:p>
      </dsp:txBody>
      <dsp:txXfrm>
        <a:off x="5854240" y="2913482"/>
        <a:ext cx="1533271" cy="1022181"/>
      </dsp:txXfrm>
    </dsp:sp>
    <dsp:sp modelId="{43B89551-4097-4C0A-B7DA-EAF7B4E106AD}">
      <dsp:nvSpPr>
        <dsp:cNvPr id="0" name=""/>
        <dsp:cNvSpPr/>
      </dsp:nvSpPr>
      <dsp:spPr>
        <a:xfrm>
          <a:off x="466853" y="4212761"/>
          <a:ext cx="3078858" cy="1231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/>
            <a:t>Proveditelnost (15 bodů)</a:t>
          </a:r>
          <a:endParaRPr lang="cs-CZ" sz="2200" kern="1200" dirty="0"/>
        </a:p>
      </dsp:txBody>
      <dsp:txXfrm>
        <a:off x="1082625" y="4212761"/>
        <a:ext cx="1847315" cy="1231543"/>
      </dsp:txXfrm>
    </dsp:sp>
    <dsp:sp modelId="{F5EE45EF-3D4C-4F18-A937-F1CBAE2BDB29}">
      <dsp:nvSpPr>
        <dsp:cNvPr id="0" name=""/>
        <dsp:cNvSpPr/>
      </dsp:nvSpPr>
      <dsp:spPr>
        <a:xfrm>
          <a:off x="3145460" y="4317442"/>
          <a:ext cx="2555452" cy="1022181"/>
        </a:xfrm>
        <a:prstGeom prst="chevron">
          <a:avLst/>
        </a:prstGeom>
        <a:solidFill>
          <a:srgbClr val="AFDDFA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Způsob zapojení cílové skupiny</a:t>
          </a:r>
          <a:br>
            <a:rPr lang="cs-CZ" sz="1500" kern="1200" dirty="0"/>
          </a:br>
          <a:r>
            <a:rPr lang="cs-CZ" sz="1500" kern="1200" dirty="0"/>
            <a:t>(5 bodů)</a:t>
          </a:r>
        </a:p>
      </dsp:txBody>
      <dsp:txXfrm>
        <a:off x="3656551" y="4317442"/>
        <a:ext cx="1533271" cy="1022181"/>
      </dsp:txXfrm>
    </dsp:sp>
    <dsp:sp modelId="{904E9E99-FA22-4CCB-95A5-78331EF44B54}">
      <dsp:nvSpPr>
        <dsp:cNvPr id="0" name=""/>
        <dsp:cNvSpPr/>
      </dsp:nvSpPr>
      <dsp:spPr>
        <a:xfrm>
          <a:off x="5343149" y="4317442"/>
          <a:ext cx="2555452" cy="1022181"/>
        </a:xfrm>
        <a:prstGeom prst="chevron">
          <a:avLst/>
        </a:prstGeom>
        <a:solidFill>
          <a:srgbClr val="FFCC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Způsob realizace aktivit a jejich návaznost</a:t>
          </a:r>
          <a:br>
            <a:rPr lang="cs-CZ" sz="1500" kern="1200" dirty="0"/>
          </a:br>
          <a:r>
            <a:rPr lang="cs-CZ" sz="1500" kern="1200" dirty="0"/>
            <a:t>(10 bodů)</a:t>
          </a:r>
        </a:p>
      </dsp:txBody>
      <dsp:txXfrm>
        <a:off x="5854240" y="4317442"/>
        <a:ext cx="1533271" cy="102218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ED340-6609-4DD2-9BFC-5213456C3D02}">
      <dsp:nvSpPr>
        <dsp:cNvPr id="0" name=""/>
        <dsp:cNvSpPr/>
      </dsp:nvSpPr>
      <dsp:spPr>
        <a:xfrm>
          <a:off x="2123728" y="366338"/>
          <a:ext cx="4558881" cy="4558881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/>
            <a:t>Nedodržení cen a mezd obvyklých.</a:t>
          </a:r>
          <a:endParaRPr lang="cs-CZ" sz="2200" kern="1200" dirty="0"/>
        </a:p>
      </dsp:txBody>
      <dsp:txXfrm>
        <a:off x="4602348" y="1207560"/>
        <a:ext cx="1546763" cy="1519627"/>
      </dsp:txXfrm>
    </dsp:sp>
    <dsp:sp modelId="{E9CF6414-11D2-497E-B84E-D2CD425062DB}">
      <dsp:nvSpPr>
        <dsp:cNvPr id="0" name=""/>
        <dsp:cNvSpPr/>
      </dsp:nvSpPr>
      <dsp:spPr>
        <a:xfrm>
          <a:off x="1888728" y="502019"/>
          <a:ext cx="4558881" cy="4558881"/>
        </a:xfrm>
        <a:prstGeom prst="pie">
          <a:avLst>
            <a:gd name="adj1" fmla="val 1800000"/>
            <a:gd name="adj2" fmla="val 9000000"/>
          </a:avLst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>
              <a:solidFill>
                <a:srgbClr val="164088"/>
              </a:solidFill>
            </a:rPr>
            <a:t>Neefektivní a neodůvodněné položky v rozpočtu.</a:t>
          </a:r>
          <a:r>
            <a:rPr lang="cs-CZ" sz="2200" b="0" kern="1200" dirty="0"/>
            <a:t>.</a:t>
          </a:r>
          <a:endParaRPr lang="cs-CZ" sz="2200" kern="1200" dirty="0"/>
        </a:p>
      </dsp:txBody>
      <dsp:txXfrm>
        <a:off x="3136994" y="3378456"/>
        <a:ext cx="2062351" cy="1411082"/>
      </dsp:txXfrm>
    </dsp:sp>
    <dsp:sp modelId="{8CCB5F35-FB41-4DC8-A468-AF4844AB4BCD}">
      <dsp:nvSpPr>
        <dsp:cNvPr id="0" name=""/>
        <dsp:cNvSpPr/>
      </dsp:nvSpPr>
      <dsp:spPr>
        <a:xfrm>
          <a:off x="1888728" y="502019"/>
          <a:ext cx="4558881" cy="4558881"/>
        </a:xfrm>
        <a:prstGeom prst="pie">
          <a:avLst>
            <a:gd name="adj1" fmla="val 9000000"/>
            <a:gd name="adj2" fmla="val 16200000"/>
          </a:avLst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>
              <a:solidFill>
                <a:srgbClr val="164088"/>
              </a:solidFill>
            </a:rPr>
            <a:t>Částečné nebo žádné provázání rozpočtu s KA.</a:t>
          </a:r>
          <a:endParaRPr lang="cs-CZ" sz="2200" kern="1200" dirty="0">
            <a:solidFill>
              <a:srgbClr val="164088"/>
            </a:solidFill>
          </a:endParaRPr>
        </a:p>
      </dsp:txBody>
      <dsp:txXfrm>
        <a:off x="2377180" y="1397514"/>
        <a:ext cx="1546763" cy="1519627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A216BA-18D5-428E-9D99-8B2C27485BDA}">
      <dsp:nvSpPr>
        <dsp:cNvPr id="0" name=""/>
        <dsp:cNvSpPr/>
      </dsp:nvSpPr>
      <dsp:spPr>
        <a:xfrm>
          <a:off x="0" y="480562"/>
          <a:ext cx="8064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560382-2C70-4B4F-AEF2-24A0FDF7E926}">
      <dsp:nvSpPr>
        <dsp:cNvPr id="0" name=""/>
        <dsp:cNvSpPr/>
      </dsp:nvSpPr>
      <dsp:spPr>
        <a:xfrm>
          <a:off x="403200" y="200122"/>
          <a:ext cx="6077304" cy="560880"/>
        </a:xfrm>
        <a:prstGeom prst="roundRect">
          <a:avLst/>
        </a:prstGeom>
        <a:solidFill>
          <a:srgbClr val="AFDDF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rgbClr val="164088"/>
              </a:solidFill>
            </a:rPr>
            <a:t>Realizace aktivit nevede k integraci na trh práce.</a:t>
          </a:r>
          <a:endParaRPr lang="en-US" sz="1900" kern="1200" dirty="0">
            <a:solidFill>
              <a:srgbClr val="164088"/>
            </a:solidFill>
          </a:endParaRPr>
        </a:p>
      </dsp:txBody>
      <dsp:txXfrm>
        <a:off x="430580" y="227502"/>
        <a:ext cx="6022544" cy="506120"/>
      </dsp:txXfrm>
    </dsp:sp>
    <dsp:sp modelId="{11EAF956-00ED-4598-BE82-5910C4E465F8}">
      <dsp:nvSpPr>
        <dsp:cNvPr id="0" name=""/>
        <dsp:cNvSpPr/>
      </dsp:nvSpPr>
      <dsp:spPr>
        <a:xfrm>
          <a:off x="0" y="1342402"/>
          <a:ext cx="8064000" cy="1047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856" tIns="395732" rIns="62585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Např. poskytování BD a PD a následně nabídka jen ze 2 rekvalifikací.</a:t>
          </a:r>
          <a:endParaRPr lang="en-US" sz="1900" kern="1200"/>
        </a:p>
      </dsp:txBody>
      <dsp:txXfrm>
        <a:off x="0" y="1342402"/>
        <a:ext cx="8064000" cy="1047375"/>
      </dsp:txXfrm>
    </dsp:sp>
    <dsp:sp modelId="{6BE4940E-7072-44CB-87C7-AC2651F64225}">
      <dsp:nvSpPr>
        <dsp:cNvPr id="0" name=""/>
        <dsp:cNvSpPr/>
      </dsp:nvSpPr>
      <dsp:spPr>
        <a:xfrm>
          <a:off x="403200" y="1061962"/>
          <a:ext cx="6077304" cy="560880"/>
        </a:xfrm>
        <a:prstGeom prst="roundRect">
          <a:avLst/>
        </a:prstGeom>
        <a:solidFill>
          <a:srgbClr val="AFDDF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rgbClr val="164088"/>
              </a:solidFill>
            </a:rPr>
            <a:t>Neodůvodněné KA bez logické návaznosti.</a:t>
          </a:r>
          <a:endParaRPr lang="en-US" sz="1900" kern="1200" dirty="0">
            <a:solidFill>
              <a:srgbClr val="164088"/>
            </a:solidFill>
          </a:endParaRPr>
        </a:p>
      </dsp:txBody>
      <dsp:txXfrm>
        <a:off x="430580" y="1089342"/>
        <a:ext cx="6022544" cy="506120"/>
      </dsp:txXfrm>
    </dsp:sp>
    <dsp:sp modelId="{FEF496B4-47A8-43D2-8E9F-325DC1E16EA9}">
      <dsp:nvSpPr>
        <dsp:cNvPr id="0" name=""/>
        <dsp:cNvSpPr/>
      </dsp:nvSpPr>
      <dsp:spPr>
        <a:xfrm>
          <a:off x="0" y="2772817"/>
          <a:ext cx="8064000" cy="227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856" tIns="395732" rIns="62585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KDO se jich bude účastnit (kritéria výběru).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KDO bude zodpovědný za jejich realizaci (RT).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KDY se budou konat a v jakém rozsahu (hodiny/dny/týdny).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KDE se budou konat.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JAK (skupinově/individuálně).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Vždy je nutno ZDŮVODNIT zvolený postup.</a:t>
          </a:r>
          <a:endParaRPr lang="en-US" sz="1900" kern="1200"/>
        </a:p>
      </dsp:txBody>
      <dsp:txXfrm>
        <a:off x="0" y="2772817"/>
        <a:ext cx="8064000" cy="2274300"/>
      </dsp:txXfrm>
    </dsp:sp>
    <dsp:sp modelId="{19D8E028-4D64-4C8D-BD5D-FEFB0CE808B4}">
      <dsp:nvSpPr>
        <dsp:cNvPr id="0" name=""/>
        <dsp:cNvSpPr/>
      </dsp:nvSpPr>
      <dsp:spPr>
        <a:xfrm>
          <a:off x="403200" y="2492377"/>
          <a:ext cx="6077304" cy="560880"/>
        </a:xfrm>
        <a:prstGeom prst="roundRect">
          <a:avLst/>
        </a:prstGeom>
        <a:solidFill>
          <a:srgbClr val="AFDDF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solidFill>
                <a:srgbClr val="164088"/>
              </a:solidFill>
            </a:rPr>
            <a:t>V popisu KA je doporučeno uvést:</a:t>
          </a:r>
          <a:endParaRPr lang="en-US" sz="1900" kern="1200">
            <a:solidFill>
              <a:srgbClr val="164088"/>
            </a:solidFill>
          </a:endParaRPr>
        </a:p>
      </dsp:txBody>
      <dsp:txXfrm>
        <a:off x="430580" y="2519757"/>
        <a:ext cx="6022544" cy="50612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ED3650-5820-4887-8822-A56CBA77EA22}">
      <dsp:nvSpPr>
        <dsp:cNvPr id="0" name=""/>
        <dsp:cNvSpPr/>
      </dsp:nvSpPr>
      <dsp:spPr>
        <a:xfrm>
          <a:off x="618333" y="0"/>
          <a:ext cx="7007780" cy="54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32378-6BFF-4081-81D9-EB23A2AFB789}">
      <dsp:nvSpPr>
        <dsp:cNvPr id="0" name=""/>
        <dsp:cNvSpPr/>
      </dsp:nvSpPr>
      <dsp:spPr>
        <a:xfrm>
          <a:off x="8856" y="1620180"/>
          <a:ext cx="2653681" cy="216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Sečtení zbývajících volných částek dílčích alokací.</a:t>
          </a:r>
        </a:p>
      </dsp:txBody>
      <dsp:txXfrm>
        <a:off x="114310" y="1725634"/>
        <a:ext cx="2442773" cy="1949332"/>
      </dsp:txXfrm>
    </dsp:sp>
    <dsp:sp modelId="{2CE864CE-2754-49A4-96B4-DB99B592D0B1}">
      <dsp:nvSpPr>
        <dsp:cNvPr id="0" name=""/>
        <dsp:cNvSpPr/>
      </dsp:nvSpPr>
      <dsp:spPr>
        <a:xfrm>
          <a:off x="2795383" y="1620180"/>
          <a:ext cx="2653681" cy="2160240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solidFill>
                <a:srgbClr val="164088"/>
              </a:solidFill>
            </a:rPr>
            <a:t>Sestupné seřazení projektů v zásobníku podle celkového počtu bodů ve věcném hodnocení.</a:t>
          </a:r>
        </a:p>
      </dsp:txBody>
      <dsp:txXfrm>
        <a:off x="2900837" y="1725634"/>
        <a:ext cx="2442773" cy="1949332"/>
      </dsp:txXfrm>
    </dsp:sp>
    <dsp:sp modelId="{C54F4C5B-4C7A-4F14-97A0-E24EAA1F1994}">
      <dsp:nvSpPr>
        <dsp:cNvPr id="0" name=""/>
        <dsp:cNvSpPr/>
      </dsp:nvSpPr>
      <dsp:spPr>
        <a:xfrm>
          <a:off x="5581909" y="1620180"/>
          <a:ext cx="2653681" cy="216024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solidFill>
                <a:srgbClr val="164088"/>
              </a:solidFill>
            </a:rPr>
            <a:t>Podpora projektů ze zásobníku s nejvyšším počtem bodů, na něž vyjde volná zbytková alokace.</a:t>
          </a:r>
        </a:p>
      </dsp:txBody>
      <dsp:txXfrm>
        <a:off x="5687363" y="1725634"/>
        <a:ext cx="2442773" cy="194933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A2480-2549-4382-8E2D-3451B201A959}">
      <dsp:nvSpPr>
        <dsp:cNvPr id="0" name=""/>
        <dsp:cNvSpPr/>
      </dsp:nvSpPr>
      <dsp:spPr>
        <a:xfrm rot="5400000">
          <a:off x="806476" y="954648"/>
          <a:ext cx="830816" cy="94585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AF0E3-BBEC-4F8E-A8F3-D1176C064CBB}">
      <dsp:nvSpPr>
        <dsp:cNvPr id="0" name=""/>
        <dsp:cNvSpPr/>
      </dsp:nvSpPr>
      <dsp:spPr>
        <a:xfrm>
          <a:off x="184715" y="33671"/>
          <a:ext cx="2201895" cy="97897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/>
            <a:t>Negativní hodnocení</a:t>
          </a:r>
          <a:endParaRPr lang="cs-CZ" sz="1900" kern="1200" dirty="0"/>
        </a:p>
      </dsp:txBody>
      <dsp:txXfrm>
        <a:off x="232513" y="81469"/>
        <a:ext cx="2106299" cy="883382"/>
      </dsp:txXfrm>
    </dsp:sp>
    <dsp:sp modelId="{7C9DD027-FB41-4EFD-9DB9-4C77DF40F143}">
      <dsp:nvSpPr>
        <dsp:cNvPr id="0" name=""/>
        <dsp:cNvSpPr/>
      </dsp:nvSpPr>
      <dsp:spPr>
        <a:xfrm>
          <a:off x="1984966" y="127039"/>
          <a:ext cx="1017212" cy="791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0AC50B-8DCF-4164-ABAA-8C4B36C0952A}">
      <dsp:nvSpPr>
        <dsp:cNvPr id="0" name=""/>
        <dsp:cNvSpPr/>
      </dsp:nvSpPr>
      <dsp:spPr>
        <a:xfrm rot="5400000">
          <a:off x="2506677" y="2054364"/>
          <a:ext cx="830816" cy="94585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D3A5A-D15B-4264-977E-A5BF1F656956}">
      <dsp:nvSpPr>
        <dsp:cNvPr id="0" name=""/>
        <dsp:cNvSpPr/>
      </dsp:nvSpPr>
      <dsp:spPr>
        <a:xfrm>
          <a:off x="1537098" y="1133388"/>
          <a:ext cx="2897533" cy="978978"/>
        </a:xfrm>
        <a:prstGeom prst="roundRect">
          <a:avLst>
            <a:gd name="adj" fmla="val 16670"/>
          </a:avLst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rgbClr val="164088"/>
              </a:solidFill>
            </a:rPr>
            <a:t>15 kalendářních dnů </a:t>
          </a:r>
          <a:br>
            <a:rPr lang="cs-CZ" sz="1900" b="0" kern="1200" dirty="0">
              <a:solidFill>
                <a:srgbClr val="164088"/>
              </a:solidFill>
            </a:rPr>
          </a:br>
          <a:r>
            <a:rPr lang="cs-CZ" sz="1900" b="0" kern="1200" dirty="0">
              <a:solidFill>
                <a:srgbClr val="164088"/>
              </a:solidFill>
            </a:rPr>
            <a:t>od doručení oznámení</a:t>
          </a:r>
          <a:endParaRPr lang="cs-CZ" sz="1900" kern="1200" dirty="0">
            <a:solidFill>
              <a:srgbClr val="164088"/>
            </a:solidFill>
          </a:endParaRPr>
        </a:p>
      </dsp:txBody>
      <dsp:txXfrm>
        <a:off x="1584896" y="1181186"/>
        <a:ext cx="2801937" cy="883382"/>
      </dsp:txXfrm>
    </dsp:sp>
    <dsp:sp modelId="{4842D65E-19B1-4995-A67C-486A575D5B12}">
      <dsp:nvSpPr>
        <dsp:cNvPr id="0" name=""/>
        <dsp:cNvSpPr/>
      </dsp:nvSpPr>
      <dsp:spPr>
        <a:xfrm>
          <a:off x="3685167" y="1226756"/>
          <a:ext cx="1017212" cy="791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F3765-FEBD-4F26-AC19-42D151EA0ABC}">
      <dsp:nvSpPr>
        <dsp:cNvPr id="0" name=""/>
        <dsp:cNvSpPr/>
      </dsp:nvSpPr>
      <dsp:spPr>
        <a:xfrm rot="5400000">
          <a:off x="3499024" y="3154080"/>
          <a:ext cx="830816" cy="94585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580E2-1B75-449B-9DED-B8D03CEF621C}">
      <dsp:nvSpPr>
        <dsp:cNvPr id="0" name=""/>
        <dsp:cNvSpPr/>
      </dsp:nvSpPr>
      <dsp:spPr>
        <a:xfrm>
          <a:off x="2889480" y="2233104"/>
          <a:ext cx="2177461" cy="978978"/>
        </a:xfrm>
        <a:prstGeom prst="roundRect">
          <a:avLst>
            <a:gd name="adj" fmla="val 16670"/>
          </a:avLst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rgbClr val="164088"/>
              </a:solidFill>
            </a:rPr>
            <a:t>Žádost o přezkum v IS KP21+</a:t>
          </a:r>
          <a:endParaRPr lang="cs-CZ" sz="1900" kern="1200" dirty="0">
            <a:solidFill>
              <a:srgbClr val="164088"/>
            </a:solidFill>
          </a:endParaRPr>
        </a:p>
      </dsp:txBody>
      <dsp:txXfrm>
        <a:off x="2937278" y="2280902"/>
        <a:ext cx="2081865" cy="883382"/>
      </dsp:txXfrm>
    </dsp:sp>
    <dsp:sp modelId="{AE7FC3FF-5108-4B1E-A21D-FB208BA7FE6E}">
      <dsp:nvSpPr>
        <dsp:cNvPr id="0" name=""/>
        <dsp:cNvSpPr/>
      </dsp:nvSpPr>
      <dsp:spPr>
        <a:xfrm>
          <a:off x="4677514" y="2326472"/>
          <a:ext cx="1017212" cy="791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3F61F-783A-436D-BD15-DBD2CF9C632C}">
      <dsp:nvSpPr>
        <dsp:cNvPr id="0" name=""/>
        <dsp:cNvSpPr/>
      </dsp:nvSpPr>
      <dsp:spPr>
        <a:xfrm rot="5400000">
          <a:off x="5254855" y="4253796"/>
          <a:ext cx="830816" cy="94585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383C1-F8A6-4CBB-8708-4007771061A4}">
      <dsp:nvSpPr>
        <dsp:cNvPr id="0" name=""/>
        <dsp:cNvSpPr/>
      </dsp:nvSpPr>
      <dsp:spPr>
        <a:xfrm>
          <a:off x="4241862" y="3332820"/>
          <a:ext cx="2984359" cy="978978"/>
        </a:xfrm>
        <a:prstGeom prst="roundRect">
          <a:avLst>
            <a:gd name="adj" fmla="val 16670"/>
          </a:avLst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rgbClr val="164088"/>
              </a:solidFill>
            </a:rPr>
            <a:t>Přezkumná komise </a:t>
          </a:r>
          <a:br>
            <a:rPr lang="cs-CZ" sz="1900" b="0" kern="1200" dirty="0">
              <a:solidFill>
                <a:srgbClr val="164088"/>
              </a:solidFill>
            </a:rPr>
          </a:br>
          <a:r>
            <a:rPr lang="cs-CZ" sz="1900" b="0" kern="1200" dirty="0">
              <a:solidFill>
                <a:srgbClr val="164088"/>
              </a:solidFill>
            </a:rPr>
            <a:t>30 pracovních dnů</a:t>
          </a:r>
          <a:endParaRPr lang="cs-CZ" sz="1900" kern="1200" dirty="0">
            <a:solidFill>
              <a:srgbClr val="164088"/>
            </a:solidFill>
          </a:endParaRPr>
        </a:p>
      </dsp:txBody>
      <dsp:txXfrm>
        <a:off x="4289660" y="3380618"/>
        <a:ext cx="2888763" cy="883382"/>
      </dsp:txXfrm>
    </dsp:sp>
    <dsp:sp modelId="{1E48176C-A252-4CFE-8FD5-38ABF6EBE24B}">
      <dsp:nvSpPr>
        <dsp:cNvPr id="0" name=""/>
        <dsp:cNvSpPr/>
      </dsp:nvSpPr>
      <dsp:spPr>
        <a:xfrm>
          <a:off x="6433345" y="3426188"/>
          <a:ext cx="1017212" cy="791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9285B1-028F-4B5D-9BC4-A8C31A3811D3}">
      <dsp:nvSpPr>
        <dsp:cNvPr id="0" name=""/>
        <dsp:cNvSpPr/>
      </dsp:nvSpPr>
      <dsp:spPr>
        <a:xfrm>
          <a:off x="5594244" y="4432536"/>
          <a:ext cx="2753519" cy="97897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/>
            <a:t>Konečné rozhodnutí</a:t>
          </a:r>
          <a:endParaRPr lang="cs-CZ" sz="1900" kern="1200" dirty="0"/>
        </a:p>
      </dsp:txBody>
      <dsp:txXfrm>
        <a:off x="5642042" y="4480334"/>
        <a:ext cx="2657923" cy="883382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35500-AE07-40D5-B2C3-95BB6FDD1A98}">
      <dsp:nvSpPr>
        <dsp:cNvPr id="0" name=""/>
        <dsp:cNvSpPr/>
      </dsp:nvSpPr>
      <dsp:spPr>
        <a:xfrm>
          <a:off x="0" y="477372"/>
          <a:ext cx="806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0C386B-983E-4EFF-9BBE-33E03884AE9A}">
      <dsp:nvSpPr>
        <dsp:cNvPr id="0" name=""/>
        <dsp:cNvSpPr/>
      </dsp:nvSpPr>
      <dsp:spPr>
        <a:xfrm>
          <a:off x="1079664" y="72008"/>
          <a:ext cx="5644800" cy="5829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0" kern="1200" dirty="0"/>
            <a:t>Nová adresa - </a:t>
          </a:r>
          <a:r>
            <a:rPr lang="cs-CZ" sz="1200" b="0" kern="1200" dirty="0">
              <a:solidFill>
                <a:srgbClr val="FFCC0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https://iskp21.mssf.cz</a:t>
          </a:r>
          <a:r>
            <a:rPr lang="cs-CZ" sz="1200" b="0" kern="1200" dirty="0">
              <a:solidFill>
                <a:schemeClr val="bg1"/>
              </a:solidFill>
            </a:rPr>
            <a:t>.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1108123" y="100467"/>
        <a:ext cx="5587882" cy="526076"/>
      </dsp:txXfrm>
    </dsp:sp>
    <dsp:sp modelId="{187DD26F-E9FA-4273-AD2F-9140B383BE00}">
      <dsp:nvSpPr>
        <dsp:cNvPr id="0" name=""/>
        <dsp:cNvSpPr/>
      </dsp:nvSpPr>
      <dsp:spPr>
        <a:xfrm>
          <a:off x="0" y="1085179"/>
          <a:ext cx="80640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856" tIns="249936" rIns="6258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b="1" kern="1200" dirty="0"/>
            <a:t>Registrace NIA</a:t>
          </a:r>
          <a:r>
            <a:rPr lang="cs-CZ" sz="1200" kern="1200" dirty="0"/>
            <a:t> (preferováno) – např. bankovní identita, </a:t>
          </a:r>
          <a:r>
            <a:rPr lang="cs-CZ" sz="1200" kern="1200" dirty="0" err="1"/>
            <a:t>eObčanka</a:t>
          </a:r>
          <a:r>
            <a:rPr lang="cs-CZ" sz="1200" kern="1200" dirty="0"/>
            <a:t>.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b="1" kern="1200" dirty="0"/>
            <a:t>Registrace ostatní</a:t>
          </a:r>
          <a:r>
            <a:rPr lang="cs-CZ" sz="1200" kern="1200" dirty="0"/>
            <a:t> – jednoduchý formulář.</a:t>
          </a:r>
          <a:endParaRPr lang="en-US" sz="1200" kern="1200" dirty="0"/>
        </a:p>
      </dsp:txBody>
      <dsp:txXfrm>
        <a:off x="0" y="1085179"/>
        <a:ext cx="8064000" cy="680400"/>
      </dsp:txXfrm>
    </dsp:sp>
    <dsp:sp modelId="{49EE71DC-B31A-46A7-A77F-7BE22C0EFDB4}">
      <dsp:nvSpPr>
        <dsp:cNvPr id="0" name=""/>
        <dsp:cNvSpPr/>
      </dsp:nvSpPr>
      <dsp:spPr>
        <a:xfrm>
          <a:off x="1079664" y="845082"/>
          <a:ext cx="5644800" cy="41772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0" kern="1200" dirty="0"/>
            <a:t>Nutnost nové registrace (nepřenáší se údaje z IS KP14+).</a:t>
          </a:r>
          <a:endParaRPr lang="en-US" sz="1200" kern="1200" dirty="0"/>
        </a:p>
      </dsp:txBody>
      <dsp:txXfrm>
        <a:off x="1100056" y="865474"/>
        <a:ext cx="5604016" cy="376942"/>
      </dsp:txXfrm>
    </dsp:sp>
    <dsp:sp modelId="{B754F1EB-AD6D-48AC-A65D-DB8B009CE49F}">
      <dsp:nvSpPr>
        <dsp:cNvPr id="0" name=""/>
        <dsp:cNvSpPr/>
      </dsp:nvSpPr>
      <dsp:spPr>
        <a:xfrm>
          <a:off x="0" y="2131040"/>
          <a:ext cx="8064000" cy="86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856" tIns="249936" rIns="6258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Popis hodnoty indikátorů.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Název klíčové aktivity.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Počet zaměstnanců a roční obrat žadatele.</a:t>
          </a:r>
          <a:endParaRPr lang="en-US" sz="1200" kern="1200"/>
        </a:p>
      </dsp:txBody>
      <dsp:txXfrm>
        <a:off x="0" y="2131040"/>
        <a:ext cx="8064000" cy="869400"/>
      </dsp:txXfrm>
    </dsp:sp>
    <dsp:sp modelId="{D41667BB-2C3F-48E2-966B-4726EC9FD505}">
      <dsp:nvSpPr>
        <dsp:cNvPr id="0" name=""/>
        <dsp:cNvSpPr/>
      </dsp:nvSpPr>
      <dsp:spPr>
        <a:xfrm>
          <a:off x="1079664" y="1830889"/>
          <a:ext cx="5644800" cy="4777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0" kern="1200" dirty="0">
              <a:solidFill>
                <a:srgbClr val="FFCC00"/>
              </a:solidFill>
            </a:rPr>
            <a:t>Ne všechna povinná pole podbarvena žlutě.</a:t>
          </a:r>
          <a:endParaRPr lang="en-US" sz="1200" kern="1200" dirty="0">
            <a:solidFill>
              <a:srgbClr val="FFCC00"/>
            </a:solidFill>
          </a:endParaRPr>
        </a:p>
      </dsp:txBody>
      <dsp:txXfrm>
        <a:off x="1102987" y="1854212"/>
        <a:ext cx="5598154" cy="431135"/>
      </dsp:txXfrm>
    </dsp:sp>
    <dsp:sp modelId="{F4BD9ACF-5295-4CCB-9C7A-B9258F9CFD44}">
      <dsp:nvSpPr>
        <dsp:cNvPr id="0" name=""/>
        <dsp:cNvSpPr/>
      </dsp:nvSpPr>
      <dsp:spPr>
        <a:xfrm>
          <a:off x="0" y="3322783"/>
          <a:ext cx="8064000" cy="500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856" tIns="249936" rIns="6258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Povinné pokud žadatelem obec, příspěvková organizace kraje či obce.</a:t>
          </a:r>
          <a:endParaRPr lang="en-US" sz="1200" kern="1200"/>
        </a:p>
      </dsp:txBody>
      <dsp:txXfrm>
        <a:off x="0" y="3322783"/>
        <a:ext cx="8064000" cy="500850"/>
      </dsp:txXfrm>
    </dsp:sp>
    <dsp:sp modelId="{DAB00CE9-2A86-4BF5-8EB9-53C6BE1C4231}">
      <dsp:nvSpPr>
        <dsp:cNvPr id="0" name=""/>
        <dsp:cNvSpPr/>
      </dsp:nvSpPr>
      <dsp:spPr>
        <a:xfrm>
          <a:off x="1108058" y="3063012"/>
          <a:ext cx="5644800" cy="4346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0" kern="1200" dirty="0"/>
            <a:t>Typ subjektu Zřizovatel – nadřízený kraj.</a:t>
          </a:r>
          <a:endParaRPr lang="en-US" sz="1200" kern="1200" dirty="0"/>
        </a:p>
      </dsp:txBody>
      <dsp:txXfrm>
        <a:off x="1129276" y="3084230"/>
        <a:ext cx="5602364" cy="392227"/>
      </dsp:txXfrm>
    </dsp:sp>
    <dsp:sp modelId="{FA4A4C7B-B429-44CB-968B-D38433BA26E8}">
      <dsp:nvSpPr>
        <dsp:cNvPr id="0" name=""/>
        <dsp:cNvSpPr/>
      </dsp:nvSpPr>
      <dsp:spPr>
        <a:xfrm>
          <a:off x="0" y="4162325"/>
          <a:ext cx="8064000" cy="86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856" tIns="249936" rIns="6258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Žadatelé s jednou (*) uvedou hodnoty 5 %, 5 % a 5 %.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Žadatelé se dvěma (**) uvedou hodnoty 10 %, 10 % a 10 %.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200" kern="1200"/>
            <a:t>Žadatelé se třemi (***) uvedou hodnoty 15 %, 30 % a 60 %.</a:t>
          </a:r>
          <a:endParaRPr lang="en-US" sz="1200" kern="1200"/>
        </a:p>
      </dsp:txBody>
      <dsp:txXfrm>
        <a:off x="0" y="4162325"/>
        <a:ext cx="8064000" cy="869400"/>
      </dsp:txXfrm>
    </dsp:sp>
    <dsp:sp modelId="{DCACE94E-0A8F-45D2-9A59-7C5AFC774FBB}">
      <dsp:nvSpPr>
        <dsp:cNvPr id="0" name=""/>
        <dsp:cNvSpPr/>
      </dsp:nvSpPr>
      <dsp:spPr>
        <a:xfrm>
          <a:off x="1079664" y="3888944"/>
          <a:ext cx="5644800" cy="4510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21336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0" kern="1200" dirty="0">
              <a:solidFill>
                <a:srgbClr val="FFCC00"/>
              </a:solidFill>
            </a:rPr>
            <a:t>Vyplnit pole vlastního spolufinancování pro každou kategorii regionů</a:t>
          </a:r>
          <a:endParaRPr lang="en-US" sz="1200" kern="1200" dirty="0">
            <a:solidFill>
              <a:srgbClr val="FFCC00"/>
            </a:solidFill>
          </a:endParaRPr>
        </a:p>
      </dsp:txBody>
      <dsp:txXfrm>
        <a:off x="1101681" y="3910961"/>
        <a:ext cx="5600766" cy="406977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EDB5C-C33C-45BC-B394-B1BB9CC28FD2}">
      <dsp:nvSpPr>
        <dsp:cNvPr id="0" name=""/>
        <dsp:cNvSpPr/>
      </dsp:nvSpPr>
      <dsp:spPr>
        <a:xfrm rot="10800000">
          <a:off x="395564" y="223"/>
          <a:ext cx="7453318" cy="8253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394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Spolufinancování příjemců min. 5 %.</a:t>
          </a:r>
          <a:endParaRPr lang="cs-CZ" sz="2400" kern="1200" dirty="0"/>
        </a:p>
      </dsp:txBody>
      <dsp:txXfrm rot="10800000">
        <a:off x="601896" y="223"/>
        <a:ext cx="7246986" cy="825330"/>
      </dsp:txXfrm>
    </dsp:sp>
    <dsp:sp modelId="{10416E08-CF65-4B80-9758-3331FC7C3713}">
      <dsp:nvSpPr>
        <dsp:cNvPr id="0" name=""/>
        <dsp:cNvSpPr/>
      </dsp:nvSpPr>
      <dsp:spPr>
        <a:xfrm>
          <a:off x="2" y="223"/>
          <a:ext cx="825330" cy="8253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rgbClr val="AFDDFA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714DF-5385-48A9-96F6-FE3D52BAFE0D}">
      <dsp:nvSpPr>
        <dsp:cNvPr id="0" name=""/>
        <dsp:cNvSpPr/>
      </dsp:nvSpPr>
      <dsp:spPr>
        <a:xfrm rot="10800000">
          <a:off x="395564" y="1071921"/>
          <a:ext cx="7453318" cy="825330"/>
        </a:xfrm>
        <a:prstGeom prst="homePlate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394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>
              <a:solidFill>
                <a:srgbClr val="164088"/>
              </a:solidFill>
            </a:rPr>
            <a:t>Nový závazkový i sledovaný indikátor.</a:t>
          </a:r>
          <a:endParaRPr lang="cs-CZ" sz="2400" kern="1200" dirty="0">
            <a:solidFill>
              <a:srgbClr val="164088"/>
            </a:solidFill>
          </a:endParaRPr>
        </a:p>
      </dsp:txBody>
      <dsp:txXfrm rot="10800000">
        <a:off x="601896" y="1071921"/>
        <a:ext cx="7246986" cy="825330"/>
      </dsp:txXfrm>
    </dsp:sp>
    <dsp:sp modelId="{13771EE0-BE60-4D55-9197-3E51853BFD2B}">
      <dsp:nvSpPr>
        <dsp:cNvPr id="0" name=""/>
        <dsp:cNvSpPr/>
      </dsp:nvSpPr>
      <dsp:spPr>
        <a:xfrm>
          <a:off x="2" y="1071921"/>
          <a:ext cx="825330" cy="825330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rgbClr val="FFCC0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F30216-4875-4233-B79F-8F5FBE53EFC3}">
      <dsp:nvSpPr>
        <dsp:cNvPr id="0" name=""/>
        <dsp:cNvSpPr/>
      </dsp:nvSpPr>
      <dsp:spPr>
        <a:xfrm rot="10800000">
          <a:off x="395564" y="2143618"/>
          <a:ext cx="7453318" cy="825330"/>
        </a:xfrm>
        <a:prstGeom prst="homePlate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394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>
              <a:solidFill>
                <a:srgbClr val="164088"/>
              </a:solidFill>
            </a:rPr>
            <a:t>Nepřímé náklady –&gt; paušál + jednotka MP.</a:t>
          </a:r>
          <a:endParaRPr lang="cs-CZ" sz="2400" kern="1200" dirty="0">
            <a:solidFill>
              <a:srgbClr val="164088"/>
            </a:solidFill>
          </a:endParaRPr>
        </a:p>
      </dsp:txBody>
      <dsp:txXfrm rot="10800000">
        <a:off x="601896" y="2143618"/>
        <a:ext cx="7246986" cy="825330"/>
      </dsp:txXfrm>
    </dsp:sp>
    <dsp:sp modelId="{F9168085-B4AD-4021-999E-0035256FFE0F}">
      <dsp:nvSpPr>
        <dsp:cNvPr id="0" name=""/>
        <dsp:cNvSpPr/>
      </dsp:nvSpPr>
      <dsp:spPr>
        <a:xfrm>
          <a:off x="2" y="2143618"/>
          <a:ext cx="825330" cy="825330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rgbClr val="AFDDFA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52AA49-DD0C-4B29-B1C9-ECBF4E7306A0}">
      <dsp:nvSpPr>
        <dsp:cNvPr id="0" name=""/>
        <dsp:cNvSpPr/>
      </dsp:nvSpPr>
      <dsp:spPr>
        <a:xfrm rot="10800000">
          <a:off x="395564" y="3215316"/>
          <a:ext cx="7453318" cy="825330"/>
        </a:xfrm>
        <a:prstGeom prst="homePlate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394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>
              <a:solidFill>
                <a:srgbClr val="164088"/>
              </a:solidFill>
            </a:rPr>
            <a:t>Zpřísnění kategorie zájemců o zaměstnání.</a:t>
          </a:r>
          <a:endParaRPr lang="cs-CZ" sz="2400" kern="1200" dirty="0">
            <a:solidFill>
              <a:srgbClr val="164088"/>
            </a:solidFill>
          </a:endParaRPr>
        </a:p>
      </dsp:txBody>
      <dsp:txXfrm rot="10800000">
        <a:off x="601896" y="3215316"/>
        <a:ext cx="7246986" cy="825330"/>
      </dsp:txXfrm>
    </dsp:sp>
    <dsp:sp modelId="{E9EC088A-3A18-4E75-9D09-9291E728B761}">
      <dsp:nvSpPr>
        <dsp:cNvPr id="0" name=""/>
        <dsp:cNvSpPr/>
      </dsp:nvSpPr>
      <dsp:spPr>
        <a:xfrm>
          <a:off x="0" y="3215316"/>
          <a:ext cx="825330" cy="825330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rgbClr val="FFCC0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AAE9B-E918-4C40-A107-5748B3A78B8F}">
      <dsp:nvSpPr>
        <dsp:cNvPr id="0" name=""/>
        <dsp:cNvSpPr/>
      </dsp:nvSpPr>
      <dsp:spPr>
        <a:xfrm rot="10800000">
          <a:off x="395564" y="4287014"/>
          <a:ext cx="7453318" cy="8253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394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Omezeno partnerství s finančním příspěvkem.</a:t>
          </a:r>
          <a:endParaRPr lang="cs-CZ" sz="2400" kern="1200" dirty="0"/>
        </a:p>
      </dsp:txBody>
      <dsp:txXfrm rot="10800000">
        <a:off x="601896" y="4287014"/>
        <a:ext cx="7246986" cy="825330"/>
      </dsp:txXfrm>
    </dsp:sp>
    <dsp:sp modelId="{EE3D33CB-5A5A-4858-9120-8A6FC363C795}">
      <dsp:nvSpPr>
        <dsp:cNvPr id="0" name=""/>
        <dsp:cNvSpPr/>
      </dsp:nvSpPr>
      <dsp:spPr>
        <a:xfrm>
          <a:off x="2" y="4287014"/>
          <a:ext cx="825330" cy="825330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rgbClr val="AFDDFA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C21EC-7450-41E1-85DE-F092126B2D28}">
      <dsp:nvSpPr>
        <dsp:cNvPr id="0" name=""/>
        <dsp:cNvSpPr/>
      </dsp:nvSpPr>
      <dsp:spPr>
        <a:xfrm>
          <a:off x="0" y="72006"/>
          <a:ext cx="842400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kern="1200" dirty="0"/>
            <a:t>Poradenské a informační činnosti</a:t>
          </a:r>
          <a:endParaRPr lang="cs-CZ" sz="1900" kern="1200" dirty="0"/>
        </a:p>
      </dsp:txBody>
      <dsp:txXfrm>
        <a:off x="21704" y="93710"/>
        <a:ext cx="8380592" cy="401192"/>
      </dsp:txXfrm>
    </dsp:sp>
    <dsp:sp modelId="{0CD737C8-B013-49A3-AEC5-CB0666759538}">
      <dsp:nvSpPr>
        <dsp:cNvPr id="0" name=""/>
        <dsp:cNvSpPr/>
      </dsp:nvSpPr>
      <dsp:spPr>
        <a:xfrm>
          <a:off x="0" y="576064"/>
          <a:ext cx="8424000" cy="452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62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500" kern="1200" dirty="0"/>
            <a:t>Mentoři, pracovní asistenti, psychologové, odborní 	poradci, koučové (viz příloha s pozicemi)</a:t>
          </a:r>
          <a:endParaRPr lang="cs-CZ" sz="1500" kern="1200" dirty="0"/>
        </a:p>
      </dsp:txBody>
      <dsp:txXfrm>
        <a:off x="0" y="576064"/>
        <a:ext cx="8424000" cy="452295"/>
      </dsp:txXfrm>
    </dsp:sp>
    <dsp:sp modelId="{017D3C27-2894-40DA-8A82-F632280B81DB}">
      <dsp:nvSpPr>
        <dsp:cNvPr id="0" name=""/>
        <dsp:cNvSpPr/>
      </dsp:nvSpPr>
      <dsp:spPr>
        <a:xfrm>
          <a:off x="0" y="1135744"/>
          <a:ext cx="842400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kern="1200" dirty="0"/>
            <a:t>Bilanční a prac. diagnostika v odůvodněných případech</a:t>
          </a:r>
          <a:endParaRPr lang="cs-CZ" sz="1900" kern="1200" dirty="0"/>
        </a:p>
      </dsp:txBody>
      <dsp:txXfrm>
        <a:off x="21704" y="1157448"/>
        <a:ext cx="8380592" cy="401192"/>
      </dsp:txXfrm>
    </dsp:sp>
    <dsp:sp modelId="{AEBDA32C-E197-43FE-84A1-6DC105F0B15A}">
      <dsp:nvSpPr>
        <dsp:cNvPr id="0" name=""/>
        <dsp:cNvSpPr/>
      </dsp:nvSpPr>
      <dsp:spPr>
        <a:xfrm>
          <a:off x="0" y="1635064"/>
          <a:ext cx="842400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kern="1200"/>
            <a:t>Motivační aktivity </a:t>
          </a:r>
          <a:endParaRPr lang="cs-CZ" sz="1900" kern="1200"/>
        </a:p>
      </dsp:txBody>
      <dsp:txXfrm>
        <a:off x="21704" y="1656768"/>
        <a:ext cx="8380592" cy="401192"/>
      </dsp:txXfrm>
    </dsp:sp>
    <dsp:sp modelId="{F3DCEAD0-B6A7-458C-A922-2DAD455FA108}">
      <dsp:nvSpPr>
        <dsp:cNvPr id="0" name=""/>
        <dsp:cNvSpPr/>
      </dsp:nvSpPr>
      <dsp:spPr>
        <a:xfrm>
          <a:off x="0" y="2079664"/>
          <a:ext cx="8424000" cy="452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62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500" kern="1200" dirty="0"/>
            <a:t>Např. kurzy měkkých dovedností, orientace na trhu práce, nácviky komunikace se zaměstnavatelem</a:t>
          </a:r>
          <a:endParaRPr lang="cs-CZ" sz="1500" kern="1200" dirty="0"/>
        </a:p>
      </dsp:txBody>
      <dsp:txXfrm>
        <a:off x="0" y="2079664"/>
        <a:ext cx="8424000" cy="452295"/>
      </dsp:txXfrm>
    </dsp:sp>
    <dsp:sp modelId="{A890C4BD-FC0E-4572-9320-333E3015F57B}">
      <dsp:nvSpPr>
        <dsp:cNvPr id="0" name=""/>
        <dsp:cNvSpPr/>
      </dsp:nvSpPr>
      <dsp:spPr>
        <a:xfrm>
          <a:off x="0" y="2531959"/>
          <a:ext cx="842400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kern="1200"/>
            <a:t>Rozvoj základních kompetencí </a:t>
          </a:r>
          <a:endParaRPr lang="cs-CZ" sz="1900" kern="1200"/>
        </a:p>
      </dsp:txBody>
      <dsp:txXfrm>
        <a:off x="21704" y="2553663"/>
        <a:ext cx="8380592" cy="401192"/>
      </dsp:txXfrm>
    </dsp:sp>
    <dsp:sp modelId="{B8A2C1CA-7F36-47C3-8762-1387F241F0E6}">
      <dsp:nvSpPr>
        <dsp:cNvPr id="0" name=""/>
        <dsp:cNvSpPr/>
      </dsp:nvSpPr>
      <dsp:spPr>
        <a:xfrm>
          <a:off x="0" y="2976559"/>
          <a:ext cx="842400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62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500" kern="1200" dirty="0"/>
            <a:t>Např. gramotnosti, doučovací kurzy</a:t>
          </a:r>
          <a:endParaRPr lang="cs-CZ" sz="1500" kern="1200" dirty="0"/>
        </a:p>
      </dsp:txBody>
      <dsp:txXfrm>
        <a:off x="0" y="2976559"/>
        <a:ext cx="8424000" cy="314640"/>
      </dsp:txXfrm>
    </dsp:sp>
    <dsp:sp modelId="{9A475572-0FDF-47D6-BBB2-3BDDCEBDF08E}">
      <dsp:nvSpPr>
        <dsp:cNvPr id="0" name=""/>
        <dsp:cNvSpPr/>
      </dsp:nvSpPr>
      <dsp:spPr>
        <a:xfrm>
          <a:off x="0" y="3291199"/>
          <a:ext cx="8424000" cy="44460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chemeClr val="tx1"/>
              </a:solidFill>
            </a:rPr>
            <a:t>Důležité: </a:t>
          </a:r>
          <a:endParaRPr lang="cs-CZ" sz="1900" kern="1200" dirty="0">
            <a:solidFill>
              <a:schemeClr val="tx1"/>
            </a:solidFill>
          </a:endParaRPr>
        </a:p>
      </dsp:txBody>
      <dsp:txXfrm>
        <a:off x="21704" y="3312903"/>
        <a:ext cx="8380592" cy="401192"/>
      </dsp:txXfrm>
    </dsp:sp>
    <dsp:sp modelId="{7622362D-ED68-4F8B-942A-D13AC66896EC}">
      <dsp:nvSpPr>
        <dsp:cNvPr id="0" name=""/>
        <dsp:cNvSpPr/>
      </dsp:nvSpPr>
      <dsp:spPr>
        <a:xfrm>
          <a:off x="0" y="3790519"/>
          <a:ext cx="8424000" cy="44460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chemeClr val="tx1"/>
              </a:solidFill>
            </a:rPr>
            <a:t>Zajistit a prokázat úroveň a kvalitu těchto aktivit – informace o odbornosti RT</a:t>
          </a:r>
          <a:r>
            <a:rPr lang="cs-CZ" sz="1900" b="0" kern="1200" dirty="0"/>
            <a:t>.</a:t>
          </a:r>
          <a:endParaRPr lang="cs-CZ" sz="1900" kern="1200" dirty="0"/>
        </a:p>
      </dsp:txBody>
      <dsp:txXfrm>
        <a:off x="21704" y="3812223"/>
        <a:ext cx="8380592" cy="401192"/>
      </dsp:txXfrm>
    </dsp:sp>
    <dsp:sp modelId="{482C41A4-E6F1-4A42-97EA-83CC89C50D76}">
      <dsp:nvSpPr>
        <dsp:cNvPr id="0" name=""/>
        <dsp:cNvSpPr/>
      </dsp:nvSpPr>
      <dsp:spPr>
        <a:xfrm>
          <a:off x="0" y="4289839"/>
          <a:ext cx="8424000" cy="444600"/>
        </a:xfrm>
        <a:prstGeom prst="roundRect">
          <a:avLst/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chemeClr val="tx1"/>
              </a:solidFill>
            </a:rPr>
            <a:t>Uvádět obsah a časové dotace</a:t>
          </a:r>
          <a:endParaRPr lang="cs-CZ" sz="1900" kern="1200" dirty="0">
            <a:solidFill>
              <a:schemeClr val="tx1"/>
            </a:solidFill>
          </a:endParaRPr>
        </a:p>
      </dsp:txBody>
      <dsp:txXfrm>
        <a:off x="21704" y="4311543"/>
        <a:ext cx="8380592" cy="401192"/>
      </dsp:txXfrm>
    </dsp:sp>
    <dsp:sp modelId="{AE2F1878-C114-4B63-BEAB-EB22B6D5F33A}">
      <dsp:nvSpPr>
        <dsp:cNvPr id="0" name=""/>
        <dsp:cNvSpPr/>
      </dsp:nvSpPr>
      <dsp:spPr>
        <a:xfrm>
          <a:off x="0" y="4789158"/>
          <a:ext cx="8424000" cy="44460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chemeClr val="tx1"/>
              </a:solidFill>
            </a:rPr>
            <a:t>Nezapočítávat do indikátoru 62600</a:t>
          </a:r>
        </a:p>
      </dsp:txBody>
      <dsp:txXfrm>
        <a:off x="21704" y="4810862"/>
        <a:ext cx="8380592" cy="4011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BA73B-9DF9-417D-AE4F-F424DC89F71A}">
      <dsp:nvSpPr>
        <dsp:cNvPr id="0" name=""/>
        <dsp:cNvSpPr/>
      </dsp:nvSpPr>
      <dsp:spPr>
        <a:xfrm>
          <a:off x="0" y="0"/>
          <a:ext cx="8244448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0" kern="1200" dirty="0"/>
            <a:t>Rekvalifikace, vzdělávání, zkoušky k získání profesní kvalifikace</a:t>
          </a:r>
          <a:endParaRPr lang="cs-CZ" sz="2200" kern="1200" dirty="0"/>
        </a:p>
      </dsp:txBody>
      <dsp:txXfrm>
        <a:off x="25130" y="25130"/>
        <a:ext cx="8194188" cy="464540"/>
      </dsp:txXfrm>
    </dsp:sp>
    <dsp:sp modelId="{41F81BFD-303A-4F1C-ADD7-EF3852741BEF}">
      <dsp:nvSpPr>
        <dsp:cNvPr id="0" name=""/>
        <dsp:cNvSpPr/>
      </dsp:nvSpPr>
      <dsp:spPr>
        <a:xfrm>
          <a:off x="0" y="463144"/>
          <a:ext cx="8244448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0" kern="1200" dirty="0"/>
            <a:t>Aktivity vedoucí k návratu do studia</a:t>
          </a:r>
          <a:endParaRPr lang="cs-CZ" sz="2200" kern="1200" dirty="0"/>
        </a:p>
      </dsp:txBody>
      <dsp:txXfrm>
        <a:off x="25130" y="488274"/>
        <a:ext cx="8194188" cy="464540"/>
      </dsp:txXfrm>
    </dsp:sp>
    <dsp:sp modelId="{D221F288-E61F-42B8-91BB-4D82721B41A8}">
      <dsp:nvSpPr>
        <dsp:cNvPr id="0" name=""/>
        <dsp:cNvSpPr/>
      </dsp:nvSpPr>
      <dsp:spPr>
        <a:xfrm>
          <a:off x="0" y="1193679"/>
          <a:ext cx="8244448" cy="1548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61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kern="1200" dirty="0"/>
            <a:t>Akreditované a neakreditované kurzy</a:t>
          </a: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kern="1200" dirty="0"/>
            <a:t>Rekvalifikace dle NSK, kurzy, které nejsou rekvalifikacemi (řidičská oprávnění, asistent pedagoga, svářečské kurzy, jazykové kurzy)</a:t>
          </a: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kern="1200" dirty="0"/>
            <a:t>u UoZ možná podpora při RK (nutná spolupráce s ÚP ČR)</a:t>
          </a: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kern="1200" dirty="0"/>
            <a:t>Vazba na indikátor 62600</a:t>
          </a:r>
          <a:endParaRPr lang="cs-CZ" sz="2000" kern="1200" dirty="0"/>
        </a:p>
      </dsp:txBody>
      <dsp:txXfrm>
        <a:off x="0" y="1193679"/>
        <a:ext cx="8244448" cy="1548360"/>
      </dsp:txXfrm>
    </dsp:sp>
    <dsp:sp modelId="{11EEB778-AC6B-4B19-86D7-5FB554967327}">
      <dsp:nvSpPr>
        <dsp:cNvPr id="0" name=""/>
        <dsp:cNvSpPr/>
      </dsp:nvSpPr>
      <dsp:spPr>
        <a:xfrm>
          <a:off x="0" y="2952326"/>
          <a:ext cx="8244448" cy="51480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0" kern="1200" dirty="0">
              <a:solidFill>
                <a:schemeClr val="tx1"/>
              </a:solidFill>
            </a:rPr>
            <a:t>Důležité</a:t>
          </a:r>
          <a:r>
            <a:rPr lang="pl-PL" sz="2200" b="0" kern="1200" dirty="0"/>
            <a:t>:</a:t>
          </a:r>
          <a:endParaRPr lang="cs-CZ" sz="2200" kern="1200" dirty="0"/>
        </a:p>
      </dsp:txBody>
      <dsp:txXfrm>
        <a:off x="25130" y="2977456"/>
        <a:ext cx="8194188" cy="464540"/>
      </dsp:txXfrm>
    </dsp:sp>
    <dsp:sp modelId="{06C0AE61-B83B-46B8-B1FC-C52B9382D9E0}">
      <dsp:nvSpPr>
        <dsp:cNvPr id="0" name=""/>
        <dsp:cNvSpPr/>
      </dsp:nvSpPr>
      <dsp:spPr>
        <a:xfrm>
          <a:off x="0" y="3456386"/>
          <a:ext cx="8244448" cy="51480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0" kern="1200" dirty="0">
              <a:solidFill>
                <a:schemeClr val="tx1"/>
              </a:solidFill>
            </a:rPr>
            <a:t>Specifikace kurzů v žádosti, časové dotace</a:t>
          </a:r>
          <a:endParaRPr lang="cs-CZ" sz="2200" kern="1200" dirty="0">
            <a:solidFill>
              <a:schemeClr val="tx1"/>
            </a:solidFill>
          </a:endParaRPr>
        </a:p>
      </dsp:txBody>
      <dsp:txXfrm>
        <a:off x="25130" y="3481516"/>
        <a:ext cx="8194188" cy="464540"/>
      </dsp:txXfrm>
    </dsp:sp>
    <dsp:sp modelId="{6BACE05E-3EAA-46E5-A387-7B77C17118FD}">
      <dsp:nvSpPr>
        <dsp:cNvPr id="0" name=""/>
        <dsp:cNvSpPr/>
      </dsp:nvSpPr>
      <dsp:spPr>
        <a:xfrm>
          <a:off x="0" y="4032446"/>
          <a:ext cx="8244448" cy="51480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0" kern="1200" dirty="0">
              <a:solidFill>
                <a:schemeClr val="tx1"/>
              </a:solidFill>
            </a:rPr>
            <a:t>Nákup z paušálu – požadavek na odpovědnost příjemce</a:t>
          </a:r>
          <a:endParaRPr lang="cs-CZ" sz="2200" kern="1200" dirty="0">
            <a:solidFill>
              <a:schemeClr val="tx1"/>
            </a:solidFill>
          </a:endParaRPr>
        </a:p>
      </dsp:txBody>
      <dsp:txXfrm>
        <a:off x="25130" y="4057576"/>
        <a:ext cx="8194188" cy="4645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10A31-4344-4C73-8FEE-A128415C2E4B}">
      <dsp:nvSpPr>
        <dsp:cNvPr id="0" name=""/>
        <dsp:cNvSpPr/>
      </dsp:nvSpPr>
      <dsp:spPr>
        <a:xfrm>
          <a:off x="0" y="0"/>
          <a:ext cx="8244448" cy="6612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0" kern="1200"/>
            <a:t>Podpora aktivit k získání pracovních návyků a zkušeností.</a:t>
          </a:r>
          <a:endParaRPr lang="cs-CZ" sz="2300" kern="1200"/>
        </a:p>
      </dsp:txBody>
      <dsp:txXfrm>
        <a:off x="32280" y="32280"/>
        <a:ext cx="8179888" cy="596703"/>
      </dsp:txXfrm>
    </dsp:sp>
    <dsp:sp modelId="{C2FB89AB-049E-43D7-B0F5-ECAD21175035}">
      <dsp:nvSpPr>
        <dsp:cNvPr id="0" name=""/>
        <dsp:cNvSpPr/>
      </dsp:nvSpPr>
      <dsp:spPr>
        <a:xfrm>
          <a:off x="0" y="677511"/>
          <a:ext cx="8244448" cy="12109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0" kern="1200" dirty="0"/>
            <a:t>Zprostředkování zaměstnání, zaměstnávání, podpora umístění na uvolněná pracovní místa a podpora vytváření nových pracovních míst.</a:t>
          </a:r>
          <a:endParaRPr lang="cs-CZ" sz="2300" kern="1200" dirty="0"/>
        </a:p>
      </dsp:txBody>
      <dsp:txXfrm>
        <a:off x="59114" y="736625"/>
        <a:ext cx="8126220" cy="1092722"/>
      </dsp:txXfrm>
    </dsp:sp>
    <dsp:sp modelId="{6715D88E-C269-470B-B457-1D2CBCF47030}">
      <dsp:nvSpPr>
        <dsp:cNvPr id="0" name=""/>
        <dsp:cNvSpPr/>
      </dsp:nvSpPr>
      <dsp:spPr>
        <a:xfrm>
          <a:off x="0" y="2038332"/>
          <a:ext cx="8244448" cy="166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6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 dirty="0"/>
            <a:t>Měkké hranice toho, co je praxe, trénink a co zaměstnání.</a:t>
          </a: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 dirty="0"/>
            <a:t>Zaměstnávat lze u příjemce, partnera a dalšího zapojeného subjektu.</a:t>
          </a: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 dirty="0"/>
            <a:t>Zprostředkování zaměstnání může jen osoba s povolením ke zprostředkování zaměstnání – příjemce; partner; agenutra placená z paušálu; ÚP ČR, pokud souhlasí.</a:t>
          </a: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 dirty="0"/>
            <a:t>Podpora mzdovými příspěvky – podmínky na drámec metodiky v příloze.</a:t>
          </a:r>
          <a:endParaRPr lang="cs-CZ" sz="1800" kern="1200" dirty="0"/>
        </a:p>
      </dsp:txBody>
      <dsp:txXfrm>
        <a:off x="0" y="2038332"/>
        <a:ext cx="8244448" cy="1666350"/>
      </dsp:txXfrm>
    </dsp:sp>
    <dsp:sp modelId="{12C1ABD1-E760-433E-8713-17F2938685B0}">
      <dsp:nvSpPr>
        <dsp:cNvPr id="0" name=""/>
        <dsp:cNvSpPr/>
      </dsp:nvSpPr>
      <dsp:spPr>
        <a:xfrm>
          <a:off x="0" y="3704682"/>
          <a:ext cx="8244448" cy="6130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0" kern="1200" dirty="0"/>
            <a:t>Podpora flexibilních forem zaměstnání </a:t>
          </a:r>
          <a:endParaRPr lang="cs-CZ" sz="2300" kern="1200" dirty="0"/>
        </a:p>
      </dsp:txBody>
      <dsp:txXfrm>
        <a:off x="29928" y="3734610"/>
        <a:ext cx="8184592" cy="553223"/>
      </dsp:txXfrm>
    </dsp:sp>
    <dsp:sp modelId="{2AA525AA-F6DD-42AC-8FFB-B092ACA84D40}">
      <dsp:nvSpPr>
        <dsp:cNvPr id="0" name=""/>
        <dsp:cNvSpPr/>
      </dsp:nvSpPr>
      <dsp:spPr>
        <a:xfrm>
          <a:off x="0" y="4317762"/>
          <a:ext cx="8244448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6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/>
            <a:t>Částečné úvazky, HW možný.</a:t>
          </a:r>
          <a:endParaRPr lang="cs-CZ" sz="1800" kern="1200"/>
        </a:p>
      </dsp:txBody>
      <dsp:txXfrm>
        <a:off x="0" y="4317762"/>
        <a:ext cx="8244448" cy="380880"/>
      </dsp:txXfrm>
    </dsp:sp>
    <dsp:sp modelId="{C29FB6FD-2DD7-494E-A2BB-324331E69DAC}">
      <dsp:nvSpPr>
        <dsp:cNvPr id="0" name=""/>
        <dsp:cNvSpPr/>
      </dsp:nvSpPr>
      <dsp:spPr>
        <a:xfrm>
          <a:off x="0" y="4698642"/>
          <a:ext cx="8244448" cy="55671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chemeClr val="tx1"/>
              </a:solidFill>
            </a:rPr>
            <a:t>Uvádět, u koho bude příjemce zaměstnávat.</a:t>
          </a:r>
        </a:p>
      </dsp:txBody>
      <dsp:txXfrm>
        <a:off x="27176" y="4725818"/>
        <a:ext cx="8190096" cy="5023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276EB-793E-4C15-B3C5-EB83C9979A5F}">
      <dsp:nvSpPr>
        <dsp:cNvPr id="0" name=""/>
        <dsp:cNvSpPr/>
      </dsp:nvSpPr>
      <dsp:spPr>
        <a:xfrm>
          <a:off x="0" y="23524"/>
          <a:ext cx="8244448" cy="1064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0" kern="1200"/>
            <a:t>Doprovodná opatření</a:t>
          </a:r>
          <a:endParaRPr lang="cs-CZ" sz="2800" kern="1200"/>
        </a:p>
      </dsp:txBody>
      <dsp:txXfrm>
        <a:off x="51974" y="75498"/>
        <a:ext cx="8140500" cy="960752"/>
      </dsp:txXfrm>
    </dsp:sp>
    <dsp:sp modelId="{CB7D3840-EE23-4646-B461-422873D58BE0}">
      <dsp:nvSpPr>
        <dsp:cNvPr id="0" name=""/>
        <dsp:cNvSpPr/>
      </dsp:nvSpPr>
      <dsp:spPr>
        <a:xfrm>
          <a:off x="0" y="1088224"/>
          <a:ext cx="8244448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61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200" kern="1200" dirty="0"/>
            <a:t>Motivační prvek hrazený v naprosté většině z paušálu – opět požadavek na odpovědnost příjemce</a:t>
          </a:r>
          <a:endParaRPr lang="cs-CZ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200" kern="1200" dirty="0"/>
            <a:t>Stravné, cestovné, hlídání, poplatky za výpisy, potvrzení apod.</a:t>
          </a:r>
        </a:p>
      </dsp:txBody>
      <dsp:txXfrm>
        <a:off x="0" y="1088224"/>
        <a:ext cx="8244448" cy="1304100"/>
      </dsp:txXfrm>
    </dsp:sp>
    <dsp:sp modelId="{DCC38E46-0292-4D43-A0A3-1D3886E069D5}">
      <dsp:nvSpPr>
        <dsp:cNvPr id="0" name=""/>
        <dsp:cNvSpPr/>
      </dsp:nvSpPr>
      <dsp:spPr>
        <a:xfrm>
          <a:off x="0" y="2392324"/>
          <a:ext cx="8244448" cy="1064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0" kern="1200" dirty="0"/>
            <a:t>Realizace nových či inovativních nástrojů aktivní politiky zaměstnanosti</a:t>
          </a:r>
          <a:endParaRPr lang="cs-CZ" sz="2800" kern="1200" dirty="0"/>
        </a:p>
      </dsp:txBody>
      <dsp:txXfrm>
        <a:off x="51974" y="2444298"/>
        <a:ext cx="8140500" cy="960752"/>
      </dsp:txXfrm>
    </dsp:sp>
    <dsp:sp modelId="{0FA912D1-C953-461F-896F-138A158169C4}">
      <dsp:nvSpPr>
        <dsp:cNvPr id="0" name=""/>
        <dsp:cNvSpPr/>
      </dsp:nvSpPr>
      <dsp:spPr>
        <a:xfrm>
          <a:off x="0" y="3457024"/>
          <a:ext cx="8244448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61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200" kern="1200" dirty="0"/>
            <a:t>Aktivity ozkoušené např. v rámci projektů PO3 OPZ</a:t>
          </a:r>
          <a:endParaRPr lang="cs-CZ" sz="2200" kern="1200" dirty="0"/>
        </a:p>
      </dsp:txBody>
      <dsp:txXfrm>
        <a:off x="0" y="3457024"/>
        <a:ext cx="8244448" cy="463680"/>
      </dsp:txXfrm>
    </dsp:sp>
    <dsp:sp modelId="{312C4C7C-E043-467F-984B-D481E99B9658}">
      <dsp:nvSpPr>
        <dsp:cNvPr id="0" name=""/>
        <dsp:cNvSpPr/>
      </dsp:nvSpPr>
      <dsp:spPr>
        <a:xfrm>
          <a:off x="0" y="3920704"/>
          <a:ext cx="8244448" cy="1064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Aktivity hrazené z paušálu (administrativní činnost, technické zajištění projektu)</a:t>
          </a:r>
        </a:p>
      </dsp:txBody>
      <dsp:txXfrm>
        <a:off x="51974" y="3972678"/>
        <a:ext cx="8140500" cy="960752"/>
      </dsp:txXfrm>
    </dsp:sp>
    <dsp:sp modelId="{033718E0-7EE3-45DC-8842-49F57AC4009B}">
      <dsp:nvSpPr>
        <dsp:cNvPr id="0" name=""/>
        <dsp:cNvSpPr/>
      </dsp:nvSpPr>
      <dsp:spPr>
        <a:xfrm>
          <a:off x="0" y="4985404"/>
          <a:ext cx="8244448" cy="463680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61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 dirty="0">
              <a:solidFill>
                <a:schemeClr val="tx1"/>
              </a:solidFill>
            </a:rPr>
            <a:t>Žádoucí popsat v žádosti</a:t>
          </a:r>
        </a:p>
      </dsp:txBody>
      <dsp:txXfrm>
        <a:off x="0" y="4985404"/>
        <a:ext cx="8244448" cy="4636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A345D-9FED-40C2-9B84-3C7493891EFC}">
      <dsp:nvSpPr>
        <dsp:cNvPr id="0" name=""/>
        <dsp:cNvSpPr/>
      </dsp:nvSpPr>
      <dsp:spPr>
        <a:xfrm>
          <a:off x="1349701" y="0"/>
          <a:ext cx="5040560" cy="504056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00373C-4777-4D3A-B4D3-1555043EB399}">
      <dsp:nvSpPr>
        <dsp:cNvPr id="0" name=""/>
        <dsp:cNvSpPr/>
      </dsp:nvSpPr>
      <dsp:spPr>
        <a:xfrm>
          <a:off x="3869981" y="504601"/>
          <a:ext cx="3276364" cy="9391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Míra podpory (spolufinancování)</a:t>
          </a:r>
          <a:endParaRPr lang="cs-CZ" sz="2400" kern="1200" dirty="0"/>
        </a:p>
      </dsp:txBody>
      <dsp:txXfrm>
        <a:off x="3915829" y="550449"/>
        <a:ext cx="3184668" cy="847502"/>
      </dsp:txXfrm>
    </dsp:sp>
    <dsp:sp modelId="{8E78A05F-9534-4E8F-80C7-881BB8384EEA}">
      <dsp:nvSpPr>
        <dsp:cNvPr id="0" name=""/>
        <dsp:cNvSpPr/>
      </dsp:nvSpPr>
      <dsp:spPr>
        <a:xfrm>
          <a:off x="3906022" y="1588849"/>
          <a:ext cx="3276364" cy="9391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Forma financování</a:t>
          </a:r>
          <a:endParaRPr lang="cs-CZ" sz="2400" kern="1200" dirty="0"/>
        </a:p>
      </dsp:txBody>
      <dsp:txXfrm>
        <a:off x="3951870" y="1634697"/>
        <a:ext cx="3184668" cy="847502"/>
      </dsp:txXfrm>
    </dsp:sp>
    <dsp:sp modelId="{F7A910EF-8E89-48B4-A810-004265EFB81A}">
      <dsp:nvSpPr>
        <dsp:cNvPr id="0" name=""/>
        <dsp:cNvSpPr/>
      </dsp:nvSpPr>
      <dsp:spPr>
        <a:xfrm>
          <a:off x="3869981" y="2617796"/>
          <a:ext cx="3276364" cy="18007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Rozpočet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/>
            <a:t>- </a:t>
          </a:r>
          <a:r>
            <a:rPr lang="cs-CZ" sz="2000" b="0" kern="1200" dirty="0"/>
            <a:t>osobní náklady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/>
            <a:t>- mzdové příspěvky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/>
            <a:t>- paušál</a:t>
          </a:r>
          <a:endParaRPr lang="cs-CZ" sz="1000" kern="1200" dirty="0"/>
        </a:p>
      </dsp:txBody>
      <dsp:txXfrm>
        <a:off x="3957887" y="2705702"/>
        <a:ext cx="3100552" cy="16249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FF47B-B9C9-4186-92D9-8EDD6487529F}">
      <dsp:nvSpPr>
        <dsp:cNvPr id="0" name=""/>
        <dsp:cNvSpPr/>
      </dsp:nvSpPr>
      <dsp:spPr>
        <a:xfrm>
          <a:off x="0" y="3543336"/>
          <a:ext cx="8064000" cy="775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Závěrečná platba</a:t>
          </a:r>
          <a:r>
            <a:rPr lang="cs-CZ" sz="1500" kern="1200" dirty="0"/>
            <a:t> </a:t>
          </a:r>
          <a:endParaRPr lang="en-US" sz="1500" kern="1200" dirty="0"/>
        </a:p>
      </dsp:txBody>
      <dsp:txXfrm>
        <a:off x="0" y="3543336"/>
        <a:ext cx="8064000" cy="418605"/>
      </dsp:txXfrm>
    </dsp:sp>
    <dsp:sp modelId="{A32C71FC-DEA8-4F11-85B0-C532B4980178}">
      <dsp:nvSpPr>
        <dsp:cNvPr id="0" name=""/>
        <dsp:cNvSpPr/>
      </dsp:nvSpPr>
      <dsp:spPr>
        <a:xfrm>
          <a:off x="0" y="3946437"/>
          <a:ext cx="8064000" cy="3565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do výše rozdílu mezi dosud poskytnutou podporou a celkovou výší způsobilých výdajů projektu</a:t>
          </a:r>
          <a:endParaRPr lang="en-US" sz="1200" kern="1200" dirty="0"/>
        </a:p>
      </dsp:txBody>
      <dsp:txXfrm>
        <a:off x="0" y="3946437"/>
        <a:ext cx="8064000" cy="356589"/>
      </dsp:txXfrm>
    </dsp:sp>
    <dsp:sp modelId="{1E14F697-95C5-422F-A181-734507235EF7}">
      <dsp:nvSpPr>
        <dsp:cNvPr id="0" name=""/>
        <dsp:cNvSpPr/>
      </dsp:nvSpPr>
      <dsp:spPr>
        <a:xfrm rot="10800000">
          <a:off x="0" y="2362713"/>
          <a:ext cx="8064000" cy="11922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Další zálohové platby</a:t>
          </a:r>
          <a:r>
            <a:rPr lang="cs-CZ" sz="1500" kern="1200" dirty="0"/>
            <a:t> </a:t>
          </a:r>
          <a:endParaRPr lang="en-US" sz="1500" kern="1200" dirty="0"/>
        </a:p>
      </dsp:txBody>
      <dsp:txXfrm rot="-10800000">
        <a:off x="0" y="2362713"/>
        <a:ext cx="8064000" cy="418479"/>
      </dsp:txXfrm>
    </dsp:sp>
    <dsp:sp modelId="{89FA1FF5-608B-4447-B9C1-0859CEBBFD74}">
      <dsp:nvSpPr>
        <dsp:cNvPr id="0" name=""/>
        <dsp:cNvSpPr/>
      </dsp:nvSpPr>
      <dsp:spPr>
        <a:xfrm>
          <a:off x="0" y="2781193"/>
          <a:ext cx="8064000" cy="35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dle  zpráv o realizaci, resp. žádostí o platbu (ve výši součtu vzniklých a vyúčtovaných způsobilých výdajů projektu)</a:t>
          </a:r>
          <a:endParaRPr lang="en-US" sz="1200" kern="1200" dirty="0"/>
        </a:p>
      </dsp:txBody>
      <dsp:txXfrm>
        <a:off x="0" y="2781193"/>
        <a:ext cx="8064000" cy="356482"/>
      </dsp:txXfrm>
    </dsp:sp>
    <dsp:sp modelId="{B49656DB-83AE-4148-9762-58A8BE0789F1}">
      <dsp:nvSpPr>
        <dsp:cNvPr id="0" name=""/>
        <dsp:cNvSpPr/>
      </dsp:nvSpPr>
      <dsp:spPr>
        <a:xfrm rot="10800000">
          <a:off x="0" y="1182091"/>
          <a:ext cx="8064000" cy="11922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První zálohová platba </a:t>
          </a:r>
          <a:endParaRPr lang="en-US" sz="1500" kern="1200" dirty="0"/>
        </a:p>
      </dsp:txBody>
      <dsp:txXfrm rot="-10800000">
        <a:off x="0" y="1182091"/>
        <a:ext cx="8064000" cy="418479"/>
      </dsp:txXfrm>
    </dsp:sp>
    <dsp:sp modelId="{E3D16554-327E-4436-95CB-F88E560F275D}">
      <dsp:nvSpPr>
        <dsp:cNvPr id="0" name=""/>
        <dsp:cNvSpPr/>
      </dsp:nvSpPr>
      <dsp:spPr>
        <a:xfrm>
          <a:off x="0" y="1600571"/>
          <a:ext cx="8064000" cy="35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dle Rozhodnutí o poskytnutí dotace (20%)</a:t>
          </a:r>
          <a:endParaRPr lang="en-US" sz="1200" kern="1200" dirty="0"/>
        </a:p>
      </dsp:txBody>
      <dsp:txXfrm>
        <a:off x="0" y="1600571"/>
        <a:ext cx="8064000" cy="356482"/>
      </dsp:txXfrm>
    </dsp:sp>
    <dsp:sp modelId="{0DBFCE38-250B-4A69-9E08-3E29C3D477F5}">
      <dsp:nvSpPr>
        <dsp:cNvPr id="0" name=""/>
        <dsp:cNvSpPr/>
      </dsp:nvSpPr>
      <dsp:spPr>
        <a:xfrm rot="10800000">
          <a:off x="0" y="1468"/>
          <a:ext cx="8064000" cy="11922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Ex ante = zálohové financování</a:t>
          </a:r>
          <a:endParaRPr lang="en-US" sz="1500" b="1" kern="1200" dirty="0"/>
        </a:p>
      </dsp:txBody>
      <dsp:txXfrm rot="10800000">
        <a:off x="0" y="1468"/>
        <a:ext cx="8064000" cy="7746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A214C-6E77-4761-A523-6288F56546A5}">
      <dsp:nvSpPr>
        <dsp:cNvPr id="0" name=""/>
        <dsp:cNvSpPr/>
      </dsp:nvSpPr>
      <dsp:spPr>
        <a:xfrm>
          <a:off x="0" y="0"/>
          <a:ext cx="8064000" cy="77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Do přímých osobních nákladů </a:t>
          </a:r>
          <a:r>
            <a:rPr lang="cs-CZ" sz="2000" b="1" kern="1200" dirty="0"/>
            <a:t>NEPATŘÍ</a:t>
          </a:r>
          <a:r>
            <a:rPr lang="cs-CZ" sz="1800" b="1" kern="1200" dirty="0"/>
            <a:t>:</a:t>
          </a:r>
          <a:endParaRPr lang="cs-CZ" sz="1800" kern="1200" dirty="0"/>
        </a:p>
      </dsp:txBody>
      <dsp:txXfrm>
        <a:off x="37725" y="37725"/>
        <a:ext cx="7988550" cy="697350"/>
      </dsp:txXfrm>
    </dsp:sp>
    <dsp:sp modelId="{FE0A06C2-7AE6-4EA2-9991-67E05D34DFAC}">
      <dsp:nvSpPr>
        <dsp:cNvPr id="0" name=""/>
        <dsp:cNvSpPr/>
      </dsp:nvSpPr>
      <dsp:spPr>
        <a:xfrm>
          <a:off x="0" y="780629"/>
          <a:ext cx="8064000" cy="3542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0320" rIns="113792" bIns="20320" numCol="1" spcCol="1270" anchor="t" anchorCtr="0">
          <a:noAutofit/>
        </a:bodyPr>
        <a:lstStyle/>
        <a:p>
          <a:pPr marL="180000" lvl="1" indent="-171450" algn="l" defTabSz="711200">
            <a:lnSpc>
              <a:spcPct val="15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kern="1200" dirty="0"/>
            <a:t>administrativní činnosti spojené s řízením projektu či organizace vč. účetnictví, agendy bankovních výpisu apod.</a:t>
          </a:r>
        </a:p>
        <a:p>
          <a:pPr marL="180000" lvl="1" indent="-171450" algn="l" defTabSz="711200">
            <a:lnSpc>
              <a:spcPct val="15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kern="1200" dirty="0"/>
            <a:t>administrativní činnosti spojené s organizačním zabezpečením aktivit projektu - rezervace prostor, komunikace s lektory, registrace účastníků, příprava pozvánek, PL, výběr dodavatele vč. uzavření smlouvy, vyhotovení </a:t>
          </a:r>
          <a:r>
            <a:rPr lang="cs-CZ" sz="1600" kern="1200" dirty="0" err="1"/>
            <a:t>ZoR</a:t>
          </a:r>
          <a:r>
            <a:rPr lang="cs-CZ" sz="1600" kern="1200" dirty="0"/>
            <a:t> apod.</a:t>
          </a:r>
        </a:p>
        <a:p>
          <a:pPr marL="180000" lvl="1" indent="-171450" algn="l" defTabSz="711200">
            <a:lnSpc>
              <a:spcPct val="15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kern="1200" dirty="0"/>
            <a:t>finanční řízení projektu či organizace</a:t>
          </a:r>
        </a:p>
        <a:p>
          <a:pPr marL="180000" lvl="1" indent="-171450" algn="l" defTabSz="711200">
            <a:lnSpc>
              <a:spcPct val="15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kern="1200" dirty="0"/>
            <a:t>personalistiku mimo personalistiky spojené s uplatněním CS</a:t>
          </a:r>
        </a:p>
        <a:p>
          <a:pPr marL="180000" lvl="1" indent="-171450" algn="l" defTabSz="711200">
            <a:lnSpc>
              <a:spcPct val="15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cs-CZ" sz="1600" kern="1200" dirty="0"/>
            <a:t>školení bezpečnosti a ochrany zdraví při práci, opravu a údržbu zařízení, úklid a čištění, ostrahu, apod.</a:t>
          </a:r>
        </a:p>
      </dsp:txBody>
      <dsp:txXfrm>
        <a:off x="0" y="780629"/>
        <a:ext cx="8064000" cy="3542874"/>
      </dsp:txXfrm>
    </dsp:sp>
    <dsp:sp modelId="{19E715E6-C183-4CDD-9046-0CA0BA49FCB5}">
      <dsp:nvSpPr>
        <dsp:cNvPr id="0" name=""/>
        <dsp:cNvSpPr/>
      </dsp:nvSpPr>
      <dsp:spPr>
        <a:xfrm>
          <a:off x="0" y="4331333"/>
          <a:ext cx="8064000" cy="915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TYTO VÝDAJE NELZE ZAŘADIT MEZI OSOBNÍ NÁKLADY!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Lze je hradit ze 40% paušální sazby.</a:t>
          </a:r>
        </a:p>
      </dsp:txBody>
      <dsp:txXfrm>
        <a:off x="44711" y="4376044"/>
        <a:ext cx="7974578" cy="826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09.11.2022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09.11.2022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434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Podrobněji příloha č. 1 výzvy.</a:t>
            </a:r>
          </a:p>
          <a:p>
            <a:r>
              <a:rPr lang="cs-CZ" dirty="0"/>
              <a:t>Překryvy aktivit mezi sebou (kompetence x návyky).</a:t>
            </a:r>
          </a:p>
          <a:p>
            <a:r>
              <a:rPr lang="cs-CZ" dirty="0"/>
              <a:t>Poradenství x motivace.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135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Podrobněji příloha č. 1 výzvy.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29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Podrobněji příloha č. 1 výzvy.</a:t>
            </a:r>
          </a:p>
          <a:p>
            <a:r>
              <a:rPr lang="cs-CZ" dirty="0"/>
              <a:t>Podmínky poskytování mzdového příspěvku </a:t>
            </a:r>
          </a:p>
          <a:p>
            <a:pPr marL="171450" indent="-171450">
              <a:buFontTx/>
              <a:buChar char="-"/>
            </a:pPr>
            <a:r>
              <a:rPr lang="cs-CZ" dirty="0"/>
              <a:t>Ne ke stejnému zaměstnavateli v posledních třech letech.</a:t>
            </a:r>
          </a:p>
          <a:p>
            <a:pPr marL="171450" indent="-171450">
              <a:buFontTx/>
              <a:buChar char="-"/>
            </a:pPr>
            <a:r>
              <a:rPr lang="cs-CZ" dirty="0"/>
              <a:t>OZP na volný trh práce z 50 %.</a:t>
            </a:r>
          </a:p>
          <a:p>
            <a:pPr marL="171450" indent="-171450">
              <a:buFontTx/>
              <a:buChar char="-"/>
            </a:pPr>
            <a:endParaRPr lang="cs-CZ" dirty="0"/>
          </a:p>
          <a:p>
            <a:pPr marL="171450" indent="-171450">
              <a:buFontTx/>
              <a:buChar char="-"/>
            </a:pPr>
            <a:r>
              <a:rPr lang="cs-CZ" dirty="0"/>
              <a:t>Uvádět, u koho bude příjemce zaměstnávat a v jaké míře, pokud různorodý projekt.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3174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Podrobněji příloha č. 1 výzvy.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1297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Využít případně přílohu žádosti.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4014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Pozor na projekty </a:t>
            </a:r>
          </a:p>
          <a:p>
            <a:pPr marL="171450" indent="-171450">
              <a:buFontTx/>
              <a:buChar char="-"/>
            </a:pPr>
            <a:r>
              <a:rPr lang="cs-CZ" dirty="0"/>
              <a:t>Převzaté z jiných SC</a:t>
            </a:r>
          </a:p>
          <a:p>
            <a:pPr marL="171450" indent="-171450">
              <a:buFontTx/>
              <a:buChar char="-"/>
            </a:pPr>
            <a:r>
              <a:rPr lang="cs-CZ" dirty="0"/>
              <a:t>Problém překryvů (ÚP ČR – mělo by být již vyjednáno, soutěžní výzvy)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7064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47403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38260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Význam hvězdiček u jednotlivých subjektů bude vysvětlen na dalším slidu.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5742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*)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Podíl žadatele pro část projektu spadající do kategorie „méně rozvinutých regionů“ činí 5 %, podíl žadatele pro část projektu spadající do kategorie „přechodových regionů“ činí 5 %, podíl žadatele pro část projektu spadající do kategorie „více rozvinutých regionů“ činí 5 %.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**)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Podíl žadatele pro část projektu spadající do kategorie „méně rozvinutých regionů“ činí 10 %, podíl žadatele pro část projektu spadající do kategorie „přechodových regionů“ činí 10 %, podíl žadatele pro část projektu spadající do kategorie „více rozvinutých regionů“ činí 10 %.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***)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Podíl žadatele pro část projektu spadající do kategorie „méně rozvinutých regionů“ činí 15 %, podíl žadatele pro část projektu spadající do kategorie „přechodových regionů“ činí 30 %, podíl žadatele pro část projektu spadající do kategorie „více rozvinutých regionů“ činí 60 %.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115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03_22_032 Integrované územní investice – zaměstnanost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Schváleno 48 námětů o objemu 630 mil. Kč.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561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solidFill>
                  <a:srgbClr val="084A8B"/>
                </a:solidFill>
              </a:rPr>
              <a:t>každá platba ponížena o příslušné  % spolufinancování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436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ŘO upozorňuje příjemce na zákon č. 340/2015 Sb., o zvláštních podmínkách účinnosti některých smluv, uveřejňování těchto smluv a o registru smluv (</a:t>
            </a:r>
            <a:r>
              <a:rPr lang="cs-CZ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zákon o registru smluv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Tento předpis kromě jiného stanovuje, že prostřednictvím registru smluv se povinně uveřejňuje jakákoli soukromoprávní smlouva (včetně ujednání s dodavatelem v podobě objednávky), u které hodnota jejího předmětu převyšuje 50.000 Kč bez DPH a jejíž smluvní stranou je: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a) Česká republika,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b) územní samosprávný celek, včetně městské části nebo městského obvodu územně členěného statutárního města nebo městské části hlavního města Prahy,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c) státní příspěvková organizace,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d) státní fond,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e) veřejná výzkumná instituce nebo veřejná vysoká škola,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f) dobrovolný svazek obcí, 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g) regionální rada regionu soudržnosti,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h) příspěvková organizace územního samosprávného celku,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i) ústav založený státem nebo územním samosprávným celkem,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j) obecně prospěšná společnost založená státem nebo územním samosprávným celkem,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k) státní podnik nebo národní podnik,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l) zdravotní pojišťovna,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m) Český rozhlas nebo Česká televize, nebo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n) právnická osoba, v níž má stát nebo územní samosprávný celek sám nebo s jinými územními samosprávnými celky většinovou majetkovou účast, a to i prostřednictvím jiné právnické osoby. </a:t>
            </a: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Přiměřeností výdaje se rozumí dosažení optimálního vztahu mezi jeho hospodárností, účelností a efektivností a že výše výdaj odpovídá cenám v místě a čase obvyklým.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145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Celkové způsobilé výdaje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1.1. Osobní náklady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1.1.1. Pracovní smlouvy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1.1.2. Dohody o pracovní činnosti 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1.1.3. Dohody o provedení práce </a:t>
            </a:r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1.2. Paušální sazba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1.3. Mzdové příspěvky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1.3.1 Mzdové příspěvky na pracovní místa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1.3.2 Mzdové příspěvky – účast na vzdělávací akci </a:t>
            </a: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2.     Celkové nezpůsobilé výdaje </a:t>
            </a:r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2037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Příloha č. 3 - pracovní náplně jsou stručnou inspirací, nejedná se o taxativní výčet. Žadatel v PŽ uvede vždy popis pracovní činnosti dané pozice s ohledem na konkrétní aktivity projektu, jejich časový rozsah, cílovou skupinu a potřeby žadatele. Uvádí se i popis pozic hrazených z paušálu.</a:t>
            </a:r>
          </a:p>
          <a:p>
            <a:r>
              <a:rPr lang="cs-CZ" dirty="0"/>
              <a:t>Pozice typu Garant, Koordinátor, Lektor, Pracovní poradce, Odborný pracovník/konzultant, Terénní pracovník, Specialista trhu práce, Dluhový poradce, Mentor, Psycholog, aj.</a:t>
            </a:r>
          </a:p>
          <a:p>
            <a:endParaRPr lang="cs-CZ" dirty="0"/>
          </a:p>
          <a:p>
            <a:r>
              <a:rPr lang="cs-CZ" dirty="0"/>
              <a:t>Příloha č. 3 dále uvádí požadovanou kvalifikaci, formu zaměstnání, předpokládaný úvazek i měsíční sazbu.</a:t>
            </a:r>
          </a:p>
          <a:p>
            <a:r>
              <a:rPr lang="cs-CZ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 porovnání osobních výdajů s obvyklou výší v daném oboru, čase a místě lze využít Informační systém o průměrném výdělku (ISPV). Informační systém je dostupný na stránkách www.mpsv.cz/</a:t>
            </a:r>
            <a:r>
              <a:rPr lang="cs-CZ" sz="12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ISPV.php</a:t>
            </a:r>
            <a:r>
              <a:rPr lang="cs-CZ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endParaRPr lang="cs-CZ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79959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1) administrativní činnosti spojené s řízením projektu či organizace (např. příprava dokumentů před zaúčtováním, skenování/kopírování účetních a jiných dokladů) a s plněním povinností archivace dokumentů k projektu; 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2) administrativní činnosti spojené s organizačním zabezpečením aktivit projektu (např. rezervace prostor pro vzdělávací akci, komunikace s lektory, registrace účastníků akce probíhající před danou akcí, zajištění auditní stopy o akci, příprava prezenčních listin a pozvánek pro účastníky akce);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3) administrativní činnosti spojené s výběrem dodavatele pro projekt, včetně uzavření smlouvy s dodavatelem/vyhotovení objednávky (týká se přímých nákupů bez realizace zadávacích řízení a také s realizací zadávacích řízení);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4) finanční řízení projektu či organizace, včetně vedení účetnictví a vedení mezd pracovníků, agendy rozpočtování a agendy bankovních transferů a hotovostní pokladny s výjimkou případů, kdy mají tyto činnosti přímou vazbu na podporované aktivity uvedené ve výzvě k předkládání žádostí o podporu (zejména u projektů zaměřených na podporu sociálního bydlení nebo na programy bezpečnosti a prevence kriminality);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8792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ŘO považuje výdaje plynoucí z uzavřeného pracovněprávního vztahu stejnou osobou na straně zaměstnavatele i zaměstnance za nezpůsobilé v projektech financovaných z OPZ+ zejména z důvodu, že v tomto případě není splněna zásada plynoucí z § 2 zákona č. 262/2006 Sb., zákoníku práce. Práce má být v pracovněprávním vztahu vykonávána ve vztahu </a:t>
            </a:r>
            <a:r>
              <a:rPr lang="cs-CZ" sz="1800" b="1" i="0" dirty="0">
                <a:solidFill>
                  <a:srgbClr val="333333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nadřízenosti zaměstnavatele a podřízenosti zaměstnance</a:t>
            </a:r>
            <a:r>
              <a:rPr lang="cs-CZ" sz="180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jménem zaměstnavatele a podle pokynů zaměstnavatele. Pokud na straně zaměstnavatele i zaměstnance vystupuje stejná osoba, pak není jasné, kdo zaměstnanci přiděluje a kontroluje jeho práci.</a:t>
            </a:r>
            <a:endParaRPr lang="cs-CZ" sz="1800" i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4680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30520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 případě jakéhokoli snížení částky přímých osobních nákladů dojde k adekvátnímu snížení částky výdajů financovaných paušální sazbou tak, aby byla zachována výše paušální sazby.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8758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Náklady v položkách 1.3.1. (Mzdové příspěvky na pracovní </a:t>
            </a:r>
            <a:r>
              <a:rPr lang="cs-CZ" sz="1200"/>
              <a:t>místa) a 1.3.2 (Mzdové příspěvky – účast na vzdělávací akci) </a:t>
            </a:r>
            <a:r>
              <a:rPr lang="cs-CZ" sz="1200" dirty="0"/>
              <a:t>jsou financovány v režimu jednotkových nákladů, pro které je v rozpočtu stanovena fixní částka. Žadatel proto vyplní plánovaný počet jednotek. Celková částka na položce se stanoví automaticky jako součin plánovaného počtu jednotek a jednotkového nákladu stanoveného ŘO.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Podporu z OPZ+ nelze v případě mzdových příspěvků čerpat na osobní náklady plynoucí z DPP!!! </a:t>
            </a:r>
            <a:endParaRPr lang="cs-CZ" sz="1200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4135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Mzdové příspěvky nelze nárokovat za osobu s pracovní smlouvou/dohodou o pracovní činnosti, která je podepsána stejnou osobou na jedné straně jakožto zaměstnavatelem a na druhé straně jakožto zaměstnancem.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dirty="0"/>
              <a:t>Proplacení jednotek </a:t>
            </a:r>
            <a:r>
              <a:rPr lang="cs-CZ" sz="1200" dirty="0"/>
              <a:t>na základě počtu prokázaných „0,05 </a:t>
            </a:r>
            <a:r>
              <a:rPr lang="cs-CZ" sz="1200" dirty="0" err="1"/>
              <a:t>úvazkoměsíců</a:t>
            </a:r>
            <a:r>
              <a:rPr lang="cs-CZ" sz="1200" dirty="0"/>
              <a:t>“ za sledované </a:t>
            </a:r>
            <a:r>
              <a:rPr lang="cs-CZ" sz="1200"/>
              <a:t>období se zaokrouhluje </a:t>
            </a:r>
            <a:r>
              <a:rPr lang="cs-CZ" sz="1200" dirty="0"/>
              <a:t>se na celé </a:t>
            </a:r>
            <a:r>
              <a:rPr lang="cs-CZ" sz="1200"/>
              <a:t>jednotky dolů.</a:t>
            </a:r>
            <a:endParaRPr lang="cs-CZ" sz="11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418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3401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Při výpočtu poměrné části jednotkového nákladu se vychází z FPD pro měsíc, ve kterém zaměstnanec odpracuje nižší počet dnů, než je stanoven FPD pro daný měsíc (obvykle v případě začátku/ukončení pracovního poměru k jinému datu než k prvnímu/poslednímu dni v měsíci). Výpočet se vztahuje k základní jednotce 0,05 úvazku/měsíc a příjemce si může nárokovat pouze takový počet jednotek, který odpovídá násobku 0,05 úvazku až do výše odpovídající odpracovanému úvazku u zaměstnavatele v daném měsíci. Dosažený počet jednotek se při výpočtu zaokrouhluje na celé jednotky dolů.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Konkrétní příklad viz Specifická část pravidel, kap. 6.2.7.1.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1311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Závazkové MI = v žádosti o podporu uvedena cílová hodnota.</a:t>
            </a:r>
          </a:p>
          <a:p>
            <a:r>
              <a:rPr lang="cs-CZ" dirty="0"/>
              <a:t>Sledované MI = v žádosti o podporu není uvedena cílová hodnota =&gt; nenaplnění není sankcionováno.</a:t>
            </a:r>
          </a:p>
          <a:p>
            <a:endParaRPr lang="cs-CZ" dirty="0"/>
          </a:p>
          <a:p>
            <a:r>
              <a:rPr lang="cs-CZ" dirty="0"/>
              <a:t>Finanční opravy (sankce) při nenaplnění cílových hodnot závazkových MI – podrobněji kap. 18.2.1 Obecné části pravidel.</a:t>
            </a:r>
          </a:p>
          <a:p>
            <a:pPr marL="628650" lvl="1" indent="-171450">
              <a:buFontTx/>
              <a:buChar char="-"/>
            </a:pPr>
            <a:r>
              <a:rPr lang="cs-CZ" dirty="0"/>
              <a:t>Naplnění pod 85 % u výstupových MI (600 000 a 672 001) a pod 75 % u výsledkových MI (626 000).</a:t>
            </a:r>
          </a:p>
          <a:p>
            <a:pPr marL="0" lvl="0" indent="0">
              <a:buFontTx/>
              <a:buNone/>
            </a:pPr>
            <a:endParaRPr lang="cs-CZ" dirty="0"/>
          </a:p>
          <a:p>
            <a:pPr marL="0" lvl="0" indent="0">
              <a:buFontTx/>
              <a:buNone/>
            </a:pPr>
            <a:r>
              <a:rPr lang="cs-CZ" dirty="0"/>
              <a:t>Každý účastník se do každého MI počítá max. jednou bez ohledu na to, kolik aktivit/kurzů absolvoval.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0892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Kap. 21 Obecné části pravidel.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Posouzení veřejné podpory se ve výzvě č. 32 týká především čerpání mzdových příspěvků pro zaměstnavatele účastníků projektu.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Další zapojené subjekty: žádost o posouzení a případné poskytnutí veřejné podpory / podpory de minimis + čestné prohlášení žadatele o podporu de minimis dle nařízení č. 1407/2013 (obecná a silniční nákladní doprava) nebo dle nařízení č. 1408/2013 (zemědělská prvovýroba) + výpočet požadované částky.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9663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8104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3882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Vyjádření ŘV ITI – v poli „Hodnoty indikátorů projektu“ uvedeny všechny závazkové indikátory pro danou výzvu + pole „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Předpokládaný (nejzazší) termín pro předložení žádosti o podporu na ŘO“ znamená datum platnosti stanoviska.</a:t>
            </a:r>
          </a:p>
          <a:p>
            <a:endParaRPr lang="cs-CZ" sz="1800" dirty="0"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Evidující osoba - § 2 zákona č. 37/2021 Sb.</a:t>
            </a:r>
          </a:p>
          <a:p>
            <a:r>
              <a:rPr lang="cs-CZ" sz="18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Skutečný majitel - § 7 zákona č. 37/2021 Sb.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38037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6239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- Nutné mít kvalifikovaný elektronický podpis.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- Elektronickou / úředně ověřenou papírovou plnou moc nutné připojit k žádosti – zmocněnec vždy podepisuje přímo v IS KP21+.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94904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Výběrová komise nebude zapojena + místo individuálních hodnotitelů hodnoticí komise.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Průběžná výzva =&gt; rozhoduje čas podání.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Projekt, který nesplnil kvalitativní hranici a byl vyřazen, může být po přepracování znovu předložen (nová žádost o podporu) – pokud by už v rámci dané aglomerace nebyly k dispozici prostředky, bude vyřazen ve fázi HPFN.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49320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HPFN – podrobněji kap. 4.2 Specifické části pravidel.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Dokončit do 30 pracovních dnů od předložení žádosti.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Vylučovací kritéria (ano/ne).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Kritéria přijatelnosti neopravitelná.</a:t>
            </a:r>
          </a:p>
          <a:p>
            <a:endParaRPr lang="cs-CZ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Žádost, u které dojde k překročení 130 % disponibilní částky je v procesu hodnocení a výběru ponechaná, později předložené žádosti musí být vyřazeny.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589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5902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Možnost 1 opravy u </a:t>
            </a:r>
            <a:r>
              <a:rPr lang="cs-CZ" i="0" dirty="0"/>
              <a:t>formálních náležitostí – zpravidla 5 pracovních dnů.</a:t>
            </a:r>
          </a:p>
          <a:p>
            <a:r>
              <a:rPr lang="cs-CZ" i="0" dirty="0"/>
              <a:t>Konečné stavy HPFN: Žádost o podporu splnila formální náležitosti a podmínky přijatelnosti vs. Žádost o podporu nesplnila formální náležitosti a podmínky přijatelnosti.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84315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Finální stavy:</a:t>
            </a:r>
          </a:p>
          <a:p>
            <a:r>
              <a:rPr lang="cs-CZ" dirty="0"/>
              <a:t>- Žádost o podporu </a:t>
            </a:r>
            <a:r>
              <a:rPr lang="cs-CZ" u="sng" dirty="0"/>
              <a:t>splnila</a:t>
            </a:r>
            <a:r>
              <a:rPr lang="cs-CZ" dirty="0"/>
              <a:t> podmínky věcného hodnocení.</a:t>
            </a:r>
          </a:p>
          <a:p>
            <a:r>
              <a:rPr lang="cs-CZ" dirty="0"/>
              <a:t>- Žádost o podporu </a:t>
            </a:r>
            <a:r>
              <a:rPr lang="cs-CZ" u="sng" dirty="0"/>
              <a:t>splnila</a:t>
            </a:r>
            <a:r>
              <a:rPr lang="cs-CZ" dirty="0"/>
              <a:t> podmínky věcného hodnocení </a:t>
            </a:r>
            <a:r>
              <a:rPr lang="cs-CZ" u="sng" dirty="0"/>
              <a:t>s výhradou.</a:t>
            </a:r>
          </a:p>
          <a:p>
            <a:r>
              <a:rPr lang="cs-CZ" dirty="0"/>
              <a:t>- Žádost o podporu </a:t>
            </a:r>
            <a:r>
              <a:rPr lang="cs-CZ" u="sng" dirty="0"/>
              <a:t>nesplnila</a:t>
            </a:r>
            <a:r>
              <a:rPr lang="cs-CZ" dirty="0"/>
              <a:t> podmínky věcného hodnocení.</a:t>
            </a:r>
          </a:p>
          <a:p>
            <a:endParaRPr lang="cs-CZ" dirty="0"/>
          </a:p>
          <a:p>
            <a:pPr algn="l"/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Finální stavy po hodnocení a výběru projektů: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Žádost o podporu doporučena k financování (HK nestanovila podmínky realizace).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Žádost o podporu doporučena k financování s výhradou (HK stanovila podmínky realizace).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Žádost o podporu zařazena mezi náhradní projekty (pro projekty zařazené do zásobníku projektů).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624859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Podrobný popis v příručce pro hodnotitele.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75164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Kritérium 1 Potřebnost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Nejštědřeji ohodnocené kritérium.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Vymezení problému a cílové skupiny.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Zaměřuje se projekt na problém/nedostatky, který/é je skutečně potřebné řešit a je CS adekvátní náplni projektu?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Dotazníkové šetření CS před vstupem do projektu.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Hlavní zdroj informací: Popis projektu, Cílová skupina, Analýza potřeb CS.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8683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Kritérium 2 Účelnost:</a:t>
            </a:r>
          </a:p>
          <a:p>
            <a:pPr marL="171450" indent="-171450">
              <a:buFontTx/>
              <a:buChar char="-"/>
            </a:pPr>
            <a:r>
              <a:rPr lang="cs-CZ" dirty="0"/>
              <a:t>2.1 Cíle a konzistentnost (intervenční logika) projektu.</a:t>
            </a:r>
          </a:p>
          <a:p>
            <a:pPr marL="171450" indent="-171450">
              <a:buFontTx/>
              <a:buChar char="-"/>
            </a:pPr>
            <a:r>
              <a:rPr lang="cs-CZ" dirty="0"/>
              <a:t>Je cíl projektu nastaven správně a povedou zvolené KA a jejich výstupy k jeho naplnění?</a:t>
            </a:r>
          </a:p>
          <a:p>
            <a:pPr marL="171450" indent="-171450">
              <a:buFontTx/>
              <a:buChar char="-"/>
            </a:pPr>
            <a:r>
              <a:rPr lang="cs-CZ" dirty="0"/>
              <a:t>Cíl/e musí být SMART – konkrétní, měřitelný, dosažitelný, realistický a ohraničený v čase.</a:t>
            </a:r>
          </a:p>
          <a:p>
            <a:endParaRPr lang="cs-CZ" dirty="0"/>
          </a:p>
          <a:p>
            <a:r>
              <a:rPr lang="cs-CZ" dirty="0"/>
              <a:t>Hlavní zdroj informací:</a:t>
            </a:r>
            <a:r>
              <a:rPr lang="cs-CZ" baseline="0" dirty="0"/>
              <a:t> Popis projektu, CS, KA.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10797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Kritérium 2 Účelnost:</a:t>
            </a:r>
          </a:p>
          <a:p>
            <a:pPr marL="171450" indent="-171450">
              <a:buFontTx/>
              <a:buChar char="-"/>
            </a:pPr>
            <a:r>
              <a:rPr lang="cs-CZ" dirty="0"/>
              <a:t>2.2 Způsob ověření dosažení cíle projektu.</a:t>
            </a:r>
          </a:p>
          <a:p>
            <a:pPr marL="171450" indent="-171450">
              <a:buFontTx/>
              <a:buChar char="-"/>
            </a:pPr>
            <a:r>
              <a:rPr lang="cs-CZ" dirty="0"/>
              <a:t>Jak vhodný způsob pro ověření dosažení cíle žadatel v projektu nastavil?</a:t>
            </a:r>
          </a:p>
          <a:p>
            <a:endParaRPr lang="cs-CZ" dirty="0"/>
          </a:p>
          <a:p>
            <a:r>
              <a:rPr lang="cs-CZ" dirty="0"/>
              <a:t>Zdroj informací: Popis projektu.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8192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Kritérium 3 Efektivnost a hospodárnost: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3.1 Efektivita projektu, rozpočet.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S ohledem na plánované a potřebné výstupy je navrženo efektivní a hospodárné použití zdrojů?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Zdroj informací: Rozpočet, Popis projektu, CS, KA, Indikátory.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59590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Kritérium 3 Efektivnost a hospodárnost: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3.2 Adekvátnost indikátorů: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Jak jsou nastaveny cílové hodnoty indikátorů?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Zdroj informací: Rozpočet, Popis projektu, CS, KA, Indikátory.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8683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Kritérium 4 Proveditelnost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4.1 Způsob zapojení cílové skupiny: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Jak adekvátně je cílová skupina zapojena v průběhu projektu?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Hlavní zdroj informací: Popis projektu, CS, KA.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7772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Kritérium 4 Proveditelnost</a:t>
            </a:r>
          </a:p>
          <a:p>
            <a:pPr marL="171450" indent="-171450">
              <a:buFontTx/>
              <a:buChar char="-"/>
            </a:pPr>
            <a:r>
              <a:rPr lang="cs-CZ" dirty="0"/>
              <a:t>4.2 Způsob realizace aktivit a jejich návaznost: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Jak vhodně byl zvolen způsob realizace aktivit a jejich vzájemná návaznost?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Hlavní zdroj informací: Popis projektu, CS, KA, Indikátory, Rozpočet.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148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17556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85655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Kap. 32.1 Obecné části pravidel + Pokyny na ESF Fóru (https://www.esfcr.cz/hodnoceni-a-vyber-projektu-</a:t>
            </a:r>
            <a:r>
              <a:rPr lang="cs-CZ" dirty="0" err="1"/>
              <a:t>opz</a:t>
            </a:r>
            <a:r>
              <a:rPr lang="cs-CZ" dirty="0"/>
              <a:t>-plus/-/dokument/18419132).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Žádost o přezkum nelze podat, pokud žádost v procesu hodnocení a výběru pokračuje.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Záložka Žádost o přezkum rozhodnutí –&gt; Vytvořit žádost o přezkum rozhodnutí –&gt; Elektronicky podepsat oprávněnou osobou.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Pouze 1 žádost pro každou část hodnocení + nutné odůvodnění + návrh žadatele.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60 pracovních dnů u složitějších případů.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O výsledku žádosti o přezkum je žadatel informován depeší.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50550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Registrace NIA:</a:t>
            </a:r>
          </a:p>
          <a:p>
            <a:pPr marL="171450" indent="-171450">
              <a:buFontTx/>
              <a:buChar char="-"/>
            </a:pPr>
            <a:r>
              <a:rPr lang="cs-CZ" dirty="0"/>
              <a:t>Mobilní klíč eGovernmentu</a:t>
            </a:r>
          </a:p>
          <a:p>
            <a:pPr marL="171450" indent="-171450">
              <a:buFontTx/>
              <a:buChar char="-"/>
            </a:pPr>
            <a:r>
              <a:rPr lang="cs-CZ" dirty="0" err="1"/>
              <a:t>eObčanka</a:t>
            </a:r>
            <a:endParaRPr lang="cs-CZ" dirty="0"/>
          </a:p>
          <a:p>
            <a:pPr marL="171450" indent="-171450">
              <a:buFontTx/>
              <a:buChar char="-"/>
            </a:pPr>
            <a:r>
              <a:rPr lang="cs-CZ" dirty="0"/>
              <a:t>NIA ID (dříve „Jméno, heslo, </a:t>
            </a:r>
            <a:r>
              <a:rPr lang="cs-CZ" dirty="0" err="1"/>
              <a:t>sms</a:t>
            </a:r>
            <a:r>
              <a:rPr lang="cs-CZ" dirty="0"/>
              <a:t>“)</a:t>
            </a:r>
          </a:p>
          <a:p>
            <a:pPr marL="171450" indent="-171450">
              <a:buFontTx/>
              <a:buChar char="-"/>
            </a:pPr>
            <a:r>
              <a:rPr lang="cs-CZ" dirty="0"/>
              <a:t>IIG – International ID </a:t>
            </a:r>
            <a:r>
              <a:rPr lang="cs-CZ" dirty="0" err="1"/>
              <a:t>Gateway</a:t>
            </a:r>
            <a:endParaRPr lang="cs-CZ" dirty="0"/>
          </a:p>
          <a:p>
            <a:pPr marL="171450" indent="-171450">
              <a:buFontTx/>
              <a:buChar char="-"/>
            </a:pPr>
            <a:r>
              <a:rPr lang="cs-CZ" dirty="0"/>
              <a:t>I. CA identita s kartou </a:t>
            </a:r>
            <a:r>
              <a:rPr lang="cs-CZ" dirty="0" err="1"/>
              <a:t>Starcos</a:t>
            </a:r>
            <a:endParaRPr lang="cs-CZ" dirty="0"/>
          </a:p>
          <a:p>
            <a:pPr marL="171450" indent="-171450">
              <a:buFontTx/>
              <a:buChar char="-"/>
            </a:pPr>
            <a:r>
              <a:rPr lang="cs-CZ" dirty="0"/>
              <a:t>Moje ID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18586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Dále snížení EU podílu z 85 na 76,735 % + změna limitů CZV projektu z 5 až 50 mil. Kč na 4,8 až 25 mil. Kč + dílčí úpravy některých CS + nutné aktivně podat žádost o podporu + hodnoticí komise místo individuálních hodnotitelů a výběrové komise.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230820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62888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279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895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Podrobněji příloha č. 2 výzvy.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Nelze podporovat stávající zaměstnance.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190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Podrobněji příloha č. 2 výzvy.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Doplnění k definicím: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- Osoby pečující o osoby do 15 let a „neaktivita“ + další požadavky.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Zaměstnaní zájemci o zaměstnání se neslučují s CS, kde je podmínka doby nezaměstnanosti.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Žáci a studenti – výjimka studia, nutné specifikovat výběr CS a odůvodnit (problémy CS – nikoliv projekty plošné pro studenty)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807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Podrobněji příloha č. 2 výzvy.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Kombinace CS možná – vyčíslení zastoupení v projektu.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Důležité je vlastní šetření a vlastní informace – ne pouze statistiky z ÚP ČR.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Indikativní seznam zaměstnavatelů souvisí s popisem aktivity zprostředkování zaměstnání/tréninku.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8653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51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55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3502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763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70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0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400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779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0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07304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41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939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22570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0661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973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723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2148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5274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81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52254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5440A850-5689-4D55-9BAB-31BFA4EFCDA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B814B96-F626-44A0-A553-EAB5E9D402F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10" name="Obrázek 11">
            <a:extLst>
              <a:ext uri="{FF2B5EF4-FFF2-40B4-BE49-F238E27FC236}">
                <a16:creationId xmlns:a16="http://schemas.microsoft.com/office/drawing/2014/main" id="{7CEA8BD9-4EDC-478A-B1D7-B89C5968F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A311705-EB00-4AD0-A6F1-3F48833DB4AD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/>
          </p:nvPr>
        </p:nvSpPr>
        <p:spPr>
          <a:xfrm>
            <a:off x="1511299" y="40896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7" name="Zástupný symbol pro datum 5">
            <a:extLst>
              <a:ext uri="{FF2B5EF4-FFF2-40B4-BE49-F238E27FC236}">
                <a16:creationId xmlns:a16="http://schemas.microsoft.com/office/drawing/2014/main" id="{E860E2F5-4232-4044-A31B-028BE8AF0C3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zápatí 6">
            <a:extLst>
              <a:ext uri="{FF2B5EF4-FFF2-40B4-BE49-F238E27FC236}">
                <a16:creationId xmlns:a16="http://schemas.microsoft.com/office/drawing/2014/main" id="{F0D50276-9955-4298-8C27-4506AADEEF9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7">
            <a:extLst>
              <a:ext uri="{FF2B5EF4-FFF2-40B4-BE49-F238E27FC236}">
                <a16:creationId xmlns:a16="http://schemas.microsoft.com/office/drawing/2014/main" id="{589A2650-EAC2-4DD4-92D9-3F99D1EE2DC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0198550F-A8AA-4E13-B468-7356DC5D9E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367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62F3F9-7728-4A40-BFD0-86F3D90A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6E5722-98BF-4FC1-8533-479D288E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7DB3E2-E5AB-4868-98AC-686C3A78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160E5-A7C5-4D93-8B85-0AD34E4698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3241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8491D62-F952-4535-AFD5-C0B825A8EFE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72D71E1-3C46-47B2-86DB-D0DEC7DAEA6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8EE68A16-8084-47D9-892B-3EAA47ECA19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E5065F35-218B-4D88-9A23-FA27793490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16505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3A402E1C-C993-47A9-A9A2-DDFF652850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14A21021-001E-40FE-B89D-E35555B17A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6BAAC3A9-4A7A-4BDF-A626-833DCDECE64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50B05C27-446C-4A85-9C37-DA7E5279717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77708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datum 3">
            <a:extLst>
              <a:ext uri="{FF2B5EF4-FFF2-40B4-BE49-F238E27FC236}">
                <a16:creationId xmlns:a16="http://schemas.microsoft.com/office/drawing/2014/main" id="{20014ACF-8830-4491-879B-5E3EDC96EC7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83053E07-1DA1-4714-8C6D-D6E135DA61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8961FE1-CAB4-4ADE-9A33-883ED94D076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2F379236-ECBE-4A93-B643-3EF311D1816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63400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103466A-AFD6-49BF-9F95-B491C8DCA065}"/>
              </a:ext>
            </a:extLst>
          </p:cNvPr>
          <p:cNvSpPr/>
          <p:nvPr userDrawn="1"/>
        </p:nvSpPr>
        <p:spPr>
          <a:xfrm>
            <a:off x="0" y="0"/>
            <a:ext cx="9144000" cy="673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AD72209-6EF4-40C9-8CC7-F21F3CE8F0E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6" name="Obrázek 11">
            <a:extLst>
              <a:ext uri="{FF2B5EF4-FFF2-40B4-BE49-F238E27FC236}">
                <a16:creationId xmlns:a16="http://schemas.microsoft.com/office/drawing/2014/main" id="{60960804-DBEC-4486-B904-D33D68982F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F2E4AEA2-E2BC-4509-9D83-259913DAFCD8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256963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4875B2-35B6-4F44-8AE5-7B01E9F4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63332D-16FA-4FB8-9D58-A82456418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19E384-A268-40BE-9882-E734EC743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92EA3-1B42-4F82-87E4-17C6485D039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027615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DCAC432-B6EF-4F90-BE16-B6589FE163C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A8EA4FE-02AA-4170-BBC5-3B30B97199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C816C8A6-2A9B-4C38-B7FD-4B42A6806D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41D46E7-777A-4B31-91D1-6BAC074F3F4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0575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1A5FD0E-4C77-4AB1-8C24-B538E359546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7F1B0D53-65EC-4182-9C84-586995D979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A32A76A-7911-4237-A277-EDD7061465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ED6F8FF-31CC-4B87-82D9-260C2CBB7C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341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02585D64-3693-4B90-9D33-158C02C2C21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49B78728-FEEA-4D61-8ADC-6067FAAB64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EEE07B07-EB06-4CA5-9611-83DC965B912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44D291B7-B4C8-43E2-8D5A-7FE37CE2B52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9158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1"/>
        </p:nvCxnSpPr>
        <p:spPr>
          <a:xfrm flipV="1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1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47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5833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5851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92609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08039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3524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6019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2549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90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4500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1018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0088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4328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41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382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234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849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5444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2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1351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22892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31298233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36801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66000" indent="-252000">
              <a:buSzPct val="150000"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19193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61731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3820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71036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6038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006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877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0142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2407445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57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14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66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8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79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19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4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51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15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4676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3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12458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35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0" lang="cs-CZ" altLang="cs-CZ" sz="1350" b="1" i="0" u="none" strike="noStrike" cap="none" normalizeH="0" baseline="0" dirty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1"/>
        </p:nvCxnSpPr>
        <p:spPr>
          <a:xfrm flipV="1">
            <a:off x="378870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1"/>
        </p:nvCxnSpPr>
        <p:spPr>
          <a:xfrm>
            <a:off x="6774151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175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197214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810765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1117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260768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7" y="202408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7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90528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317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030592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138688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50800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theme" Target="../theme/theme9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62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1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>
            <a:extLst>
              <a:ext uri="{FF2B5EF4-FFF2-40B4-BE49-F238E27FC236}">
                <a16:creationId xmlns:a16="http://schemas.microsoft.com/office/drawing/2014/main" id="{0A03292F-4635-4ABE-B42F-5EA4FD4C6DFA}"/>
              </a:ext>
            </a:extLst>
          </p:cNvPr>
          <p:cNvSpPr/>
          <p:nvPr/>
        </p:nvSpPr>
        <p:spPr>
          <a:xfrm>
            <a:off x="0" y="1079500"/>
            <a:ext cx="9144000" cy="127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17DD378-830C-4F32-A903-1BEE825305A1}"/>
              </a:ext>
            </a:extLst>
          </p:cNvPr>
          <p:cNvSpPr/>
          <p:nvPr/>
        </p:nvSpPr>
        <p:spPr>
          <a:xfrm>
            <a:off x="0" y="0"/>
            <a:ext cx="9144000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DC93CE9F-D56C-4231-98A3-F4331323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0"/>
            <a:ext cx="8423275" cy="10795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101" name="Zástupný symbol pro text 2">
            <a:extLst>
              <a:ext uri="{FF2B5EF4-FFF2-40B4-BE49-F238E27FC236}">
                <a16:creationId xmlns:a16="http://schemas.microsoft.com/office/drawing/2014/main" id="{94032CBD-7494-42A7-B15D-23CAF1FE2C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39750" y="1800225"/>
            <a:ext cx="8064500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B1BAD0-8C20-4B6E-A8AF-AE32A6933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750" y="6516688"/>
            <a:ext cx="1116013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538B4-F697-46DC-BB98-598A6943B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2275" y="6516688"/>
            <a:ext cx="6911975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D777D8-25AB-4309-A356-113DD0C5B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63" y="6516688"/>
            <a:ext cx="466725" cy="17938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84A8B"/>
                </a:solidFill>
              </a:defRPr>
            </a:lvl1pPr>
          </a:lstStyle>
          <a:p>
            <a:fld id="{89716E8A-C4AB-4BAA-B339-C790383B6FB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C977BCA9-3D50-4E67-8EEE-3CB0D75F7659}"/>
              </a:ext>
            </a:extLst>
          </p:cNvPr>
          <p:cNvSpPr/>
          <p:nvPr/>
        </p:nvSpPr>
        <p:spPr>
          <a:xfrm>
            <a:off x="0" y="6732588"/>
            <a:ext cx="9144000" cy="1254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31800" indent="-431800" algn="l" rtl="0" eaLnBrk="0" fontAlgn="base" hangingPunct="0">
        <a:lnSpc>
          <a:spcPts val="2875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6516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7575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69988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42081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85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0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56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39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</p:sldLayoutIdLst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88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8613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685800" rtl="0" eaLnBrk="1" latinLnBrk="0" hangingPunct="1">
        <a:lnSpc>
          <a:spcPts val="2160"/>
        </a:lnSpc>
        <a:spcBef>
          <a:spcPts val="450"/>
        </a:spcBef>
        <a:spcAft>
          <a:spcPts val="45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99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8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77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15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66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obvykle-ceny-a-mzdy-platy-opz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mpsv.cz/ISPV.php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ixabay.com/cs/pozor-varov%C3%A1n%C3%AD-vyk%C5%99i%C4%8Dn%C3%ADk-poplach-148478/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ixabay.com/cs/pozor-varov%C3%A1n%C3%AD-vyk%C5%99i%C4%8Dn%C3%ADk-poplach-148478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sv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sv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sv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8.sv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hyperlink" Target="mailto:jiri.mozny@mpsv.cz" TargetMode="External"/><Relationship Id="rId13" Type="http://schemas.openxmlformats.org/officeDocument/2006/relationships/image" Target="../media/image28.svg"/><Relationship Id="rId18" Type="http://schemas.openxmlformats.org/officeDocument/2006/relationships/image" Target="../media/image32.svg"/><Relationship Id="rId3" Type="http://schemas.openxmlformats.org/officeDocument/2006/relationships/image" Target="../media/image21.png"/><Relationship Id="rId21" Type="http://schemas.openxmlformats.org/officeDocument/2006/relationships/hyperlink" Target="https://www.esfcr.cz/technicka_podpora_opzplus" TargetMode="External"/><Relationship Id="rId7" Type="http://schemas.openxmlformats.org/officeDocument/2006/relationships/image" Target="../media/image24.svg"/><Relationship Id="rId12" Type="http://schemas.openxmlformats.org/officeDocument/2006/relationships/image" Target="../media/image27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54.xml"/><Relationship Id="rId16" Type="http://schemas.openxmlformats.org/officeDocument/2006/relationships/hyperlink" Target="https://www.esfcr.cz/klub-vyzvy-032-integrovane-uzemni-investice-zamestnanost" TargetMode="External"/><Relationship Id="rId20" Type="http://schemas.openxmlformats.org/officeDocument/2006/relationships/image" Target="../media/image34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11" Type="http://schemas.openxmlformats.org/officeDocument/2006/relationships/hyperlink" Target="mailto:lenka.barborikova@mpsv.cz" TargetMode="External"/><Relationship Id="rId5" Type="http://schemas.openxmlformats.org/officeDocument/2006/relationships/hyperlink" Target="https://www.esfcr.cz/vyzva-032-opz-plus" TargetMode="External"/><Relationship Id="rId15" Type="http://schemas.openxmlformats.org/officeDocument/2006/relationships/image" Target="../media/image30.svg"/><Relationship Id="rId10" Type="http://schemas.openxmlformats.org/officeDocument/2006/relationships/image" Target="../media/image26.svg"/><Relationship Id="rId19" Type="http://schemas.openxmlformats.org/officeDocument/2006/relationships/image" Target="../media/image33.png"/><Relationship Id="rId4" Type="http://schemas.openxmlformats.org/officeDocument/2006/relationships/image" Target="../media/image22.svg"/><Relationship Id="rId9" Type="http://schemas.openxmlformats.org/officeDocument/2006/relationships/image" Target="../media/image25.png"/><Relationship Id="rId14" Type="http://schemas.openxmlformats.org/officeDocument/2006/relationships/image" Target="../media/image29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sfcr.cz/prirucka-pro-hodnotitele-a-pravidla-vyberovych-komisi" TargetMode="External"/><Relationship Id="rId3" Type="http://schemas.openxmlformats.org/officeDocument/2006/relationships/image" Target="../media/image35.png"/><Relationship Id="rId7" Type="http://schemas.openxmlformats.org/officeDocument/2006/relationships/hyperlink" Target="https://www.esfcr.cz/pravidla-pro-zadatele-a-prijemce-opz-plus/-/dokument/18068507" TargetMode="Externa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esfcr.cz/pravidla-pro-zadatele-a-prijemce-opz-plus/-/dokument/18068434" TargetMode="External"/><Relationship Id="rId5" Type="http://schemas.openxmlformats.org/officeDocument/2006/relationships/hyperlink" Target="https://www.esfcr.cz/formulare-a-pokyny-potrebne-v-ramci-pripravy-zadosti-o-podporu-opz-plus/-/dokument/18398069" TargetMode="External"/><Relationship Id="rId4" Type="http://schemas.openxmlformats.org/officeDocument/2006/relationships/image" Target="../media/image3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4">
            <a:extLst>
              <a:ext uri="{FF2B5EF4-FFF2-40B4-BE49-F238E27FC236}">
                <a16:creationId xmlns:a16="http://schemas.microsoft.com/office/drawing/2014/main" id="{C94F28A8-9842-4BA1-82FD-DCD1143422EA}"/>
              </a:ext>
            </a:extLst>
          </p:cNvPr>
          <p:cNvSpPr txBox="1">
            <a:spLocks/>
          </p:cNvSpPr>
          <p:nvPr/>
        </p:nvSpPr>
        <p:spPr>
          <a:xfrm>
            <a:off x="1763688" y="2114908"/>
            <a:ext cx="6624736" cy="1261884"/>
          </a:xfrm>
          <a:prstGeom prst="rect">
            <a:avLst/>
          </a:prstGeom>
        </p:spPr>
        <p:txBody>
          <a:bodyPr vert="horz" lIns="27000" tIns="0" rIns="27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800"/>
            <a:r>
              <a:rPr lang="cs-CZ" spc="-1" dirty="0">
                <a:solidFill>
                  <a:srgbClr val="084A8B"/>
                </a:solidFill>
                <a:latin typeface="Arial"/>
              </a:rPr>
              <a:t>Seminář pro žadatele výzvy č. 03_22_32 (</a:t>
            </a:r>
            <a:r>
              <a:rPr lang="cs-CZ" spc="-1" dirty="0" err="1">
                <a:solidFill>
                  <a:srgbClr val="084A8B"/>
                </a:solidFill>
                <a:latin typeface="Arial"/>
              </a:rPr>
              <a:t>iti</a:t>
            </a:r>
            <a:r>
              <a:rPr lang="cs-CZ" spc="-1" dirty="0">
                <a:solidFill>
                  <a:srgbClr val="084A8B"/>
                </a:solidFill>
                <a:latin typeface="Arial"/>
              </a:rPr>
              <a:t>)</a:t>
            </a:r>
            <a:endParaRPr lang="cs-CZ" dirty="0">
              <a:solidFill>
                <a:srgbClr val="084A8B"/>
              </a:solidFill>
              <a:latin typeface="Arial"/>
            </a:endParaRPr>
          </a:p>
        </p:txBody>
      </p:sp>
      <p:pic>
        <p:nvPicPr>
          <p:cNvPr id="8" name="Zástupný symbol pro obrázek 13">
            <a:extLst>
              <a:ext uri="{FF2B5EF4-FFF2-40B4-BE49-F238E27FC236}">
                <a16:creationId xmlns:a16="http://schemas.microsoft.com/office/drawing/2014/main" id="{4AD5591F-2456-4A6F-B07A-FCB6E3A7519E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" y="2543350"/>
            <a:ext cx="405000" cy="405000"/>
          </a:xfrm>
        </p:spPr>
      </p:pic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5B265F1-B2D2-4B00-949B-E97B8B5729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688" y="3882147"/>
            <a:ext cx="6624736" cy="53831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3200" spc="-1" dirty="0">
                <a:solidFill>
                  <a:srgbClr val="084A8B"/>
                </a:solidFill>
                <a:latin typeface="Arial"/>
              </a:rPr>
              <a:t>Kolektiv odd. 823</a:t>
            </a:r>
            <a:endParaRPr lang="cs-CZ" sz="3200" spc="-1" dirty="0">
              <a:latin typeface="Arial"/>
            </a:endParaRPr>
          </a:p>
        </p:txBody>
      </p:sp>
      <p:pic>
        <p:nvPicPr>
          <p:cNvPr id="10" name="Zástupný symbol pro obrázek 14">
            <a:extLst>
              <a:ext uri="{FF2B5EF4-FFF2-40B4-BE49-F238E27FC236}">
                <a16:creationId xmlns:a16="http://schemas.microsoft.com/office/drawing/2014/main" id="{4C26FA16-E004-4E85-8CC9-647E766B764B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" y="3948805"/>
            <a:ext cx="405000" cy="405000"/>
          </a:xfrm>
        </p:spPr>
      </p:pic>
      <p:pic>
        <p:nvPicPr>
          <p:cNvPr id="11" name="Zástupný symbol pro obrázek 15">
            <a:extLst>
              <a:ext uri="{FF2B5EF4-FFF2-40B4-BE49-F238E27FC236}">
                <a16:creationId xmlns:a16="http://schemas.microsoft.com/office/drawing/2014/main" id="{38C4085F-CC98-4A9E-83AC-3C046696B4E0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" y="5013707"/>
            <a:ext cx="405000" cy="405000"/>
          </a:xfrm>
        </p:spPr>
      </p:pic>
      <p:sp>
        <p:nvSpPr>
          <p:cNvPr id="14" name="Zástupný symbol pro text 6">
            <a:extLst>
              <a:ext uri="{FF2B5EF4-FFF2-40B4-BE49-F238E27FC236}">
                <a16:creationId xmlns:a16="http://schemas.microsoft.com/office/drawing/2014/main" id="{BB7807C0-9A70-4140-8CCA-F3F5240F57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3688" y="4873907"/>
            <a:ext cx="6624736" cy="68459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3200" spc="-1" dirty="0">
                <a:solidFill>
                  <a:srgbClr val="084A8B"/>
                </a:solidFill>
                <a:latin typeface="Arial"/>
              </a:rPr>
              <a:t>10. 11. 2022 Praha</a:t>
            </a:r>
            <a:endParaRPr lang="cs-CZ" sz="3200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9192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podporované aktivity</a:t>
            </a:r>
            <a:endParaRPr lang="cs-CZ" sz="2800" dirty="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7439944A-BDA3-48D2-9EDA-83C15814B7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9535851"/>
              </p:ext>
            </p:extLst>
          </p:nvPr>
        </p:nvGraphicFramePr>
        <p:xfrm>
          <a:off x="180448" y="1196752"/>
          <a:ext cx="84240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46FE70-0CB5-4218-BE56-55BFCA86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388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podporované aktivity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686599E-FB7A-4B0E-9694-6C4A6DC2A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713107"/>
              </p:ext>
            </p:extLst>
          </p:nvPr>
        </p:nvGraphicFramePr>
        <p:xfrm>
          <a:off x="360000" y="1340768"/>
          <a:ext cx="824444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46FE70-0CB5-4218-BE56-55BFCA86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49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podporované aktivity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7CD8CD2-4A32-4BED-9922-EEB8F0F9E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013860"/>
              </p:ext>
            </p:extLst>
          </p:nvPr>
        </p:nvGraphicFramePr>
        <p:xfrm>
          <a:off x="360000" y="1340768"/>
          <a:ext cx="8244448" cy="5355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46FE70-0CB5-4218-BE56-55BFCA86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0341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podporované aktivity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5C79B90-3EC9-4191-80EF-48259CB26F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005909"/>
              </p:ext>
            </p:extLst>
          </p:nvPr>
        </p:nvGraphicFramePr>
        <p:xfrm>
          <a:off x="312376" y="1385392"/>
          <a:ext cx="824444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46FE70-0CB5-4218-BE56-55BFCA86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342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Popis Aktivit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57400"/>
            <a:ext cx="8244448" cy="5400600"/>
          </a:xfrm>
        </p:spPr>
        <p:txBody>
          <a:bodyPr/>
          <a:lstStyle/>
          <a:p>
            <a:r>
              <a:rPr lang="cs-CZ" dirty="0"/>
              <a:t>KDO, CO, KDY, KDE, JAK, PROČ, KOLIK.</a:t>
            </a:r>
          </a:p>
          <a:p>
            <a:pPr lvl="1"/>
            <a:r>
              <a:rPr lang="cs-CZ" dirty="0"/>
              <a:t>Jasně popsat účel, obsah, způsob provádění, časovou dotaci, místo realizace, zodpovědnou osobu, počet účastníků, výdaje.</a:t>
            </a:r>
          </a:p>
          <a:p>
            <a:pPr lvl="1"/>
            <a:r>
              <a:rPr lang="cs-CZ" dirty="0"/>
              <a:t>Provázanost aktivit s rozpočtem, realizačním týmem, výstupy.</a:t>
            </a:r>
          </a:p>
          <a:p>
            <a:pPr lvl="1"/>
            <a:r>
              <a:rPr lang="cs-CZ" dirty="0"/>
              <a:t>Zřejmý soulad mezi zvolenými KA, cíli projektu a potřebami CS.</a:t>
            </a:r>
          </a:p>
          <a:p>
            <a:endParaRPr lang="cs-CZ" dirty="0"/>
          </a:p>
          <a:p>
            <a:r>
              <a:rPr lang="cs-CZ" dirty="0"/>
              <a:t>Důkladně popsat složení, činnosti a zapojení RT.</a:t>
            </a:r>
          </a:p>
          <a:p>
            <a:pPr lvl="1"/>
            <a:r>
              <a:rPr lang="cs-CZ" dirty="0"/>
              <a:t>Jak pozice hrazené z přímých osobních nákladů, tak z paušálu.</a:t>
            </a:r>
          </a:p>
          <a:p>
            <a:endParaRPr lang="cs-CZ" dirty="0"/>
          </a:p>
          <a:p>
            <a:r>
              <a:rPr lang="cs-CZ" dirty="0"/>
              <a:t>Vhodné doložit rovněž harmonogram realizace KA.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5526B-F872-41B3-AB9D-18B12A0EA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7890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 err="1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NEpodporované</a:t>
            </a:r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Aktivity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268760"/>
            <a:ext cx="8244448" cy="5400600"/>
          </a:xfrm>
        </p:spPr>
        <p:txBody>
          <a:bodyPr/>
          <a:lstStyle/>
          <a:p>
            <a:r>
              <a:rPr lang="cs-CZ" dirty="0"/>
              <a:t>Vzdělávání členů realizačního týmu či zaměstnavatelů.</a:t>
            </a:r>
          </a:p>
          <a:p>
            <a:r>
              <a:rPr lang="cs-CZ" dirty="0"/>
              <a:t>Volnočasové aktivity pro cílovou skupinu.</a:t>
            </a:r>
          </a:p>
          <a:p>
            <a:r>
              <a:rPr lang="cs-CZ" dirty="0"/>
              <a:t>Dočasné přidělení zaměstnance k výkonu práce pro jinou právnickou nebo fyzickou osobu.</a:t>
            </a:r>
          </a:p>
          <a:p>
            <a:r>
              <a:rPr lang="cs-CZ" dirty="0"/>
              <a:t>Veřejně prospěšné práce dle zákona o zaměstnanosti.</a:t>
            </a:r>
          </a:p>
          <a:p>
            <a:r>
              <a:rPr lang="cs-CZ" dirty="0"/>
              <a:t>Podpora stávajících zaměstnanců.</a:t>
            </a:r>
          </a:p>
          <a:p>
            <a:r>
              <a:rPr lang="cs-CZ" dirty="0"/>
              <a:t>Zahraniční stáže.</a:t>
            </a:r>
          </a:p>
          <a:p>
            <a:r>
              <a:rPr lang="cs-CZ" dirty="0"/>
              <a:t>Tvorba a pilotní ověřování nových či inovativních nástrojů aktivní politiky zaměstnanosti (aktivity PO 3 OPZ+).</a:t>
            </a:r>
          </a:p>
          <a:p>
            <a:r>
              <a:rPr lang="cs-CZ" dirty="0"/>
              <a:t>Aktivity zaměřené na poskytování a rozvoj sociálních služeb dle zákona o sociálních službách.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5526B-F872-41B3-AB9D-18B12A0EA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3" name="Symbol zákazu 2">
            <a:extLst>
              <a:ext uri="{FF2B5EF4-FFF2-40B4-BE49-F238E27FC236}">
                <a16:creationId xmlns:a16="http://schemas.microsoft.com/office/drawing/2014/main" id="{7D01F810-C219-4D72-9676-E066BD20CB74}"/>
              </a:ext>
            </a:extLst>
          </p:cNvPr>
          <p:cNvSpPr/>
          <p:nvPr/>
        </p:nvSpPr>
        <p:spPr>
          <a:xfrm>
            <a:off x="611560" y="81000"/>
            <a:ext cx="936104" cy="918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275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2A041C3B-7DCA-4F26-BAF5-B7C5BC8E4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784000" cy="1052736"/>
          </a:xfrm>
        </p:spPr>
        <p:txBody>
          <a:bodyPr/>
          <a:lstStyle/>
          <a:p>
            <a:pPr algn="ctr"/>
            <a:r>
              <a:rPr lang="cs-CZ" sz="3000" dirty="0"/>
              <a:t>Finanční aspekty výzvy </a:t>
            </a:r>
          </a:p>
        </p:txBody>
      </p:sp>
      <p:graphicFrame>
        <p:nvGraphicFramePr>
          <p:cNvPr id="2" name="Zástupný obsah 1">
            <a:extLst>
              <a:ext uri="{FF2B5EF4-FFF2-40B4-BE49-F238E27FC236}">
                <a16:creationId xmlns:a16="http://schemas.microsoft.com/office/drawing/2014/main" id="{4974DD69-AE40-4A09-ABE9-CD4E67407F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223501"/>
              </p:ext>
            </p:extLst>
          </p:nvPr>
        </p:nvGraphicFramePr>
        <p:xfrm>
          <a:off x="377952" y="1264088"/>
          <a:ext cx="849604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9345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kumimoji="0" lang="cs-CZ" b="1" i="0" u="none" strike="noStrike" kern="0" cap="all" spc="0" normalizeH="0" baseline="0" noProof="0">
                <a:ln>
                  <a:noFill/>
                </a:ln>
                <a:effectLst/>
                <a:uLnTx/>
                <a:uFillTx/>
              </a:rPr>
              <a:t>financování</a:t>
            </a:r>
            <a:endParaRPr lang="cs-CZ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320000"/>
          </a:xfrm>
        </p:spPr>
        <p:txBody>
          <a:bodyPr>
            <a:normAutofit/>
          </a:bodyPr>
          <a:lstStyle/>
          <a:p>
            <a:pPr indent="-396000"/>
            <a:r>
              <a:rPr lang="cs-CZ" dirty="0"/>
              <a:t>Ex ante financované projekty </a:t>
            </a:r>
          </a:p>
          <a:p>
            <a:pPr indent="-396000"/>
            <a:r>
              <a:rPr lang="cs-CZ" dirty="0"/>
              <a:t>CZV v rozmezí  4,8 – 25 mil. Kč.</a:t>
            </a:r>
          </a:p>
          <a:p>
            <a:pPr indent="-396000"/>
            <a:r>
              <a:rPr lang="cs-CZ" dirty="0"/>
              <a:t>Max. doba realizace 36 měsíců, do 30. 6. 2027.</a:t>
            </a:r>
          </a:p>
          <a:p>
            <a:r>
              <a:rPr lang="cs-CZ" dirty="0"/>
              <a:t>Přímé osobní náklady + 40% paušál + jednotka pro mzdové příspěvky (27 835 Kč při úvazku 1,0).</a:t>
            </a:r>
          </a:p>
          <a:p>
            <a:r>
              <a:rPr lang="cs-CZ" dirty="0"/>
              <a:t>EU podíl 76,735 %, spoluúčast příjemce min. 5 %.</a:t>
            </a:r>
          </a:p>
          <a:p>
            <a:r>
              <a:rPr lang="cs-CZ" dirty="0"/>
              <a:t>VP pouze de minimis, ne bloková výjimka.</a:t>
            </a:r>
          </a:p>
          <a:p>
            <a:pPr marL="0" indent="0">
              <a:buNone/>
            </a:pPr>
            <a:endParaRPr lang="pl-PL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5BAB174-45FB-462A-BF2B-EE45790C0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940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2C9001E-BDB2-42DF-9AE5-A0EDAB28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spolufinancování</a:t>
            </a:r>
          </a:p>
        </p:txBody>
      </p:sp>
      <p:graphicFrame>
        <p:nvGraphicFramePr>
          <p:cNvPr id="12" name="Tabulka 11">
            <a:extLst>
              <a:ext uri="{FF2B5EF4-FFF2-40B4-BE49-F238E27FC236}">
                <a16:creationId xmlns:a16="http://schemas.microsoft.com/office/drawing/2014/main" id="{B0A60192-CB46-4D81-9A41-7F874B610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547742"/>
              </p:ext>
            </p:extLst>
          </p:nvPr>
        </p:nvGraphicFramePr>
        <p:xfrm>
          <a:off x="233039" y="1268760"/>
          <a:ext cx="8640961" cy="4529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5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9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Příjemce/žadatel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Podíl EU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Státní rozpočet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Příjemce/žadatel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</a:rPr>
                        <a:t>Soukromoprávní subjekty vykonávající veřejně prospěšnou činnost (o.p.s., spolky, ústavy, církve a náboženské společnosti, hospodářská komora)</a:t>
                      </a:r>
                      <a:endParaRPr lang="cs-CZ" sz="16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76,735 %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18,265 %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5 %*)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</a:rPr>
                        <a:t>Veřejné vysoké školy (kromě státních vysokých škol) </a:t>
                      </a:r>
                      <a:endParaRPr lang="cs-CZ" sz="16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76,735 %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18,265 %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5 % *)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</a:rPr>
                        <a:t>Právnické osoby vykonávající činnost škol a školských zařízení zapsané ve školském rejstříku</a:t>
                      </a:r>
                      <a:endParaRPr lang="cs-CZ" sz="16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76,735 %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18,265 %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5 % *)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</a:rPr>
                        <a:t>Obce; dobrovolné svazky obcí do 3 000 obyvatel včetně a jejich organizace</a:t>
                      </a:r>
                      <a:endParaRPr lang="cs-CZ" sz="16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76,735 %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18,265 %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5 % *)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+mn-lt"/>
                          <a:ea typeface="Arial"/>
                          <a:cs typeface="Times New Roman"/>
                        </a:rPr>
                        <a:t>Obce; dobrovolné svazky obcí nad 3 000 obyvatel a jejich organizace</a:t>
                      </a:r>
                      <a:endParaRPr lang="cs-CZ" sz="16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76,735 %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Arial"/>
                          <a:cs typeface="Times New Roman"/>
                        </a:rPr>
                        <a:t>13,265 %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10 % *</a:t>
                      </a:r>
                      <a:r>
                        <a:rPr lang="cs-CZ" sz="1600" dirty="0">
                          <a:effectLst/>
                        </a:rPr>
                        <a:t>*)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30563638"/>
                  </a:ext>
                </a:extLst>
              </a:tr>
              <a:tr h="564622">
                <a:tc>
                  <a:txBody>
                    <a:bodyPr/>
                    <a:lstStyle/>
                    <a:p>
                      <a:pPr marL="90170" algn="ctr" fontAlgn="base" hangingPunct="0"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</a:rPr>
                        <a:t>Ostatní subjekty neobsažené ve výše uvedených kategoriích (např. OSVČ; obchodní společnosti: veřejné obchodní společnosti, společnosti s ručením omezeným, akciové společnosti).</a:t>
                      </a:r>
                      <a:endParaRPr lang="cs-CZ" sz="16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76,735 %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0 %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23,265 % ***)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853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2C9001E-BDB2-42DF-9AE5-A0EDAB28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Pole % vlastního financování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B155F49A-A038-4CBD-B82F-E340D415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28800"/>
            <a:ext cx="8064000" cy="4968552"/>
          </a:xfrm>
        </p:spPr>
        <p:txBody>
          <a:bodyPr/>
          <a:lstStyle/>
          <a:p>
            <a:r>
              <a:rPr lang="cs-CZ" dirty="0"/>
              <a:t>Specifikum</a:t>
            </a:r>
            <a:r>
              <a:rPr lang="cs-CZ" sz="2400" dirty="0"/>
              <a:t> výzev, u nichž je místem realizace celá ČR a současně je požadovaný podíl žadatele na financování celkových způsobilých výdajů vyšší než nula (hvězdičky v kap. 3.5. výzvy – Míra podpory). </a:t>
            </a: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IS KP21+ vyžaduje vyplnění tří údajů vlastního spolufinancování – a to konkrétně za každou kategorii regionu (méně rozvinuté, přechodové, více rozvinuté).</a:t>
            </a:r>
          </a:p>
          <a:p>
            <a:pPr marL="684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Žadatelé s jednou (*) uvedou hodnoty 5 %, 5 % a 5 %.</a:t>
            </a:r>
          </a:p>
          <a:p>
            <a:pPr marL="684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Žadatelé se dvěma (**) uvedou hodnoty 10 %, 10 % a 10 %.</a:t>
            </a:r>
          </a:p>
          <a:p>
            <a:pPr marL="684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Žadatelé se třemi (***) uvedou hodnoty 15 %, 30 % a 60 %.</a:t>
            </a:r>
          </a:p>
          <a:p>
            <a:pPr marL="989013" lvl="2" indent="-54292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Ø"/>
            </a:pPr>
            <a:endParaRPr lang="cs-CZ" sz="1800" dirty="0">
              <a:solidFill>
                <a:srgbClr val="084A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lvl="2" indent="-54292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Ø"/>
            </a:pPr>
            <a:endParaRPr lang="cs-CZ" sz="1800" dirty="0">
              <a:solidFill>
                <a:srgbClr val="084A8B"/>
              </a:solidFill>
            </a:endParaRPr>
          </a:p>
          <a:p>
            <a:pPr marL="0" lvl="0" indent="0">
              <a:buClr>
                <a:srgbClr val="5FBBF5"/>
              </a:buClr>
              <a:buNone/>
            </a:pPr>
            <a:endParaRPr lang="cs-CZ" sz="1800" dirty="0"/>
          </a:p>
          <a:p>
            <a:pPr lvl="0">
              <a:buClr>
                <a:srgbClr val="5FBBF5"/>
              </a:buClr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07376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Obecné informace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E0CF820-5097-4290-AAB5-B51A7D85F4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820382"/>
              </p:ext>
            </p:extLst>
          </p:nvPr>
        </p:nvGraphicFramePr>
        <p:xfrm>
          <a:off x="360000" y="1412776"/>
          <a:ext cx="853248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D00F0C9-C2BE-437F-A035-55D8D625B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795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9F6774FE-BB74-43AD-88EC-A5C38E9A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/>
              <a:t>Forma FINANCOVÁNÍ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20</a:t>
            </a:fld>
            <a:endParaRPr lang="cs-CZ"/>
          </a:p>
        </p:txBody>
      </p:sp>
      <p:graphicFrame>
        <p:nvGraphicFramePr>
          <p:cNvPr id="11" name="Zástupný symbol pro obsah 2">
            <a:extLst>
              <a:ext uri="{FF2B5EF4-FFF2-40B4-BE49-F238E27FC236}">
                <a16:creationId xmlns:a16="http://schemas.microsoft.com/office/drawing/2014/main" id="{873763EA-B622-6494-08A0-A3CDE5E446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427188"/>
              </p:ext>
            </p:extLst>
          </p:nvPr>
        </p:nvGraphicFramePr>
        <p:xfrm>
          <a:off x="540000" y="1800000"/>
          <a:ext cx="8064000" cy="43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1076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BA9F388-C5A1-4611-8031-E415F351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Způsobilost výdajů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254A9D10-0D51-45B7-92CB-A60C0AE4C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0808"/>
            <a:ext cx="8064000" cy="45365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cs-CZ" sz="2000" b="1" dirty="0">
                <a:solidFill>
                  <a:srgbClr val="084A8B"/>
                </a:solidFill>
              </a:rPr>
              <a:t>Způsobilý výdaj </a:t>
            </a:r>
            <a:r>
              <a:rPr lang="cs-CZ" sz="2000" dirty="0">
                <a:solidFill>
                  <a:srgbClr val="084A8B"/>
                </a:solidFill>
              </a:rPr>
              <a:t>splňuje</a:t>
            </a:r>
            <a:r>
              <a:rPr lang="cs-CZ" sz="2000" dirty="0"/>
              <a:t> </a:t>
            </a:r>
            <a:r>
              <a:rPr lang="cs-CZ" sz="2000" b="1" dirty="0"/>
              <a:t>všechny</a:t>
            </a:r>
            <a:r>
              <a:rPr lang="cs-CZ" sz="2000" dirty="0"/>
              <a:t> tyto podmínky:</a:t>
            </a:r>
          </a:p>
          <a:p>
            <a:pPr marL="989013" lvl="2" indent="-542925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je v souladu s </a:t>
            </a:r>
            <a:r>
              <a:rPr lang="cs-CZ" sz="1800" b="1" dirty="0">
                <a:solidFill>
                  <a:srgbClr val="084A8B"/>
                </a:solidFill>
              </a:rPr>
              <a:t>právními předpisy </a:t>
            </a:r>
            <a:r>
              <a:rPr lang="cs-CZ" sz="1800" dirty="0">
                <a:solidFill>
                  <a:srgbClr val="084A8B"/>
                </a:solidFill>
              </a:rPr>
              <a:t>(např. zákon o registru smluv)</a:t>
            </a:r>
          </a:p>
          <a:p>
            <a:pPr marL="989013" lvl="2" indent="-542925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je v souladu s </a:t>
            </a:r>
            <a:r>
              <a:rPr lang="cs-CZ" sz="1800" b="1" dirty="0">
                <a:solidFill>
                  <a:srgbClr val="084A8B"/>
                </a:solidFill>
              </a:rPr>
              <a:t>pravidly programu </a:t>
            </a:r>
            <a:r>
              <a:rPr lang="cs-CZ" sz="1800" dirty="0">
                <a:solidFill>
                  <a:srgbClr val="084A8B"/>
                </a:solidFill>
              </a:rPr>
              <a:t>a s podmínkami poskytnutí podpory</a:t>
            </a:r>
          </a:p>
          <a:p>
            <a:pPr marL="989013" lvl="2" indent="-542925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je </a:t>
            </a:r>
            <a:r>
              <a:rPr lang="cs-CZ" sz="1800" b="1" dirty="0">
                <a:solidFill>
                  <a:srgbClr val="084A8B"/>
                </a:solidFill>
              </a:rPr>
              <a:t>přiměřený</a:t>
            </a:r>
            <a:r>
              <a:rPr lang="cs-CZ" sz="1800" dirty="0">
                <a:solidFill>
                  <a:srgbClr val="084A8B"/>
                </a:solidFill>
              </a:rPr>
              <a:t> (princip 3E)</a:t>
            </a:r>
          </a:p>
          <a:p>
            <a:pPr marL="989013" lvl="2" indent="-542925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b="1" dirty="0">
                <a:solidFill>
                  <a:srgbClr val="084A8B"/>
                </a:solidFill>
              </a:rPr>
              <a:t>vzniknul</a:t>
            </a:r>
            <a:r>
              <a:rPr lang="cs-CZ" sz="1800" dirty="0">
                <a:solidFill>
                  <a:srgbClr val="084A8B"/>
                </a:solidFill>
              </a:rPr>
              <a:t> v době realizace projektu a byl uhrazen nejpozději do okamžiku ukončení administrace </a:t>
            </a:r>
            <a:r>
              <a:rPr lang="cs-CZ" sz="1800" dirty="0" err="1">
                <a:solidFill>
                  <a:srgbClr val="084A8B"/>
                </a:solidFill>
              </a:rPr>
              <a:t>ZZoR</a:t>
            </a:r>
            <a:r>
              <a:rPr lang="cs-CZ" sz="1800" dirty="0">
                <a:solidFill>
                  <a:srgbClr val="084A8B"/>
                </a:solidFill>
              </a:rPr>
              <a:t>, resp. </a:t>
            </a:r>
            <a:r>
              <a:rPr lang="cs-CZ" sz="1800" dirty="0" err="1">
                <a:solidFill>
                  <a:srgbClr val="084A8B"/>
                </a:solidFill>
              </a:rPr>
              <a:t>ZŽoP</a:t>
            </a:r>
            <a:r>
              <a:rPr lang="cs-CZ" sz="1800" dirty="0">
                <a:solidFill>
                  <a:srgbClr val="084A8B"/>
                </a:solidFill>
              </a:rPr>
              <a:t>,</a:t>
            </a:r>
          </a:p>
          <a:p>
            <a:pPr marL="989013" lvl="2" indent="-542925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je řádně </a:t>
            </a:r>
            <a:r>
              <a:rPr lang="cs-CZ" sz="1800" b="1" dirty="0">
                <a:solidFill>
                  <a:srgbClr val="084A8B"/>
                </a:solidFill>
              </a:rPr>
              <a:t>identifikovatelný</a:t>
            </a:r>
            <a:r>
              <a:rPr lang="cs-CZ" sz="1800" dirty="0">
                <a:solidFill>
                  <a:srgbClr val="084A8B"/>
                </a:solidFill>
              </a:rPr>
              <a:t>, prokazatelný a doložitelný (např. fakturami, smlouvami atd.),</a:t>
            </a:r>
          </a:p>
          <a:p>
            <a:pPr marL="989013" lvl="2" indent="-542925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je </a:t>
            </a:r>
            <a:r>
              <a:rPr lang="cs-CZ" sz="1800" b="1" dirty="0">
                <a:solidFill>
                  <a:srgbClr val="084A8B"/>
                </a:solidFill>
              </a:rPr>
              <a:t>nezbytný </a:t>
            </a:r>
            <a:r>
              <a:rPr lang="cs-CZ" sz="1800" dirty="0">
                <a:solidFill>
                  <a:srgbClr val="084A8B"/>
                </a:solidFill>
              </a:rPr>
              <a:t>pro dosažení cílů projektu.</a:t>
            </a:r>
          </a:p>
          <a:p>
            <a:pPr marL="446088" lvl="2" indent="0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0">
              <a:solidFill>
                <a:srgbClr val="084A8B"/>
              </a:solidFill>
            </a:endParaRPr>
          </a:p>
          <a:p>
            <a:pPr marL="446088" lvl="2" indent="0" algn="just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None/>
            </a:pPr>
            <a:r>
              <a:rPr lang="cs-CZ" sz="1800" dirty="0">
                <a:solidFill>
                  <a:srgbClr val="084A8B"/>
                </a:solidFill>
              </a:rPr>
              <a:t>Blíže viz kap. 6.1 Specifické části pravidel pro žadatele a příjemce.</a:t>
            </a:r>
          </a:p>
          <a:p>
            <a:pPr marL="447675" lvl="3" indent="0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5036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BA9F388-C5A1-4611-8031-E415F3514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E3BE1C3-2643-4350-8400-63B8EDA3D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Základní struktura rozpočtu: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  <p:graphicFrame>
        <p:nvGraphicFramePr>
          <p:cNvPr id="11" name="Tabulka 11">
            <a:extLst>
              <a:ext uri="{FF2B5EF4-FFF2-40B4-BE49-F238E27FC236}">
                <a16:creationId xmlns:a16="http://schemas.microsoft.com/office/drawing/2014/main" id="{D0A8D1C3-F010-4325-A5D7-27DFF7F87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350908"/>
              </p:ext>
            </p:extLst>
          </p:nvPr>
        </p:nvGraphicFramePr>
        <p:xfrm>
          <a:off x="683568" y="3284984"/>
          <a:ext cx="7920432" cy="243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5614">
                  <a:extLst>
                    <a:ext uri="{9D8B030D-6E8A-4147-A177-3AD203B41FA5}">
                      <a16:colId xmlns:a16="http://schemas.microsoft.com/office/drawing/2014/main" val="644869274"/>
                    </a:ext>
                  </a:extLst>
                </a:gridCol>
                <a:gridCol w="2144818">
                  <a:extLst>
                    <a:ext uri="{9D8B030D-6E8A-4147-A177-3AD203B41FA5}">
                      <a16:colId xmlns:a16="http://schemas.microsoft.com/office/drawing/2014/main" val="816710479"/>
                    </a:ext>
                  </a:extLst>
                </a:gridCol>
              </a:tblGrid>
              <a:tr h="609732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rgbClr val="164088"/>
                          </a:solidFill>
                        </a:rPr>
                        <a:t>Osobní náklady</a:t>
                      </a:r>
                    </a:p>
                  </a:txBody>
                  <a:tcPr anchor="ctr">
                    <a:solidFill>
                      <a:srgbClr val="CCD0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rgbClr val="164088"/>
                          </a:solidFill>
                        </a:rPr>
                        <a:t>3 200 000</a:t>
                      </a:r>
                    </a:p>
                  </a:txBody>
                  <a:tcPr anchor="ctr">
                    <a:solidFill>
                      <a:srgbClr val="CCD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668672"/>
                  </a:ext>
                </a:extLst>
              </a:tr>
              <a:tr h="609732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rgbClr val="164088"/>
                          </a:solidFill>
                        </a:rPr>
                        <a:t>Paušální sazba (40% z osobních nákladů)</a:t>
                      </a:r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rgbClr val="164088"/>
                          </a:solidFill>
                        </a:rPr>
                        <a:t>1 280 000</a:t>
                      </a:r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291035"/>
                  </a:ext>
                </a:extLst>
              </a:tr>
              <a:tr h="6097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b="0" kern="1200" dirty="0">
                          <a:solidFill>
                            <a:srgbClr val="164088"/>
                          </a:solidFill>
                          <a:latin typeface="+mn-lt"/>
                          <a:ea typeface="+mn-ea"/>
                          <a:cs typeface="+mn-cs"/>
                        </a:rPr>
                        <a:t>Mzdové příspěvky – jednotkové náklady</a:t>
                      </a:r>
                    </a:p>
                  </a:txBody>
                  <a:tcPr anchor="ctr">
                    <a:solidFill>
                      <a:srgbClr val="CCD0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cs-CZ" sz="1800" b="0" kern="1200" dirty="0">
                          <a:solidFill>
                            <a:srgbClr val="164088"/>
                          </a:solidFill>
                          <a:latin typeface="+mn-lt"/>
                          <a:ea typeface="+mn-ea"/>
                          <a:cs typeface="+mn-cs"/>
                        </a:rPr>
                        <a:t>1 500 000</a:t>
                      </a:r>
                    </a:p>
                  </a:txBody>
                  <a:tcPr anchor="ctr">
                    <a:solidFill>
                      <a:srgbClr val="CCD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84419"/>
                  </a:ext>
                </a:extLst>
              </a:tr>
              <a:tr h="609732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164088"/>
                          </a:solidFill>
                        </a:rPr>
                        <a:t>Celkové způsobilé náklady</a:t>
                      </a:r>
                    </a:p>
                  </a:txBody>
                  <a:tcPr anchor="ctr">
                    <a:solidFill>
                      <a:srgbClr val="AFDD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rgbClr val="164088"/>
                          </a:solidFill>
                        </a:rPr>
                        <a:t>5 980 000</a:t>
                      </a:r>
                    </a:p>
                  </a:txBody>
                  <a:tcPr anchor="ctr">
                    <a:solidFill>
                      <a:srgbClr val="AFD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373903"/>
                  </a:ext>
                </a:extLst>
              </a:tr>
            </a:tbl>
          </a:graphicData>
        </a:graphic>
      </p:graphicFrame>
      <p:sp>
        <p:nvSpPr>
          <p:cNvPr id="13" name="Zástupný obsah 5">
            <a:extLst>
              <a:ext uri="{FF2B5EF4-FFF2-40B4-BE49-F238E27FC236}">
                <a16:creationId xmlns:a16="http://schemas.microsoft.com/office/drawing/2014/main" id="{47FEF54B-40EE-4F21-A331-326A75EABACC}"/>
              </a:ext>
            </a:extLst>
          </p:cNvPr>
          <p:cNvSpPr txBox="1">
            <a:spLocks/>
          </p:cNvSpPr>
          <p:nvPr/>
        </p:nvSpPr>
        <p:spPr>
          <a:xfrm>
            <a:off x="225149" y="1520788"/>
            <a:ext cx="8424000" cy="478853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5FBBF5"/>
              </a:buClr>
              <a:buSzPct val="100000"/>
              <a:defRPr/>
            </a:pPr>
            <a:r>
              <a:rPr lang="cs-CZ" sz="2000" dirty="0">
                <a:solidFill>
                  <a:srgbClr val="164088"/>
                </a:solidFill>
                <a:latin typeface="Arial"/>
              </a:rPr>
              <a:t>	</a:t>
            </a:r>
            <a:r>
              <a:rPr lang="cs-CZ" sz="2400" dirty="0">
                <a:solidFill>
                  <a:srgbClr val="164088"/>
                </a:solidFill>
                <a:latin typeface="Arial"/>
              </a:rPr>
              <a:t>				</a:t>
            </a:r>
            <a:r>
              <a:rPr lang="cs-CZ" sz="1800" dirty="0">
                <a:solidFill>
                  <a:srgbClr val="164088"/>
                </a:solidFill>
                <a:latin typeface="Arial"/>
              </a:rPr>
              <a:t>                       	</a:t>
            </a:r>
            <a:r>
              <a:rPr lang="cs-CZ" sz="1800">
                <a:solidFill>
                  <a:srgbClr val="164088"/>
                </a:solidFill>
                <a:latin typeface="Arial"/>
              </a:rPr>
              <a:t>Příklad částek</a:t>
            </a:r>
            <a:r>
              <a:rPr lang="cs-CZ" sz="1800" dirty="0">
                <a:solidFill>
                  <a:srgbClr val="164088"/>
                </a:solidFill>
                <a:latin typeface="Arial"/>
              </a:rPr>
              <a:t>						</a:t>
            </a:r>
            <a:endParaRPr lang="cs-CZ" sz="2400" dirty="0">
              <a:solidFill>
                <a:srgbClr val="164088"/>
              </a:solidFill>
              <a:latin typeface="Arial"/>
            </a:endParaRPr>
          </a:p>
          <a:p>
            <a:pPr fontAlgn="t"/>
            <a:endParaRPr lang="cs-CZ" sz="1800" dirty="0">
              <a:latin typeface="Arial" panose="020B0604020202020204" pitchFamily="34" charset="0"/>
            </a:endParaRPr>
          </a:p>
          <a:p>
            <a:endParaRPr lang="cs-CZ" sz="1800" dirty="0">
              <a:latin typeface="Arial" panose="020B0604020202020204" pitchFamily="34" charset="0"/>
            </a:endParaRPr>
          </a:p>
          <a:p>
            <a:pPr fontAlgn="t"/>
            <a:endParaRPr lang="cs-CZ" sz="2400" dirty="0">
              <a:latin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2168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BA9F388-C5A1-4611-8031-E415F351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Osobní náklady 1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663F0E93-9F7B-452A-8E03-E102E0D9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456" y="1484784"/>
            <a:ext cx="8064000" cy="5031216"/>
          </a:xfrm>
        </p:spPr>
        <p:txBody>
          <a:bodyPr/>
          <a:lstStyle/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b="1" dirty="0"/>
              <a:t>Přímé osobní náklady</a:t>
            </a:r>
            <a:endParaRPr lang="cs-CZ" dirty="0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pouze </a:t>
            </a:r>
            <a:r>
              <a:rPr lang="cs-CZ" b="1" dirty="0"/>
              <a:t>pracovní pozice </a:t>
            </a:r>
            <a:r>
              <a:rPr lang="cs-CZ" dirty="0"/>
              <a:t>uvedené ve výzvě v </a:t>
            </a:r>
            <a:r>
              <a:rPr lang="cs-CZ" b="1" dirty="0"/>
              <a:t>Příloze č. 3 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nepatří sem náklady na odměňování osob vymezených v kap. 6.2.14.1 (viz dále)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>
                <a:solidFill>
                  <a:srgbClr val="084A8B"/>
                </a:solidFill>
              </a:rPr>
              <a:t>mzdy musí respektovat </a:t>
            </a:r>
            <a:r>
              <a:rPr lang="cs-CZ" b="1" dirty="0">
                <a:solidFill>
                  <a:srgbClr val="084A8B"/>
                </a:solidFill>
              </a:rPr>
              <a:t>obvyklé mzdy a platy </a:t>
            </a:r>
            <a:r>
              <a:rPr lang="cs-CZ" dirty="0">
                <a:solidFill>
                  <a:srgbClr val="084A8B"/>
                </a:solidFill>
              </a:rPr>
              <a:t>v místě, čase a oboru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084A8B"/>
                </a:solidFill>
              </a:rPr>
              <a:t>(</a:t>
            </a:r>
            <a:r>
              <a:rPr lang="cs-CZ" dirty="0">
                <a:solidFill>
                  <a:srgbClr val="084A8B"/>
                </a:solidFill>
                <a:hlinkClick r:id="rId3"/>
              </a:rPr>
              <a:t>https://www.esfcr.cz/obvykle-ceny-a-mzdy-platy-opz</a:t>
            </a:r>
            <a:r>
              <a:rPr lang="cs-CZ" dirty="0">
                <a:solidFill>
                  <a:srgbClr val="084A8B"/>
                </a:solidFill>
              </a:rPr>
              <a:t> nebo </a:t>
            </a:r>
            <a:r>
              <a:rPr lang="cs-CZ" dirty="0">
                <a:hlinkClick r:id="rId4"/>
              </a:rPr>
              <a:t>www.mpsv.cz/</a:t>
            </a:r>
            <a:r>
              <a:rPr lang="cs-CZ" dirty="0" err="1">
                <a:hlinkClick r:id="rId4"/>
              </a:rPr>
              <a:t>ISPV.php</a:t>
            </a:r>
            <a:r>
              <a:rPr lang="cs-CZ" dirty="0">
                <a:solidFill>
                  <a:srgbClr val="084A8B"/>
                </a:solidFill>
              </a:rPr>
              <a:t>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>
                <a:solidFill>
                  <a:srgbClr val="084A8B"/>
                </a:solidFill>
              </a:rPr>
              <a:t>hrubá </a:t>
            </a:r>
            <a:r>
              <a:rPr lang="cs-CZ" b="1" dirty="0">
                <a:solidFill>
                  <a:srgbClr val="084A8B"/>
                </a:solidFill>
              </a:rPr>
              <a:t>mzda + odvody </a:t>
            </a:r>
            <a:r>
              <a:rPr lang="cs-CZ" dirty="0">
                <a:solidFill>
                  <a:srgbClr val="084A8B"/>
                </a:solidFill>
              </a:rPr>
              <a:t>zaměstnavatele na sociální a zdravotní pojištění a další poplatky spojené se zaměstnancem hrazené zaměstnavatelem povinně na základě právních předpisů (např. zákonné pojištění odpovědnosti zaměstnavatele za škodu při pracovním úrazu nebo nemoci z povolání)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5028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BA9F388-C5A1-4611-8031-E415F351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/>
              <a:t>Osobní náklady 2</a:t>
            </a:r>
          </a:p>
        </p:txBody>
      </p:sp>
      <p:graphicFrame>
        <p:nvGraphicFramePr>
          <p:cNvPr id="2" name="Zástupný obsah 1">
            <a:extLst>
              <a:ext uri="{FF2B5EF4-FFF2-40B4-BE49-F238E27FC236}">
                <a16:creationId xmlns:a16="http://schemas.microsoft.com/office/drawing/2014/main" id="{2AE50C5F-3ED8-48FF-91FC-59FC7BF93A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414020"/>
              </p:ext>
            </p:extLst>
          </p:nvPr>
        </p:nvGraphicFramePr>
        <p:xfrm>
          <a:off x="540000" y="1268760"/>
          <a:ext cx="8064000" cy="524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4403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FAF3300E-081F-455C-8A61-093186D1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Osobní náklady 3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68E5225E-F3EF-4AA4-9090-F8083056C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8064000" cy="3384376"/>
          </a:xfrm>
        </p:spPr>
        <p:txBody>
          <a:bodyPr/>
          <a:lstStyle/>
          <a:p>
            <a:pPr marL="342900" lvl="3" indent="-3429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cs-CZ" dirty="0">
                <a:solidFill>
                  <a:srgbClr val="084A8B"/>
                </a:solidFill>
              </a:rPr>
              <a:t>Odměny jsou způsobilé za podmínky splnění mimořádného nebo zvlášť významného úkolu (zaměstnavatel stanoví ve svém vnitřním předpisu); </a:t>
            </a:r>
            <a:r>
              <a:rPr lang="cs-CZ" dirty="0">
                <a:solidFill>
                  <a:srgbClr val="FF0000"/>
                </a:solidFill>
              </a:rPr>
              <a:t>Musí být náležitě zdůvodněny v </a:t>
            </a:r>
            <a:r>
              <a:rPr lang="cs-CZ" dirty="0" err="1">
                <a:solidFill>
                  <a:srgbClr val="FF0000"/>
                </a:solidFill>
              </a:rPr>
              <a:t>ZoR</a:t>
            </a:r>
            <a:r>
              <a:rPr lang="cs-CZ" dirty="0">
                <a:solidFill>
                  <a:srgbClr val="FF0000"/>
                </a:solidFill>
              </a:rPr>
              <a:t>!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>
                <a:solidFill>
                  <a:srgbClr val="084A8B"/>
                </a:solidFill>
              </a:rPr>
              <a:t>V IS KP 21+  případné náklady na </a:t>
            </a:r>
            <a:r>
              <a:rPr lang="cs-CZ" b="1" dirty="0">
                <a:solidFill>
                  <a:srgbClr val="084A8B"/>
                </a:solidFill>
              </a:rPr>
              <a:t>odměny</a:t>
            </a:r>
            <a:r>
              <a:rPr lang="cs-CZ" dirty="0">
                <a:solidFill>
                  <a:srgbClr val="084A8B"/>
                </a:solidFill>
              </a:rPr>
              <a:t> zadávejte jako samostatný řádek pod příslušnou nadřazenou položku (PS/DPČ/DPP), jako měrnou jednotku uveďte projekt.</a:t>
            </a:r>
            <a:endParaRPr lang="cs-CZ" b="1" dirty="0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b="1" dirty="0"/>
              <a:t>PS, DPČ, DPP </a:t>
            </a:r>
            <a:r>
              <a:rPr lang="cs-CZ" dirty="0"/>
              <a:t>musí obsahovat popis činnosti, identifikaci projektu a rozsah činnosti pro projekt, výši odměny.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endParaRPr lang="cs-CZ" dirty="0"/>
          </a:p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b="1" dirty="0"/>
              <a:t>	</a:t>
            </a:r>
            <a:r>
              <a:rPr lang="cs-CZ" dirty="0"/>
              <a:t>PS, Dohoda nesmí být podepsána stejnou osobou na jedné straně jakožto zaměstnavatelem a na druhé straně jakožto zaměstnancem!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011CD58A-726D-417E-A1DD-117BBCD1F4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46791" y="5002289"/>
            <a:ext cx="619362" cy="51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79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FAF3300E-081F-455C-8A61-093186D1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/>
              <a:t>Osobní náklady 4</a:t>
            </a:r>
            <a:endParaRPr lang="cs-CZ" sz="30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75794552-3EB7-4984-9BF8-8FF368484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5040560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V PŽ v poli </a:t>
            </a:r>
            <a:r>
              <a:rPr lang="cs-CZ" b="1" dirty="0"/>
              <a:t>Popis RT projektu </a:t>
            </a:r>
            <a:r>
              <a:rPr lang="cs-CZ" dirty="0"/>
              <a:t>bude u každé pozice uvedeno:</a:t>
            </a:r>
            <a:endParaRPr lang="cs-CZ" dirty="0">
              <a:solidFill>
                <a:srgbClr val="084A8B"/>
              </a:solidFill>
            </a:endParaRPr>
          </a:p>
          <a:p>
            <a:pPr marL="828675" lvl="3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84A8B"/>
                </a:solidFill>
              </a:rPr>
              <a:t>výše úvazku či počet hodin</a:t>
            </a:r>
          </a:p>
          <a:p>
            <a:pPr marL="828675" lvl="3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84A8B"/>
                </a:solidFill>
              </a:rPr>
              <a:t>popis činnosti (pozor na překryv s jinými pozicemi, např. u garanta)</a:t>
            </a:r>
          </a:p>
          <a:p>
            <a:pPr marL="828675" lvl="3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84A8B"/>
                </a:solidFill>
              </a:rPr>
              <a:t>rozklíčování, které N z přímých osobních nákladů a které z paušálu.</a:t>
            </a:r>
          </a:p>
          <a:p>
            <a:pPr marL="542925" lvl="3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dirty="0">
              <a:solidFill>
                <a:srgbClr val="084A8B"/>
              </a:solidFill>
            </a:endParaRP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V</a:t>
            </a:r>
            <a:r>
              <a:rPr lang="cs-CZ" b="1" dirty="0"/>
              <a:t> </a:t>
            </a:r>
            <a:r>
              <a:rPr lang="cs-CZ" dirty="0"/>
              <a:t>popisu</a:t>
            </a:r>
            <a:r>
              <a:rPr lang="cs-CZ" b="1" dirty="0"/>
              <a:t> klíčových aktivit </a:t>
            </a:r>
            <a:r>
              <a:rPr lang="cs-CZ" dirty="0"/>
              <a:t>projektu musí být uvedeny jednotlivé pozice RT, které se na aktivitě budou podílet. Pokud se člen RT bude podílet na více aktivitách, v příslušné aktivitě bude uveden vždy adekvátní předpokládaný podíl úvazku na danou aktivitu.</a:t>
            </a:r>
          </a:p>
        </p:txBody>
      </p:sp>
    </p:spTree>
    <p:extLst>
      <p:ext uri="{BB962C8B-B14F-4D97-AF65-F5344CB8AC3E}">
        <p14:creationId xmlns:p14="http://schemas.microsoft.com/office/powerpoint/2010/main" val="18498134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FAF3300E-081F-455C-8A61-093186D1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Paušální sazba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75794552-3EB7-4984-9BF8-8FF368484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5040560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Výdaje, které </a:t>
            </a:r>
            <a:r>
              <a:rPr lang="cs-CZ" u="sng" dirty="0"/>
              <a:t>nepatří do přímých osobních nákladů nebo mezi mzdové příspěvky</a:t>
            </a:r>
            <a:r>
              <a:rPr lang="cs-CZ" dirty="0"/>
              <a:t>, hrazeny z tzv. </a:t>
            </a:r>
            <a:r>
              <a:rPr lang="cs-CZ" b="1" dirty="0"/>
              <a:t>40% paušální sazby </a:t>
            </a:r>
            <a:r>
              <a:rPr lang="cs-CZ" dirty="0"/>
              <a:t>(dle čl. 56 odst. 1 obecného nařízení). 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Veškeré nákupy vybavení, služeb, doprovodná opatření.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>
                <a:solidFill>
                  <a:srgbClr val="084A8B"/>
                </a:solidFill>
              </a:rPr>
              <a:t>V rámci </a:t>
            </a:r>
            <a:r>
              <a:rPr lang="cs-CZ" dirty="0" err="1">
                <a:solidFill>
                  <a:srgbClr val="084A8B"/>
                </a:solidFill>
              </a:rPr>
              <a:t>ZoR</a:t>
            </a:r>
            <a:r>
              <a:rPr lang="cs-CZ" dirty="0">
                <a:solidFill>
                  <a:srgbClr val="084A8B"/>
                </a:solidFill>
              </a:rPr>
              <a:t>/</a:t>
            </a:r>
            <a:r>
              <a:rPr lang="cs-CZ" dirty="0" err="1">
                <a:solidFill>
                  <a:srgbClr val="084A8B"/>
                </a:solidFill>
              </a:rPr>
              <a:t>ŽoP</a:t>
            </a:r>
            <a:r>
              <a:rPr lang="cs-CZ" dirty="0">
                <a:solidFill>
                  <a:srgbClr val="084A8B"/>
                </a:solidFill>
              </a:rPr>
              <a:t> bude prokazováno dopočtem 40 % z vynaložených osobních nákladů.</a:t>
            </a:r>
          </a:p>
          <a:p>
            <a:pPr marL="0" lvl="0" indent="0" algn="just">
              <a:buClr>
                <a:srgbClr val="5FBBF5"/>
              </a:buClr>
              <a:buNone/>
            </a:pPr>
            <a:endParaRPr lang="cs-CZ" sz="2000" dirty="0">
              <a:solidFill>
                <a:srgbClr val="084A8B"/>
              </a:solidFill>
            </a:endParaRP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endParaRPr lang="cs-CZ" dirty="0">
              <a:solidFill>
                <a:srgbClr val="084A8B"/>
              </a:solidFill>
            </a:endParaRPr>
          </a:p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0">
                <a:solidFill>
                  <a:srgbClr val="084A8B"/>
                </a:solidFill>
              </a:rPr>
              <a:t>V rámci změn projektu nebude možné přesouvat prostředky z položky Mzdové náklady do jiných položek rozpočtu a naopak.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F014E196-A769-4AA8-8504-4C27D38D8D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175508" y="4509121"/>
            <a:ext cx="692877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54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E0F20CAC-CA5A-4BE3-BFC3-F84A652A6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pPr algn="ctr"/>
            <a:r>
              <a:rPr lang="cs-CZ" dirty="0"/>
              <a:t>Mzdový příspěvek </a:t>
            </a:r>
            <a:br>
              <a:rPr lang="cs-CZ" dirty="0"/>
            </a:br>
            <a:r>
              <a:rPr lang="cs-CZ" dirty="0"/>
              <a:t>na pracovní místo 1</a:t>
            </a:r>
          </a:p>
        </p:txBody>
      </p:sp>
      <p:sp>
        <p:nvSpPr>
          <p:cNvPr id="11" name="Zástupný symbol pro obsah 4">
            <a:extLst>
              <a:ext uri="{FF2B5EF4-FFF2-40B4-BE49-F238E27FC236}">
                <a16:creationId xmlns:a16="http://schemas.microsoft.com/office/drawing/2014/main" id="{575E9FC6-CC45-4714-A3A3-708BA2766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067200"/>
          </a:xfrm>
        </p:spPr>
        <p:txBody>
          <a:bodyPr/>
          <a:lstStyle/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b="1" dirty="0"/>
              <a:t>Mzdový příspěvek na pracovní místo</a:t>
            </a:r>
            <a:endParaRPr lang="cs-CZ" dirty="0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výdaje související s umístěním osoby na trh práce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lze čerpat pouze na </a:t>
            </a:r>
            <a:r>
              <a:rPr lang="cs-CZ" dirty="0">
                <a:solidFill>
                  <a:srgbClr val="FF0000"/>
                </a:solidFill>
              </a:rPr>
              <a:t>PS</a:t>
            </a:r>
            <a:r>
              <a:rPr lang="cs-CZ" dirty="0"/>
              <a:t> a </a:t>
            </a:r>
            <a:r>
              <a:rPr lang="cs-CZ" dirty="0">
                <a:solidFill>
                  <a:srgbClr val="FF0000"/>
                </a:solidFill>
              </a:rPr>
              <a:t>DPČ</a:t>
            </a:r>
            <a:r>
              <a:rPr lang="cs-CZ" dirty="0"/>
              <a:t>, nelze čerpat na DPP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měrnou jednotkou je </a:t>
            </a:r>
            <a:r>
              <a:rPr lang="cs-CZ" b="1" dirty="0"/>
              <a:t>0,05 úvazek/měsíc </a:t>
            </a:r>
          </a:p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b="1" dirty="0"/>
              <a:t>	</a:t>
            </a:r>
            <a:r>
              <a:rPr lang="cs-CZ" dirty="0"/>
              <a:t>příklad: úvazek 1,0 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→    </a:t>
            </a:r>
            <a:r>
              <a:rPr lang="cs-CZ" dirty="0"/>
              <a:t>1/0,05 = 20 jednotek za měsíc</a:t>
            </a:r>
          </a:p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0"/>
              <a:t>		úvazek 0,3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→    </a:t>
            </a:r>
            <a:r>
              <a:rPr lang="cs-CZ" dirty="0"/>
              <a:t>0,3/0,05 = 6 jednotek za měsíc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f</a:t>
            </a:r>
            <a:r>
              <a:rPr lang="cs-CZ" sz="2000" dirty="0"/>
              <a:t>ixní jednotkový náklad </a:t>
            </a:r>
            <a:r>
              <a:rPr lang="cs-CZ" sz="2000" b="1" dirty="0"/>
              <a:t>1 391,75 Kč </a:t>
            </a:r>
            <a:r>
              <a:rPr lang="cs-CZ" sz="2000" dirty="0"/>
              <a:t>(</a:t>
            </a:r>
            <a:r>
              <a:rPr lang="cs-CZ" dirty="0"/>
              <a:t>např. úvazek 1,0 činí 20 jednotek za měsíc tj. 27 835 Kč vč. odvodů)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r>
              <a:rPr lang="cs-CZ" dirty="0"/>
              <a:t>jednotka je v ISKP přednastavena – celkový náklad nutno dopočíst dle počtu plánovaných úvazků (jednotek) a délky poskytování MP</a:t>
            </a:r>
          </a:p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/>
          </a:p>
          <a:p>
            <a:endParaRPr lang="cs-CZ" sz="1600" dirty="0"/>
          </a:p>
          <a:p>
            <a:endParaRPr 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319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3516974-8CC9-4FC1-9C68-CB86189CC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pPr algn="ctr"/>
            <a:r>
              <a:rPr lang="cs-CZ" dirty="0"/>
              <a:t>Mzdový příspěvek </a:t>
            </a:r>
            <a:br>
              <a:rPr lang="cs-CZ" dirty="0"/>
            </a:br>
            <a:r>
              <a:rPr lang="cs-CZ" dirty="0"/>
              <a:t>na pracovní místo 2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44D3B139-D970-4F79-8E1D-BD9166B48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556792"/>
            <a:ext cx="8064000" cy="48151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cs-CZ" sz="2000" b="1" dirty="0">
                <a:solidFill>
                  <a:srgbClr val="084A8B"/>
                </a:solidFill>
              </a:rPr>
              <a:t>Pracovní místo v rozmezí 0,05 - 1,0 úvazku</a:t>
            </a:r>
          </a:p>
          <a:p>
            <a:pPr marL="446088" lvl="2" indent="0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None/>
            </a:pPr>
            <a:r>
              <a:rPr lang="cs-CZ" sz="1600" dirty="0">
                <a:solidFill>
                  <a:srgbClr val="084A8B"/>
                </a:solidFill>
              </a:rPr>
              <a:t>Dodržení maximálně úvazku 1,0 u tohoto subjektu </a:t>
            </a:r>
            <a:endParaRPr lang="cs-CZ" sz="2000" b="1" dirty="0">
              <a:solidFill>
                <a:srgbClr val="084A8B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cs-CZ" sz="2000" b="1" dirty="0">
                <a:solidFill>
                  <a:srgbClr val="084A8B"/>
                </a:solidFill>
              </a:rPr>
              <a:t>splnění jednotky </a:t>
            </a:r>
            <a:r>
              <a:rPr lang="cs-CZ" sz="2000" dirty="0">
                <a:solidFill>
                  <a:srgbClr val="084A8B"/>
                </a:solidFill>
              </a:rPr>
              <a:t>se v </a:t>
            </a:r>
            <a:r>
              <a:rPr lang="cs-CZ" sz="2000" dirty="0" err="1">
                <a:solidFill>
                  <a:srgbClr val="084A8B"/>
                </a:solidFill>
              </a:rPr>
              <a:t>ZoR</a:t>
            </a:r>
            <a:r>
              <a:rPr lang="cs-CZ" sz="2000" dirty="0">
                <a:solidFill>
                  <a:srgbClr val="084A8B"/>
                </a:solidFill>
              </a:rPr>
              <a:t> dokládá</a:t>
            </a:r>
          </a:p>
          <a:p>
            <a:pPr marL="989013" lvl="2" indent="-54292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sjednaným pracovněprávním vztahem</a:t>
            </a:r>
          </a:p>
          <a:p>
            <a:pPr marL="989013" lvl="2" indent="-54292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smlouvou/dohodou o poskytnutí mzdových příspěvků zaměstnavateli (pokud není zaměstnavatel příjemce nebo partner),</a:t>
            </a:r>
          </a:p>
          <a:p>
            <a:pPr marL="989013" lvl="2" indent="-54292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0">
                <a:solidFill>
                  <a:srgbClr val="084A8B"/>
                </a:solidFill>
              </a:rPr>
              <a:t>přehledem o čerpání mzdových příspěvků.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cs-CZ" sz="2000" dirty="0">
                <a:solidFill>
                  <a:srgbClr val="084A8B"/>
                </a:solidFill>
              </a:rPr>
              <a:t>dosažení jednotky je v </a:t>
            </a:r>
            <a:r>
              <a:rPr lang="cs-CZ" sz="2000" dirty="0" err="1">
                <a:solidFill>
                  <a:srgbClr val="084A8B"/>
                </a:solidFill>
              </a:rPr>
              <a:t>ZoR</a:t>
            </a:r>
            <a:r>
              <a:rPr lang="cs-CZ" sz="2000" dirty="0">
                <a:solidFill>
                  <a:srgbClr val="084A8B"/>
                </a:solidFill>
              </a:rPr>
              <a:t> vyhodnocováno </a:t>
            </a:r>
            <a:r>
              <a:rPr lang="cs-CZ" sz="2000" b="1" dirty="0">
                <a:solidFill>
                  <a:srgbClr val="084A8B"/>
                </a:solidFill>
              </a:rPr>
              <a:t>za kalendářní měsíc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cs-CZ" sz="2000" b="1" dirty="0"/>
              <a:t>proplacení jednotek </a:t>
            </a:r>
            <a:r>
              <a:rPr lang="cs-CZ" sz="2000" dirty="0"/>
              <a:t>na základě počtu prokázaných „0,05 </a:t>
            </a:r>
            <a:r>
              <a:rPr lang="cs-CZ" sz="2000" dirty="0" err="1"/>
              <a:t>úvazkoměsíců</a:t>
            </a:r>
            <a:r>
              <a:rPr lang="cs-CZ" sz="2000" dirty="0"/>
              <a:t>“ za sledované období </a:t>
            </a:r>
            <a:endParaRPr lang="cs-CZ" sz="1800" dirty="0"/>
          </a:p>
          <a:p>
            <a:pPr>
              <a:buFont typeface="Wingdings" panose="05000000000000000000" pitchFamily="2" charset="2"/>
              <a:buChar char="l"/>
            </a:pPr>
            <a:endParaRPr lang="cs-CZ" sz="2000" b="1" dirty="0">
              <a:solidFill>
                <a:srgbClr val="084A8B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endParaRPr lang="cs-CZ" sz="2000" b="1" dirty="0">
              <a:solidFill>
                <a:srgbClr val="084A8B"/>
              </a:solidFill>
            </a:endParaRPr>
          </a:p>
          <a:p>
            <a:pPr marL="447675" lvl="3" indent="0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pPr marL="1162050" lvl="3" indent="-7143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0">
              <a:solidFill>
                <a:srgbClr val="084A8B"/>
              </a:solidFill>
            </a:endParaRP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9171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pPr algn="ctr"/>
            <a:r>
              <a:rPr kumimoji="0" lang="cs-CZ" b="1" i="0" u="none" strike="noStrike" kern="0" cap="all" spc="0" normalizeH="0" baseline="0" noProof="0" dirty="0">
                <a:ln>
                  <a:noFill/>
                </a:ln>
                <a:effectLst/>
                <a:uLnTx/>
                <a:uFillTx/>
              </a:rPr>
              <a:t>Rozdělení alokace</a:t>
            </a:r>
            <a:endParaRPr lang="cs-CZ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8328B012-751A-D5EC-EB4F-19B13C5A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/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3</a:t>
            </a:fld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2592D54-9492-42FF-ACDC-E6306431D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100362"/>
              </p:ext>
            </p:extLst>
          </p:nvPr>
        </p:nvGraphicFramePr>
        <p:xfrm>
          <a:off x="1493892" y="1484784"/>
          <a:ext cx="6156216" cy="4775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9952">
                  <a:extLst>
                    <a:ext uri="{9D8B030D-6E8A-4147-A177-3AD203B41FA5}">
                      <a16:colId xmlns:a16="http://schemas.microsoft.com/office/drawing/2014/main" val="4068038073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422445987"/>
                    </a:ext>
                  </a:extLst>
                </a:gridCol>
              </a:tblGrid>
              <a:tr h="77401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Nositel ITI (aglomerace / metropolitní oblast)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Dílčí alokace</a:t>
                      </a:r>
                      <a:br>
                        <a:rPr lang="cs-CZ" sz="1800" dirty="0">
                          <a:effectLst/>
                        </a:rPr>
                      </a:br>
                      <a:r>
                        <a:rPr lang="cs-CZ" sz="1800" dirty="0">
                          <a:effectLst/>
                        </a:rPr>
                        <a:t>v SC 1.1 v Kč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extLst>
                  <a:ext uri="{0D108BD9-81ED-4DB2-BD59-A6C34878D82A}">
                    <a16:rowId xmlns:a16="http://schemas.microsoft.com/office/drawing/2014/main" val="3051422499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Brněnská metropolitní oblast  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20 000 000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2031589894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Českobudějovická aglomerace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20 159 500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3900652787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Jihlavská aglomerace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9 000 000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99101975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Karlovarská aglomerace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15 998 000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2512623762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Liberecko-jablonecká aglomerace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15 973 500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3026573785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Mladoboleslavská aglomerace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14 609 500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4214518020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Olomoucká aglomerace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37 694 500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4173270370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Ostravská metropolitní oblast  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38 590 000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2211371929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Plzeňská aglomerace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26 037 000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3081787370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Ústecko-chomutovská aglomerace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11046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51 938 000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0462" marR="471600" marT="0" marB="0" anchor="ctr"/>
                </a:tc>
                <a:extLst>
                  <a:ext uri="{0D108BD9-81ED-4DB2-BD59-A6C34878D82A}">
                    <a16:rowId xmlns:a16="http://schemas.microsoft.com/office/drawing/2014/main" val="4266171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2684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BC0B6E-B5B7-4A93-A84B-19154F8AB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72263"/>
            <a:ext cx="8064000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cs-CZ" sz="1600" b="1" i="1" dirty="0"/>
              <a:t>Příklad: </a:t>
            </a:r>
            <a:r>
              <a:rPr lang="cs-CZ" sz="1600" i="1" dirty="0"/>
              <a:t>V případě sjednaného úvazku 0,25 po dobu 6 měsíců probíhá výpočet dosaženého počtu jednotek takto: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i="1" dirty="0"/>
              <a:t>počet jednotek za měsíc: 0,25/0,05 = 5 jednotek/měsíc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i="1" dirty="0"/>
              <a:t>celkový počet jednotek: 5 x jednotka 0,05 úvazku/měsíc x 6 měsíců = celkem 30 jednotek</a:t>
            </a:r>
          </a:p>
          <a:p>
            <a:pPr marL="0" indent="0" algn="just">
              <a:buNone/>
            </a:pPr>
            <a:r>
              <a:rPr lang="cs-CZ" sz="1600" i="1" dirty="0"/>
              <a:t>Příjemce vykáže ve zprávě o realizaci projektu a související žádosti o platbu 30 dosažených jednotek.</a:t>
            </a:r>
          </a:p>
          <a:p>
            <a:pPr marL="0" indent="0" algn="just">
              <a:buNone/>
            </a:pPr>
            <a:endParaRPr lang="cs-CZ" sz="1600" i="1" dirty="0"/>
          </a:p>
          <a:p>
            <a:pPr marL="0" indent="0" algn="l">
              <a:buNone/>
            </a:pPr>
            <a:r>
              <a:rPr lang="cs-CZ" sz="2000" dirty="0"/>
              <a:t>Začátek/ukončení PP či dohody v jiný než první/poslední den v měsíci nebo nemocenská, ošetřovné – jednotkové náklady se hradí poměrnou částkou.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AE16638C-AD6A-4EEF-B685-D1A41007D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pPr algn="ctr"/>
            <a:r>
              <a:rPr lang="cs-CZ" dirty="0"/>
              <a:t>Mzdový příspěvek </a:t>
            </a:r>
            <a:br>
              <a:rPr lang="cs-CZ" dirty="0"/>
            </a:br>
            <a:r>
              <a:rPr lang="cs-CZ" dirty="0"/>
              <a:t>na pracovní místo 3 </a:t>
            </a:r>
          </a:p>
        </p:txBody>
      </p:sp>
    </p:spTree>
    <p:extLst>
      <p:ext uri="{BB962C8B-B14F-4D97-AF65-F5344CB8AC3E}">
        <p14:creationId xmlns:p14="http://schemas.microsoft.com/office/powerpoint/2010/main" val="10107204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-66102"/>
            <a:ext cx="8424000" cy="1080000"/>
          </a:xfrm>
        </p:spPr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indikátory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D160B31-B45B-4481-ADF3-18A06170C54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268760"/>
          <a:ext cx="853248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B628E76-1350-4B5A-9F20-7F4041626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17166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2C9001E-BDB2-42DF-9AE5-A0EDAB28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Veřejná podpora 1</a:t>
            </a:r>
          </a:p>
        </p:txBody>
      </p:sp>
      <p:graphicFrame>
        <p:nvGraphicFramePr>
          <p:cNvPr id="2" name="Zástupný obsah 1">
            <a:extLst>
              <a:ext uri="{FF2B5EF4-FFF2-40B4-BE49-F238E27FC236}">
                <a16:creationId xmlns:a16="http://schemas.microsoft.com/office/drawing/2014/main" id="{E5FC8FC9-0B41-4041-B5BF-56ADEC2E6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87840"/>
              </p:ext>
            </p:extLst>
          </p:nvPr>
        </p:nvGraphicFramePr>
        <p:xfrm>
          <a:off x="359532" y="1286800"/>
          <a:ext cx="8424936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6895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2C9001E-BDB2-42DF-9AE5-A0EDAB28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Veřejná podpora 2</a:t>
            </a:r>
          </a:p>
        </p:txBody>
      </p:sp>
      <p:graphicFrame>
        <p:nvGraphicFramePr>
          <p:cNvPr id="2" name="Zástupný obsah 1">
            <a:extLst>
              <a:ext uri="{FF2B5EF4-FFF2-40B4-BE49-F238E27FC236}">
                <a16:creationId xmlns:a16="http://schemas.microsoft.com/office/drawing/2014/main" id="{A3C00438-290C-4F69-BB8C-A15E3238C44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691" y="1376800"/>
          <a:ext cx="8424936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28691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52C9001E-BDB2-42DF-9AE5-A0EDAB28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0"/>
              <a:t>Veřejná podpora 3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B155F49A-A038-4CBD-B82F-E340D415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338547"/>
            <a:ext cx="6697908" cy="5337240"/>
          </a:xfrm>
        </p:spPr>
        <p:txBody>
          <a:bodyPr/>
          <a:lstStyle/>
          <a:p>
            <a:r>
              <a:rPr lang="cs-CZ" dirty="0"/>
              <a:t>MP nelze poskytnout státním organizacím</a:t>
            </a:r>
            <a:br>
              <a:rPr lang="cs-CZ" dirty="0"/>
            </a:br>
            <a:r>
              <a:rPr lang="cs-CZ" dirty="0"/>
              <a:t>a státním příspěvkovým organizacím!</a:t>
            </a:r>
          </a:p>
          <a:p>
            <a:pPr lvl="1"/>
            <a:r>
              <a:rPr lang="cs-CZ" spc="-10" dirty="0"/>
              <a:t>Policie, FÚ, fakultní nemocnice, příspěvkové organizace ministerstev.</a:t>
            </a:r>
          </a:p>
          <a:p>
            <a:r>
              <a:rPr lang="cs-CZ" dirty="0"/>
              <a:t>Pozor na riziko duplicity!</a:t>
            </a:r>
          </a:p>
          <a:p>
            <a:pPr lvl="1"/>
            <a:r>
              <a:rPr lang="cs-CZ" dirty="0"/>
              <a:t>Pozice financované formou vyrovnávacích plateb (sociální služby).</a:t>
            </a:r>
          </a:p>
          <a:p>
            <a:pPr lvl="1"/>
            <a:r>
              <a:rPr lang="cs-CZ" dirty="0"/>
              <a:t>Pozice hrazené z jiných projektů MPSV (NN, paušál, jednotky).</a:t>
            </a:r>
          </a:p>
          <a:p>
            <a:r>
              <a:rPr lang="cs-CZ" spc="-30" dirty="0"/>
              <a:t>Bez posouzení VP riziko nezpůsobilých výdajů!</a:t>
            </a:r>
          </a:p>
          <a:p>
            <a:pPr lvl="1"/>
            <a:r>
              <a:rPr lang="cs-CZ" dirty="0"/>
              <a:t>Nejprve posoudit VP, pak teprve proplácet zaměstnavateli.</a:t>
            </a:r>
          </a:p>
          <a:p>
            <a:pPr lvl="1"/>
            <a:r>
              <a:rPr lang="cs-CZ" dirty="0"/>
              <a:t>Nepřekročit schválenou výši de minimis – včas podat žádost o novou VP.</a:t>
            </a:r>
          </a:p>
          <a:p>
            <a:endParaRPr lang="pl-PL" dirty="0"/>
          </a:p>
        </p:txBody>
      </p:sp>
      <p:pic>
        <p:nvPicPr>
          <p:cNvPr id="3" name="Grafický objekt 2" descr="Varování se souvislou výplní">
            <a:extLst>
              <a:ext uri="{FF2B5EF4-FFF2-40B4-BE49-F238E27FC236}">
                <a16:creationId xmlns:a16="http://schemas.microsoft.com/office/drawing/2014/main" id="{99DFB782-6E6C-45E1-92A5-BE7783A279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7204" y="3140968"/>
            <a:ext cx="1584176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3621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Povinné přílohy</a:t>
            </a:r>
            <a:endParaRPr lang="cs-CZ" sz="2800" dirty="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1866BCB9-54C1-4861-AEA6-68B16DB843D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7060" y="1277415"/>
          <a:ext cx="8556939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07D825F-AB88-4554-8C8E-291E0869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30911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0"/>
              <a:t>Čp o souladu námětu se žádostí</a:t>
            </a:r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42510D54-AE0E-4FCB-9D59-12C30B521A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402500"/>
              </p:ext>
            </p:extLst>
          </p:nvPr>
        </p:nvGraphicFramePr>
        <p:xfrm>
          <a:off x="155045" y="1239612"/>
          <a:ext cx="883391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07D825F-AB88-4554-8C8E-291E0869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28928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Podání žádosti</a:t>
            </a:r>
            <a:endParaRPr lang="cs-CZ" sz="2800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6EEA1404-C3EA-4781-AA4C-CDA75A4BF1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268760"/>
          <a:ext cx="82444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07D825F-AB88-4554-8C8E-291E0869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80565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Hodnocení a výběr projektů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3333CB1-4943-4F19-9D03-F626F60E2BB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1412776"/>
          <a:ext cx="8064500" cy="5103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72890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-66101"/>
            <a:ext cx="8424000" cy="1080000"/>
          </a:xfrm>
        </p:spPr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 err="1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Hpfn</a:t>
            </a:r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- Kritéria přijatelnosti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D793F28A-7539-4649-AABC-3B01B167E95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340768"/>
          <a:ext cx="853248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9666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Oprávnění žadatelé 1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244448" cy="5112568"/>
          </a:xfrm>
        </p:spPr>
        <p:txBody>
          <a:bodyPr/>
          <a:lstStyle/>
          <a:p>
            <a:pPr indent="-396000">
              <a:lnSpc>
                <a:spcPct val="100000"/>
              </a:lnSpc>
            </a:pPr>
            <a:r>
              <a:rPr lang="cs-CZ" dirty="0"/>
              <a:t>Subjekt registrovaný v ČR (IČ nebo IČO).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Aktivní datová schránka.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Není v likvidaci, úpadku, insolvenčním řízení.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Není na něj vydán inkasní příkaz.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Žádná pravomocná pokuta za nelegální práci v posledních 3 letech.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Nevlastní veřejný funkcionář nebo jím ovládaná osoba více než 25 %.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Doba existence alespoň 1 rok při podání žádosti.</a:t>
            </a:r>
          </a:p>
          <a:p>
            <a:pPr>
              <a:lnSpc>
                <a:spcPts val="2200"/>
              </a:lnSpc>
            </a:pPr>
            <a:endParaRPr lang="pl-PL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4FB1A18-1036-4AD4-9537-0548A279A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9951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-66101"/>
            <a:ext cx="8424000" cy="1080000"/>
          </a:xfrm>
        </p:spPr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Kritéria formálních náležitostí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B2FD5E9E-8F9D-4DD7-9FE5-2314FAAD4AE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340768"/>
          <a:ext cx="853248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79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Popis Věcného hodnocení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4B650775-EC0A-4456-9696-7A48FD664FC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340768"/>
          <a:ext cx="853248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3647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kritéria Věcného hodnocení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04E3301-C25C-4417-9FC0-B60324BA2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688924"/>
              </p:ext>
            </p:extLst>
          </p:nvPr>
        </p:nvGraphicFramePr>
        <p:xfrm>
          <a:off x="341520" y="1268759"/>
          <a:ext cx="8532480" cy="5445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0716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pPr algn="ctr"/>
            <a:r>
              <a:rPr lang="cs-CZ" sz="3000" dirty="0"/>
              <a:t>časté chyby – kritérium potřebnost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076AEB3-9122-49F9-83C4-C35F638E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7203" y="1268760"/>
            <a:ext cx="5904208" cy="5589240"/>
          </a:xfrm>
        </p:spPr>
        <p:txBody>
          <a:bodyPr/>
          <a:lstStyle/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Přínos projektu není podložen věrohodnými </a:t>
            </a:r>
            <a:br>
              <a:rPr lang="cs-CZ" sz="2000" dirty="0">
                <a:solidFill>
                  <a:srgbClr val="084A8B"/>
                </a:solidFill>
                <a:latin typeface="Arial"/>
              </a:rPr>
            </a:br>
            <a:r>
              <a:rPr lang="cs-CZ" sz="2000" dirty="0">
                <a:solidFill>
                  <a:srgbClr val="084A8B"/>
                </a:solidFill>
                <a:latin typeface="Arial"/>
              </a:rPr>
              <a:t>a analýzou podloženými informacemi.</a:t>
            </a:r>
          </a:p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Popis CS obsahuje obecně známé problémy bez vazby na ověřitelné zdroje či vlastní šetření.</a:t>
            </a:r>
          </a:p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Chybí popis vazby na region (obecný popis důsledků nezaměstnanosti), chybí situační analýza.</a:t>
            </a:r>
          </a:p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Uvádění statistických údajů bez provedení vlastní analýzy.</a:t>
            </a:r>
          </a:p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Žadatel zaměňuje problém CS s problémem </a:t>
            </a:r>
            <a:br>
              <a:rPr lang="cs-CZ" sz="2000" dirty="0">
                <a:solidFill>
                  <a:srgbClr val="084A8B"/>
                </a:solidFill>
                <a:latin typeface="Arial"/>
              </a:rPr>
            </a:br>
            <a:r>
              <a:rPr lang="cs-CZ" sz="2000" dirty="0">
                <a:solidFill>
                  <a:srgbClr val="084A8B"/>
                </a:solidFill>
                <a:latin typeface="Arial"/>
              </a:rPr>
              <a:t>na trhu práce (nedostatek pracovníků v oblasti sociálních služeb v regionu x rekvalifikace CS na práci v sociálních službách).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B8FA2F-6D49-4AD6-A45A-29506C7E7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33" y="2343263"/>
            <a:ext cx="2016224" cy="285548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3703813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/>
              <a:t>časté chyby – INTERVENČNÍ LOGIKA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BDF7D378-C802-4E5E-97C7-A6E5FA573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>
            <a:normAutofit/>
          </a:bodyPr>
          <a:lstStyle/>
          <a:p>
            <a:pPr>
              <a:buClr>
                <a:srgbClr val="5FBBF5"/>
              </a:buClr>
              <a:defRPr/>
            </a:pPr>
            <a:r>
              <a:rPr lang="cs-CZ" sz="2200" dirty="0"/>
              <a:t>Cíle by měly být ověřitelné dle metody SMART.</a:t>
            </a:r>
          </a:p>
          <a:p>
            <a:pPr>
              <a:buClr>
                <a:srgbClr val="5FBBF5"/>
              </a:buClr>
              <a:defRPr/>
            </a:pPr>
            <a:r>
              <a:rPr lang="cs-CZ" sz="2200" dirty="0"/>
              <a:t>Příliš obecné cíle, které nejdou ověřit nebo jich nelze dosáhnout, např. zvýšení zaměstnanosti CS v regionu.</a:t>
            </a:r>
          </a:p>
          <a:p>
            <a:pPr>
              <a:buClr>
                <a:srgbClr val="5FBBF5"/>
              </a:buClr>
              <a:defRPr/>
            </a:pPr>
            <a:r>
              <a:rPr lang="cs-CZ" sz="2200" dirty="0"/>
              <a:t>Místo cílů uváděny aktivity.</a:t>
            </a:r>
          </a:p>
          <a:p>
            <a:pPr>
              <a:buClr>
                <a:srgbClr val="5FBBF5"/>
              </a:buClr>
              <a:defRPr/>
            </a:pPr>
            <a:r>
              <a:rPr lang="cs-CZ" sz="2200" dirty="0"/>
              <a:t>Cíle neodpovídají problému, který má projekt řešit.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44</a:t>
            </a:fld>
            <a:endParaRPr lang="cs-CZ"/>
          </a:p>
        </p:txBody>
      </p:sp>
      <p:pic>
        <p:nvPicPr>
          <p:cNvPr id="3" name="Grafický objekt 2" descr="Kluzké se souvislou výplní">
            <a:extLst>
              <a:ext uri="{FF2B5EF4-FFF2-40B4-BE49-F238E27FC236}">
                <a16:creationId xmlns:a16="http://schemas.microsoft.com/office/drawing/2014/main" id="{D587B721-EF76-4595-9D09-963C813F5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44000" y="1980000"/>
            <a:ext cx="3960000" cy="3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6266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pPr algn="ctr"/>
            <a:r>
              <a:rPr lang="cs-CZ" sz="3000" dirty="0"/>
              <a:t>časté chyby – ZPŮSOB OVĚŘENÍ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88ABB8DB-8EC3-44FE-B9AD-E1E39A0F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968552"/>
          </a:xfrm>
        </p:spPr>
        <p:txBody>
          <a:bodyPr/>
          <a:lstStyle/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Nejsou uvedena kritéria a metody k ověření, zda a jak bylo cílů dosaženo</a:t>
            </a:r>
          </a:p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Nezdůvodněn počet osob z CS zapojených do jednotlivých KA nebo umístěných na PM (není uveden způsob/metody práce s CS).</a:t>
            </a:r>
          </a:p>
          <a:p>
            <a:pPr>
              <a:buClr>
                <a:srgbClr val="5FBBF5"/>
              </a:buClr>
              <a:defRPr/>
            </a:pPr>
            <a:r>
              <a:rPr lang="cs-CZ" sz="2000" dirty="0">
                <a:solidFill>
                  <a:srgbClr val="084A8B"/>
                </a:solidFill>
                <a:latin typeface="Arial"/>
              </a:rPr>
              <a:t>Uvádět výstupy ke všem KA.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Smlouva o vstupu do projektu.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Prezenční listiny.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Osvědčení o akreditaci kurzu.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Dohody o tréninkových místech.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Kopie pracovních smluv.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Závěrečná zkouška z rekvalifikace.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dirty="0">
                <a:solidFill>
                  <a:srgbClr val="084A8B"/>
                </a:solidFill>
                <a:latin typeface="Arial"/>
              </a:rPr>
              <a:t>Certifikát o absolvování apod.</a:t>
            </a:r>
          </a:p>
        </p:txBody>
      </p:sp>
      <p:pic>
        <p:nvPicPr>
          <p:cNvPr id="3" name="Grafický objekt 2" descr="Žárovka a ozubené kolečko se souvislou výplní">
            <a:extLst>
              <a:ext uri="{FF2B5EF4-FFF2-40B4-BE49-F238E27FC236}">
                <a16:creationId xmlns:a16="http://schemas.microsoft.com/office/drawing/2014/main" id="{97E12D07-B764-4793-A19D-CE41101F9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36096" y="3398371"/>
            <a:ext cx="2896512" cy="28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8134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pPr algn="ctr"/>
            <a:r>
              <a:rPr lang="cs-CZ" sz="3000" dirty="0"/>
              <a:t>časté chyby – EFEKTIVITA PROJEKTU</a:t>
            </a:r>
          </a:p>
        </p:txBody>
      </p:sp>
      <p:graphicFrame>
        <p:nvGraphicFramePr>
          <p:cNvPr id="3" name="Zástupný obsah 2">
            <a:extLst>
              <a:ext uri="{FF2B5EF4-FFF2-40B4-BE49-F238E27FC236}">
                <a16:creationId xmlns:a16="http://schemas.microsoft.com/office/drawing/2014/main" id="{458F8CB0-8BFC-4D43-8188-FF8DED8850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2660" y="1189984"/>
          <a:ext cx="8571339" cy="542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317167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spc="-10" dirty="0"/>
              <a:t>časté chyby: ADEKVÁTNOST MI</a:t>
            </a:r>
          </a:p>
        </p:txBody>
      </p:sp>
      <p:pic>
        <p:nvPicPr>
          <p:cNvPr id="3" name="Grafický objekt 2" descr="Počítadlo se souvislou výplní">
            <a:extLst>
              <a:ext uri="{FF2B5EF4-FFF2-40B4-BE49-F238E27FC236}">
                <a16:creationId xmlns:a16="http://schemas.microsoft.com/office/drawing/2014/main" id="{8E9826BE-1486-4D4D-A75E-2C0F64D7A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0000" y="1844824"/>
            <a:ext cx="3455936" cy="4140000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D05C606C-92C2-493B-9663-BC6B65DC403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44000" y="1980000"/>
            <a:ext cx="3960000" cy="4140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rgbClr val="5FBBF5"/>
              </a:buClr>
              <a:defRPr/>
            </a:pPr>
            <a:r>
              <a:rPr lang="cs-CZ" sz="2000" dirty="0"/>
              <a:t>Indikátory neodpovídají klíčovým aktivitám.</a:t>
            </a:r>
          </a:p>
          <a:p>
            <a:pPr lvl="1">
              <a:lnSpc>
                <a:spcPct val="90000"/>
              </a:lnSpc>
              <a:buClr>
                <a:srgbClr val="5FBBF5"/>
              </a:buClr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Chybí popis a výstupy, nemožnost posoudit pravděpodobnost naplnění.</a:t>
            </a:r>
          </a:p>
          <a:p>
            <a:pPr marR="0" lvl="0" fontAlgn="auto">
              <a:lnSpc>
                <a:spcPct val="90000"/>
              </a:lnSpc>
              <a:buClr>
                <a:srgbClr val="5FBBF5"/>
              </a:buClr>
              <a:tabLst/>
              <a:defRPr/>
            </a:pPr>
            <a:r>
              <a:rPr lang="cs-CZ" sz="2000" dirty="0"/>
              <a:t>Cílové hodnoty nejsou nastaveny v souladu s platnou metodikou pro dané indikátory.</a:t>
            </a:r>
          </a:p>
          <a:p>
            <a:pPr marR="0" lvl="0" fontAlgn="auto">
              <a:lnSpc>
                <a:spcPct val="90000"/>
              </a:lnSpc>
              <a:buClr>
                <a:srgbClr val="5FBBF5"/>
              </a:buClr>
              <a:tabLst/>
              <a:defRPr/>
            </a:pPr>
            <a:r>
              <a:rPr lang="cs-CZ" sz="2000" dirty="0"/>
              <a:t>Nezohlednění rizik nedokončení aktivity.</a:t>
            </a:r>
          </a:p>
          <a:p>
            <a:pPr lvl="1">
              <a:lnSpc>
                <a:spcPct val="90000"/>
              </a:lnSpc>
              <a:buClr>
                <a:srgbClr val="5FBBF5"/>
              </a:buClr>
              <a:defRPr/>
            </a:pPr>
            <a:r>
              <a:rPr lang="cs-CZ" sz="1800" dirty="0"/>
              <a:t>Např. předpoklad 100% úspěšnosti absolvování rekvalifikace.</a:t>
            </a:r>
          </a:p>
          <a:p>
            <a:pPr marL="1076325" indent="-628650">
              <a:lnSpc>
                <a:spcPct val="90000"/>
              </a:lnSpc>
              <a:buFont typeface="Wingdings" panose="05000000000000000000" pitchFamily="2" charset="2"/>
              <a:buChar char="¢"/>
            </a:pPr>
            <a:endParaRPr lang="cs-CZ" sz="15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6209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/>
              <a:t>časté chyby: ZPŮSOB ZAPOJENÍ CS</a:t>
            </a:r>
          </a:p>
        </p:txBody>
      </p:sp>
      <p:pic>
        <p:nvPicPr>
          <p:cNvPr id="3" name="Grafický objekt 2" descr="Varování obrys">
            <a:extLst>
              <a:ext uri="{FF2B5EF4-FFF2-40B4-BE49-F238E27FC236}">
                <a16:creationId xmlns:a16="http://schemas.microsoft.com/office/drawing/2014/main" id="{BA60379A-47D9-4E6F-AE41-B28CE33FAA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28000" y="1800000"/>
            <a:ext cx="2088000" cy="2088000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48</a:t>
            </a:fld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5AD6114-BC72-495A-95F7-6DEC6B7370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>
            <a:normAutofit/>
          </a:bodyPr>
          <a:lstStyle/>
          <a:p>
            <a:pPr>
              <a:buClr>
                <a:srgbClr val="5FBBF5"/>
              </a:buClr>
              <a:defRPr/>
            </a:pPr>
            <a:r>
              <a:rPr lang="cs-CZ" sz="2200" dirty="0"/>
              <a:t>Neprokázaný zájem CS o vstup do projektu.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2200" dirty="0"/>
              <a:t>Např. v analýze pomocí dotazníkového šetření, popsáním potřeb apod.</a:t>
            </a:r>
          </a:p>
          <a:p>
            <a:pPr marR="0" lvl="0" fontAlgn="auto">
              <a:buClr>
                <a:srgbClr val="5FBBF5"/>
              </a:buClr>
              <a:tabLst/>
              <a:defRPr/>
            </a:pPr>
            <a:r>
              <a:rPr lang="cs-CZ" sz="2200" dirty="0"/>
              <a:t>Nedostatečně popsaný způsob práce s CS.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2200" dirty="0"/>
              <a:t>Např. intenzita a způsob práce s CS, motivace CS apod.</a:t>
            </a:r>
          </a:p>
          <a:p>
            <a:pPr marL="1076325" indent="-628650">
              <a:buFont typeface="Wingdings" panose="05000000000000000000" pitchFamily="2" charset="2"/>
              <a:buChar char="¢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7032405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2FB4387E-0A43-4436-8B1A-B15CBA30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/>
              <a:t>časté chyby: ZPŮSOB REALIZACE KA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A12B99-C41A-4187-B2A0-68321CBB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49</a:t>
            </a:fld>
            <a:endParaRPr lang="cs-CZ"/>
          </a:p>
        </p:txBody>
      </p:sp>
      <p:graphicFrame>
        <p:nvGraphicFramePr>
          <p:cNvPr id="10" name="Zástupný symbol pro obsah 2">
            <a:extLst>
              <a:ext uri="{FF2B5EF4-FFF2-40B4-BE49-F238E27FC236}">
                <a16:creationId xmlns:a16="http://schemas.microsoft.com/office/drawing/2014/main" id="{F25B66CE-F160-B4B8-23B0-D28BD781B07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0000" y="1268760"/>
          <a:ext cx="8064000" cy="524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249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Oprávnění žadatelé 2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244448" cy="5355232"/>
          </a:xfrm>
        </p:spPr>
        <p:txBody>
          <a:bodyPr/>
          <a:lstStyle/>
          <a:p>
            <a:pPr indent="-396000">
              <a:lnSpc>
                <a:spcPct val="100000"/>
              </a:lnSpc>
            </a:pPr>
            <a:r>
              <a:rPr lang="cs-CZ" dirty="0"/>
              <a:t>Nestátní neziskové organizace.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Spolky, o.p.s., ústavy, církevní právnické osoby.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Obce, dobrovolné svazky obcí.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Vzdělávací a poradenské instituce.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FO i PO, hlavní činností vzdělávací a poradenské služby, které souvisejí se zprostředkováním zaměstnání (CZ-NACE 78 či 85)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Daňové přiznání ověřené FÚ / příloha účetní závěrky (ne školy).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Hospodářská komora ČR.</a:t>
            </a:r>
          </a:p>
          <a:p>
            <a:pPr indent="-396000">
              <a:lnSpc>
                <a:spcPct val="100000"/>
              </a:lnSpc>
            </a:pPr>
            <a:endParaRPr lang="cs-CZ" dirty="0"/>
          </a:p>
          <a:p>
            <a:pPr indent="-396000">
              <a:lnSpc>
                <a:spcPct val="100000"/>
              </a:lnSpc>
            </a:pPr>
            <a:r>
              <a:rPr lang="cs-CZ" dirty="0"/>
              <a:t>Podmínka administrativní, finanční a provozní kapacity.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1/5 obrat vs. CZV, počet zaměstnanců vs. RT projektu (úvazky).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Součást HPFN – kritérium Oprávněnost žadatele.</a:t>
            </a:r>
          </a:p>
          <a:p>
            <a:pPr>
              <a:lnSpc>
                <a:spcPts val="2200"/>
              </a:lnSpc>
            </a:pPr>
            <a:endParaRPr lang="pl-PL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4FB1A18-1036-4AD4-9537-0548A279A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0482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Rozdělení zbytku alokace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CC1F9D8-096B-44EB-8273-C699DEC5B27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268760"/>
          <a:ext cx="82444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04290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Žádost o přezkum</a:t>
            </a:r>
            <a:endParaRPr lang="cs-CZ" sz="2800" dirty="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216A1041-517B-4785-A4F6-56CC007416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1520" y="1268759"/>
          <a:ext cx="8532480" cy="5445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25137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pPr algn="ctr"/>
            <a:r>
              <a:rPr kumimoji="0" lang="cs-CZ" b="1" i="0" u="none" strike="noStrike" kern="0" cap="all" spc="0" normalizeH="0" baseline="0" noProof="0" dirty="0" err="1">
                <a:ln>
                  <a:noFill/>
                </a:ln>
                <a:effectLst/>
                <a:uLnTx/>
                <a:uFillTx/>
              </a:rPr>
              <a:t>Is</a:t>
            </a:r>
            <a:r>
              <a:rPr kumimoji="0" lang="cs-CZ" b="1" i="0" u="none" strike="noStrike" kern="0" cap="all" spc="0" normalizeH="0" baseline="0" noProof="0" dirty="0">
                <a:ln>
                  <a:noFill/>
                </a:ln>
                <a:effectLst/>
                <a:uLnTx/>
                <a:uFillTx/>
              </a:rPr>
              <a:t> kp21+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D026E2-3077-4C89-9C72-63CAB683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0"/>
              <a:pPr>
                <a:spcAft>
                  <a:spcPts val="600"/>
                </a:spcAft>
              </a:pPr>
              <a:t>52</a:t>
            </a:fld>
            <a:endParaRPr lang="cs-CZ"/>
          </a:p>
        </p:txBody>
      </p:sp>
      <p:graphicFrame>
        <p:nvGraphicFramePr>
          <p:cNvPr id="9" name="Zástupný symbol pro obsah 2">
            <a:extLst>
              <a:ext uri="{FF2B5EF4-FFF2-40B4-BE49-F238E27FC236}">
                <a16:creationId xmlns:a16="http://schemas.microsoft.com/office/drawing/2014/main" id="{B8AC222D-38D3-1577-3B27-002ADBF9CD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0000" y="1412776"/>
          <a:ext cx="8064000" cy="510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26824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Hlavní změny oproti </a:t>
            </a:r>
            <a:r>
              <a:rPr kumimoji="0" lang="cs-CZ" sz="3200" b="1" i="0" u="none" strike="noStrike" kern="0" cap="all" spc="0" normalizeH="0" baseline="0" noProof="0" dirty="0" err="1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opz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7D52F06B-DCBA-48E8-936B-D44C18B3BC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552" y="1412776"/>
          <a:ext cx="82444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D705805-B5A6-4E6B-88F5-32411896D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91631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 err="1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KONTAKTy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12776"/>
            <a:ext cx="8532480" cy="5112568"/>
          </a:xfrm>
        </p:spPr>
        <p:txBody>
          <a:bodyPr/>
          <a:lstStyle/>
          <a:p>
            <a:pPr indent="-396000">
              <a:lnSpc>
                <a:spcPct val="100000"/>
              </a:lnSpc>
              <a:spcBef>
                <a:spcPts val="0"/>
              </a:spcBef>
            </a:pPr>
            <a:endParaRPr lang="cs-CZ" dirty="0"/>
          </a:p>
          <a:p>
            <a:pPr indent="-396000">
              <a:lnSpc>
                <a:spcPct val="100000"/>
              </a:lnSpc>
              <a:spcBef>
                <a:spcPts val="0"/>
              </a:spcBef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cs-CZ" dirty="0"/>
              <a:t>Výzva a přílohy: </a:t>
            </a:r>
            <a:r>
              <a:rPr lang="cs-CZ" dirty="0">
                <a:hlinkClick r:id="rId5"/>
              </a:rPr>
              <a:t>https://www.esfcr.cz/vyzva-032-opz-plus</a:t>
            </a:r>
            <a:endParaRPr lang="cs-CZ" dirty="0"/>
          </a:p>
          <a:p>
            <a:pPr lvl="1" indent="-396000">
              <a:lnSpc>
                <a:spcPct val="100000"/>
              </a:lnSpc>
              <a:spcBef>
                <a:spcPts val="0"/>
              </a:spcBef>
              <a:buBlip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</a:buBlip>
            </a:pPr>
            <a:r>
              <a:rPr lang="cs-CZ" b="1" dirty="0"/>
              <a:t>Mgr. Jiří Možný:</a:t>
            </a:r>
            <a:r>
              <a:rPr lang="cs-CZ" dirty="0"/>
              <a:t> </a:t>
            </a:r>
            <a:r>
              <a:rPr lang="cs-CZ" sz="1800" dirty="0">
                <a:hlinkClick r:id="rId8"/>
              </a:rPr>
              <a:t>jiri.mozny@mpsv.cz</a:t>
            </a:r>
            <a:r>
              <a:rPr lang="cs-CZ" sz="1800" dirty="0"/>
              <a:t>, +420 950 192 104</a:t>
            </a:r>
          </a:p>
          <a:p>
            <a:pPr lvl="1" indent="-396000">
              <a:lnSpc>
                <a:spcPct val="100000"/>
              </a:lnSpc>
              <a:spcBef>
                <a:spcPts val="0"/>
              </a:spcBef>
              <a:buBlip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</a:buBlip>
            </a:pPr>
            <a:r>
              <a:rPr lang="cs-CZ" b="1" dirty="0"/>
              <a:t>Ing. Lenka Barboříková:</a:t>
            </a:r>
            <a:r>
              <a:rPr lang="cs-CZ" dirty="0"/>
              <a:t> </a:t>
            </a:r>
            <a:r>
              <a:rPr lang="cs-CZ" sz="1800" dirty="0">
                <a:hlinkClick r:id="rId11"/>
              </a:rPr>
              <a:t>lenka.barborikova@mpsv.cz</a:t>
            </a:r>
            <a:r>
              <a:rPr lang="cs-CZ" sz="1800" dirty="0"/>
              <a:t>, +420 950 192 820</a:t>
            </a:r>
          </a:p>
          <a:p>
            <a:pPr lvl="1" indent="-396000">
              <a:lnSpc>
                <a:spcPct val="100000"/>
              </a:lnSpc>
              <a:spcBef>
                <a:spcPts val="0"/>
              </a:spcBef>
            </a:pPr>
            <a:endParaRPr lang="cs-CZ" sz="1800" dirty="0"/>
          </a:p>
          <a:p>
            <a:pPr indent="-396000">
              <a:lnSpc>
                <a:spcPct val="100000"/>
              </a:lnSpc>
              <a:spcBef>
                <a:spcPts val="0"/>
              </a:spcBef>
              <a:buBlip>
                <a:blip r:embed="rId12">
                  <a:extLst>
                    <a:ext uri="{96DAC541-7B7A-43D3-8B79-37D633B846F1}">
                      <asvg:svgBlip xmlns:asvg="http://schemas.microsoft.com/office/drawing/2016/SVG/main" r:embed="rId13"/>
                    </a:ext>
                  </a:extLst>
                </a:blip>
              </a:buBlip>
            </a:pPr>
            <a:r>
              <a:rPr lang="cs-CZ" dirty="0"/>
              <a:t>Diskusní klub na ESF Fóru</a:t>
            </a:r>
          </a:p>
          <a:p>
            <a:pPr lvl="1" indent="-396000">
              <a:lnSpc>
                <a:spcPct val="100000"/>
              </a:lnSpc>
              <a:spcBef>
                <a:spcPts val="0"/>
              </a:spcBef>
              <a:buBlip>
                <a:blip r:embed="rId14">
                  <a:extLst>
                    <a:ext uri="{96DAC541-7B7A-43D3-8B79-37D633B846F1}">
                      <asvg:svgBlip xmlns:asvg="http://schemas.microsoft.com/office/drawing/2016/SVG/main" r:embed="rId15"/>
                    </a:ext>
                  </a:extLst>
                </a:blip>
              </a:buBlip>
            </a:pPr>
            <a:r>
              <a:rPr lang="cs-CZ" dirty="0">
                <a:hlinkClick r:id="rId16"/>
              </a:rPr>
              <a:t>https://www.esfcr.cz/klub-vyzvy-032-integrovane-uzemni-investice-zamestnanost</a:t>
            </a:r>
            <a:r>
              <a:rPr lang="cs-CZ" dirty="0"/>
              <a:t>.</a:t>
            </a:r>
          </a:p>
          <a:p>
            <a:pPr lvl="1" indent="-396000">
              <a:lnSpc>
                <a:spcPct val="100000"/>
              </a:lnSpc>
              <a:spcBef>
                <a:spcPts val="0"/>
              </a:spcBef>
              <a:buBlip>
                <a:blip r:embed="rId14">
                  <a:extLst>
                    <a:ext uri="{96DAC541-7B7A-43D3-8B79-37D633B846F1}">
                      <asvg:svgBlip xmlns:asvg="http://schemas.microsoft.com/office/drawing/2016/SVG/main" r:embed="rId15"/>
                    </a:ext>
                  </a:extLst>
                </a:blip>
              </a:buBlip>
            </a:pPr>
            <a:r>
              <a:rPr lang="cs-CZ" dirty="0"/>
              <a:t>Před položením dotazu nutná registrace.</a:t>
            </a:r>
          </a:p>
          <a:p>
            <a:pPr lvl="1" indent="-396000">
              <a:lnSpc>
                <a:spcPct val="100000"/>
              </a:lnSpc>
              <a:spcBef>
                <a:spcPts val="0"/>
              </a:spcBef>
            </a:pPr>
            <a:endParaRPr lang="cs-CZ" dirty="0"/>
          </a:p>
          <a:p>
            <a:pPr indent="-396000">
              <a:lnSpc>
                <a:spcPct val="100000"/>
              </a:lnSpc>
              <a:spcBef>
                <a:spcPts val="0"/>
              </a:spcBef>
              <a:buBlip>
                <a:blip r:embed="rId17">
                  <a:extLst>
                    <a:ext uri="{96DAC541-7B7A-43D3-8B79-37D633B846F1}">
                      <asvg:svgBlip xmlns:asvg="http://schemas.microsoft.com/office/drawing/2016/SVG/main" r:embed="rId18"/>
                    </a:ext>
                  </a:extLst>
                </a:blip>
              </a:buBlip>
            </a:pPr>
            <a:r>
              <a:rPr lang="cs-CZ" dirty="0"/>
              <a:t>Technická podpora OPZ+</a:t>
            </a:r>
          </a:p>
          <a:p>
            <a:pPr lvl="1" indent="-396000">
              <a:lnSpc>
                <a:spcPct val="100000"/>
              </a:lnSpc>
              <a:spcBef>
                <a:spcPts val="0"/>
              </a:spcBef>
              <a:buBlip>
                <a:blip r:embed="rId19">
                  <a:extLst>
                    <a:ext uri="{96DAC541-7B7A-43D3-8B79-37D633B846F1}">
                      <asvg:svgBlip xmlns:asvg="http://schemas.microsoft.com/office/drawing/2016/SVG/main" r:embed="rId20"/>
                    </a:ext>
                  </a:extLst>
                </a:blip>
              </a:buBlip>
            </a:pPr>
            <a:r>
              <a:rPr lang="cs-CZ" dirty="0">
                <a:hlinkClick r:id="rId21"/>
              </a:rPr>
              <a:t>https://www.esfcr.cz/</a:t>
            </a:r>
            <a:r>
              <a:rPr lang="cs-CZ" dirty="0" err="1">
                <a:hlinkClick r:id="rId21"/>
              </a:rPr>
              <a:t>technicka_podpora_opzplus</a:t>
            </a:r>
            <a:r>
              <a:rPr lang="cs-CZ" dirty="0"/>
              <a:t>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DE159F7-F3CE-4068-B842-DB8B8715C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90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Užitečné odkazy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12776"/>
            <a:ext cx="8532480" cy="5283224"/>
          </a:xfrm>
        </p:spPr>
        <p:txBody>
          <a:bodyPr/>
          <a:lstStyle/>
          <a:p>
            <a:pPr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cs-CZ" sz="2000" b="1" dirty="0"/>
              <a:t>Pokyny k vyplnění žádosti o podporu v IS KP21+</a:t>
            </a:r>
            <a:r>
              <a:rPr lang="cs-CZ" sz="2000" dirty="0"/>
              <a:t> pro projekty </a:t>
            </a:r>
            <a:br>
              <a:rPr lang="cs-CZ" sz="2000" dirty="0"/>
            </a:br>
            <a:r>
              <a:rPr lang="cs-CZ" sz="2000" dirty="0"/>
              <a:t>s přímými a nepřímými náklady a pro projekty s paušální sazbou (</a:t>
            </a:r>
            <a:r>
              <a:rPr lang="cs-CZ" sz="2000" dirty="0">
                <a:hlinkClick r:id="rId5"/>
              </a:rPr>
              <a:t>https://www.esfcr.cz/formulare-a-pokyny-potrebne-v-ramci-pripravy-zadosti-o-podporu-opz-plus/-/dokument/18398069</a:t>
            </a:r>
            <a:r>
              <a:rPr lang="cs-CZ" sz="2000" dirty="0"/>
              <a:t>).</a:t>
            </a:r>
          </a:p>
          <a:p>
            <a:pPr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cs-CZ" sz="2000" b="1" dirty="0"/>
              <a:t>Obecná část pravidel pro žadatele a příjemce</a:t>
            </a:r>
            <a:r>
              <a:rPr lang="cs-CZ" sz="2000" dirty="0"/>
              <a:t> v rámci OPZ+ (</a:t>
            </a:r>
            <a:r>
              <a:rPr lang="cs-CZ" sz="2000" dirty="0">
                <a:hlinkClick r:id="rId6"/>
              </a:rPr>
              <a:t>https://www.esfcr.cz/pravidla-pro-</a:t>
            </a:r>
            <a:r>
              <a:rPr lang="cs-CZ" sz="2000" dirty="0" err="1">
                <a:hlinkClick r:id="rId6"/>
              </a:rPr>
              <a:t>zadatele</a:t>
            </a:r>
            <a:r>
              <a:rPr lang="cs-CZ" sz="2000" dirty="0">
                <a:hlinkClick r:id="rId6"/>
              </a:rPr>
              <a:t>-a-</a:t>
            </a:r>
            <a:r>
              <a:rPr lang="cs-CZ" sz="2000" dirty="0" err="1">
                <a:hlinkClick r:id="rId6"/>
              </a:rPr>
              <a:t>prijemce</a:t>
            </a:r>
            <a:r>
              <a:rPr lang="cs-CZ" sz="2000" dirty="0">
                <a:hlinkClick r:id="rId6"/>
              </a:rPr>
              <a:t>-</a:t>
            </a:r>
            <a:r>
              <a:rPr lang="cs-CZ" sz="2000" dirty="0" err="1">
                <a:hlinkClick r:id="rId6"/>
              </a:rPr>
              <a:t>opz</a:t>
            </a:r>
            <a:r>
              <a:rPr lang="cs-CZ" sz="2000" dirty="0">
                <a:hlinkClick r:id="rId6"/>
              </a:rPr>
              <a:t>-plus/-/dokument/18068434</a:t>
            </a:r>
            <a:r>
              <a:rPr lang="cs-CZ" sz="2000" dirty="0"/>
              <a:t>).</a:t>
            </a:r>
          </a:p>
          <a:p>
            <a:pPr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cs-CZ" sz="2000" b="1" dirty="0"/>
              <a:t>Specifická části pravidel pro žadatele a příjemce</a:t>
            </a:r>
            <a:r>
              <a:rPr lang="cs-CZ" sz="2000" dirty="0"/>
              <a:t> v rámci OPZ+ pro projekty s přímými a nepřímými náklady a pro projekty financované s využitím paušálních sazeb (</a:t>
            </a:r>
            <a:r>
              <a:rPr lang="cs-CZ" sz="2000" dirty="0">
                <a:hlinkClick r:id="rId7"/>
              </a:rPr>
              <a:t>https://www.esfcr.cz/pravidla-pro-</a:t>
            </a:r>
            <a:r>
              <a:rPr lang="cs-CZ" sz="2000" dirty="0" err="1">
                <a:hlinkClick r:id="rId7"/>
              </a:rPr>
              <a:t>zadatele</a:t>
            </a:r>
            <a:r>
              <a:rPr lang="cs-CZ" sz="2000" dirty="0">
                <a:hlinkClick r:id="rId7"/>
              </a:rPr>
              <a:t>-a-</a:t>
            </a:r>
            <a:r>
              <a:rPr lang="cs-CZ" sz="2000" dirty="0" err="1">
                <a:hlinkClick r:id="rId7"/>
              </a:rPr>
              <a:t>prijemce</a:t>
            </a:r>
            <a:r>
              <a:rPr lang="cs-CZ" sz="2000" dirty="0">
                <a:hlinkClick r:id="rId7"/>
              </a:rPr>
              <a:t>-</a:t>
            </a:r>
            <a:r>
              <a:rPr lang="cs-CZ" sz="2000" dirty="0" err="1">
                <a:hlinkClick r:id="rId7"/>
              </a:rPr>
              <a:t>opz</a:t>
            </a:r>
            <a:r>
              <a:rPr lang="cs-CZ" sz="2000" dirty="0">
                <a:hlinkClick r:id="rId7"/>
              </a:rPr>
              <a:t>-plus/-/dokument/18068507</a:t>
            </a:r>
            <a:r>
              <a:rPr lang="cs-CZ" sz="2000" dirty="0"/>
              <a:t>).</a:t>
            </a:r>
          </a:p>
          <a:p>
            <a:pPr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cs-CZ" sz="2000" b="1" dirty="0"/>
              <a:t>Příručka pro hodnotitele </a:t>
            </a:r>
            <a:r>
              <a:rPr lang="cs-CZ" sz="2000" dirty="0"/>
              <a:t>(</a:t>
            </a:r>
            <a:r>
              <a:rPr lang="cs-CZ" sz="2000" dirty="0">
                <a:hlinkClick r:id="rId8"/>
              </a:rPr>
              <a:t>https://www.esfcr.cz/</a:t>
            </a:r>
            <a:r>
              <a:rPr lang="cs-CZ" sz="2000" dirty="0" err="1">
                <a:hlinkClick r:id="rId8"/>
              </a:rPr>
              <a:t>prirucka</a:t>
            </a:r>
            <a:r>
              <a:rPr lang="cs-CZ" sz="2000" dirty="0">
                <a:hlinkClick r:id="rId8"/>
              </a:rPr>
              <a:t>-pro-hodnotitele-a-pravidla-</a:t>
            </a:r>
            <a:r>
              <a:rPr lang="cs-CZ" sz="2000" dirty="0" err="1">
                <a:hlinkClick r:id="rId8"/>
              </a:rPr>
              <a:t>vyberovych</a:t>
            </a:r>
            <a:r>
              <a:rPr lang="cs-CZ" sz="2000" dirty="0">
                <a:hlinkClick r:id="rId8"/>
              </a:rPr>
              <a:t>-komisi</a:t>
            </a:r>
            <a:r>
              <a:rPr lang="cs-CZ" sz="2000" dirty="0"/>
              <a:t>).</a:t>
            </a:r>
          </a:p>
          <a:p>
            <a:endParaRPr lang="cs-CZ" sz="20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9CA39DD-4033-4120-A03C-8BDFB69C0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115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Oprávnění partneři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5112568"/>
          </a:xfrm>
        </p:spPr>
        <p:txBody>
          <a:bodyPr/>
          <a:lstStyle/>
          <a:p>
            <a:pPr indent="-396000">
              <a:lnSpc>
                <a:spcPct val="100000"/>
              </a:lnSpc>
            </a:pPr>
            <a:r>
              <a:rPr lang="cs-CZ" dirty="0"/>
              <a:t>Partner bez FP: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Právní forma bez omezení.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Žádný finanční příspěvek za účast při realizaci projektu.</a:t>
            </a:r>
          </a:p>
          <a:p>
            <a:pPr lvl="1" indent="-396000">
              <a:lnSpc>
                <a:spcPct val="100000"/>
              </a:lnSpc>
            </a:pPr>
            <a:endParaRPr lang="cs-CZ" dirty="0"/>
          </a:p>
          <a:p>
            <a:pPr indent="-396000">
              <a:lnSpc>
                <a:spcPct val="100000"/>
              </a:lnSpc>
            </a:pPr>
            <a:r>
              <a:rPr lang="cs-CZ" dirty="0"/>
              <a:t>Partner s FP: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Existence min. 3 roky před vyhlášením výzvy.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Zákaz obchodních korporací.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Komplexní práce s CS, nezastupitelná role při dosažení cílů projektu, zřejmá dlouhodobá práce s CS v daném regionu.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Nemusí splňovat administrativní, finanční, provozní kapacitu.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Roli a míru zapojení popsat v povinné příloze žádosti o podporu.</a:t>
            </a:r>
          </a:p>
          <a:p>
            <a:pPr lvl="1" indent="-396000">
              <a:lnSpc>
                <a:spcPct val="100000"/>
              </a:lnSpc>
            </a:pPr>
            <a:endParaRPr lang="cs-CZ" dirty="0"/>
          </a:p>
          <a:p>
            <a:pPr indent="-396000">
              <a:lnSpc>
                <a:spcPct val="100000"/>
              </a:lnSpc>
            </a:pPr>
            <a:r>
              <a:rPr lang="cs-CZ" dirty="0"/>
              <a:t>Další zapojené subjekty – dodavatelé, zaměstnavatelé.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FF05BAD-59C7-4A39-A791-4BBB964B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456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Cílové skupiny 1</a:t>
            </a:r>
            <a:endParaRPr lang="cs-CZ" sz="2800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9C4AA4D-FBB8-43C1-936E-A1E996DEB6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111124"/>
              </p:ext>
            </p:extLst>
          </p:nvPr>
        </p:nvGraphicFramePr>
        <p:xfrm>
          <a:off x="360000" y="1268760"/>
          <a:ext cx="82444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AF488AB-BDA6-41D4-A46A-02A510B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940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Cílové skupiny 2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268760"/>
            <a:ext cx="8244448" cy="54006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cs-CZ" sz="2000" dirty="0"/>
              <a:t>Absolventi.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Migranti a azylanti.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Mladí lidé bez praxe mladší 30 let (tj. do 29 let včetně).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dlouhodobě či opakovaně nezaměstnané.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pečující o malé děti.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s jiným znevýhodněním na trhu práce.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s kumulací znevýhodnění na trhu práce.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s nízkou úrovní kvalifikace.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se zdravotním postižením.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sociálně vyloučené a osoby sociálním vyloučením ohrožené.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Osoby ve věku 55 a více let.</a:t>
            </a:r>
          </a:p>
          <a:p>
            <a:pPr>
              <a:spcAft>
                <a:spcPts val="0"/>
              </a:spcAft>
            </a:pPr>
            <a:r>
              <a:rPr lang="cs-CZ" sz="2000" dirty="0"/>
              <a:t>Žáci a studenti posledních ročníků škol.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AF488AB-BDA6-41D4-A46A-02A510B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3441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Analýza Cílové skupiny</a:t>
            </a:r>
            <a:endParaRPr lang="cs-CZ" sz="280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D1B6146-9B8E-44E0-93C7-C204D2ED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/>
          <a:lstStyle/>
          <a:p>
            <a:pPr indent="-396000">
              <a:lnSpc>
                <a:spcPct val="100000"/>
              </a:lnSpc>
            </a:pPr>
            <a:r>
              <a:rPr lang="cs-CZ" dirty="0"/>
              <a:t>Povinná příloha žádosti o podporu, max. 10 stran.</a:t>
            </a:r>
          </a:p>
          <a:p>
            <a:pPr indent="-396000">
              <a:lnSpc>
                <a:spcPct val="100000"/>
              </a:lnSpc>
            </a:pPr>
            <a:r>
              <a:rPr lang="cs-CZ" dirty="0"/>
              <a:t>Doporučeno volit omezené max. 3 CS – ke každé uvést: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Analýzu poptávky a potřeb trhu práce v daném regionu.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Zdůvodnění volby dané CS + její vymezení a specifika.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Popis a zdůvodnění znevýhodnění zvolené CS.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Specifika CS v regionu včetně její kvantifikace.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Způsob kontaktování a zapojení CS do projektu.</a:t>
            </a:r>
          </a:p>
          <a:p>
            <a:pPr lvl="1" indent="-396000">
              <a:lnSpc>
                <a:spcPct val="100000"/>
              </a:lnSpc>
            </a:pPr>
            <a:r>
              <a:rPr lang="cs-CZ" spc="-30" dirty="0"/>
              <a:t>Při spolupráci s ÚP ČR popis konkrétních předběžně domluvených kroků.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Volbu a skladba aktivit s ohledem na cílovou skupinu.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Přizpůsobení aktivit projektu situaci a stavu dané CS.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Jak zajištěn individuální přístup a zohlednění specifických potřeb CS.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Popis zkušeností žadatele (a partnera) se zvolenou CS.</a:t>
            </a:r>
          </a:p>
          <a:p>
            <a:pPr lvl="1" indent="-396000">
              <a:lnSpc>
                <a:spcPct val="100000"/>
              </a:lnSpc>
            </a:pPr>
            <a:r>
              <a:rPr lang="cs-CZ" dirty="0"/>
              <a:t>Indikativní seznam potenciálních zaměstnavatelů.</a:t>
            </a:r>
          </a:p>
          <a:p>
            <a:pPr lvl="1" indent="-396000">
              <a:lnSpc>
                <a:spcPct val="100000"/>
              </a:lnSpc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AF488AB-BDA6-41D4-A46A-02A510B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6998637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šablona OPZ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U:\1_3_POMOC_PRAC_PODNIKŮM_A_PODNIKATELŮM\VYZVA_002_SOUTEZNI\KULATÉ_STOLY\kulatý stůl_2017\Zápis\Příloha č. 1_Setkání_8.12.2017.pptx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7581EA-A1D1-46FA-95C0-756AE194780C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7c48c8a8-2045-474d-b0fb-3ee17ecadba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CF2D90C-C04A-47FC-8980-C9DA000B21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94F5CE-A03B-44AF-809A-BD0261F20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6562</Words>
  <Application>Microsoft Office PowerPoint</Application>
  <PresentationFormat>Předvádění na obrazovce (4:3)</PresentationFormat>
  <Paragraphs>816</Paragraphs>
  <Slides>55</Slides>
  <Notes>55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9</vt:i4>
      </vt:variant>
      <vt:variant>
        <vt:lpstr>Nadpisy snímků</vt:lpstr>
      </vt:variant>
      <vt:variant>
        <vt:i4>55</vt:i4>
      </vt:variant>
    </vt:vector>
  </HeadingPairs>
  <TitlesOfParts>
    <vt:vector size="70" baseType="lpstr">
      <vt:lpstr>Arial</vt:lpstr>
      <vt:lpstr>Calibri</vt:lpstr>
      <vt:lpstr>Times New Roman</vt:lpstr>
      <vt:lpstr>Trebuchet MS</vt:lpstr>
      <vt:lpstr>Wingdings</vt:lpstr>
      <vt:lpstr>Wingdings 3</vt:lpstr>
      <vt:lpstr>prezentace</vt:lpstr>
      <vt:lpstr>1_prezentace</vt:lpstr>
      <vt:lpstr>2_prezentace</vt:lpstr>
      <vt:lpstr>3_prezentace</vt:lpstr>
      <vt:lpstr>4_prezentace</vt:lpstr>
      <vt:lpstr>5_prezentace</vt:lpstr>
      <vt:lpstr>6_prezentace</vt:lpstr>
      <vt:lpstr>7_prezentace</vt:lpstr>
      <vt:lpstr>9_prezentace</vt:lpstr>
      <vt:lpstr>Prezentace aplikace PowerPoint</vt:lpstr>
      <vt:lpstr>Obecné informace</vt:lpstr>
      <vt:lpstr>Rozdělení alokace</vt:lpstr>
      <vt:lpstr>Oprávnění žadatelé 1</vt:lpstr>
      <vt:lpstr>Oprávnění žadatelé 2</vt:lpstr>
      <vt:lpstr>Oprávnění partneři</vt:lpstr>
      <vt:lpstr>Cílové skupiny 1</vt:lpstr>
      <vt:lpstr>Cílové skupiny 2</vt:lpstr>
      <vt:lpstr>Analýza Cílové skupiny</vt:lpstr>
      <vt:lpstr>podporované aktivity</vt:lpstr>
      <vt:lpstr>podporované aktivity</vt:lpstr>
      <vt:lpstr>podporované aktivity</vt:lpstr>
      <vt:lpstr>podporované aktivity</vt:lpstr>
      <vt:lpstr>Popis Aktivit</vt:lpstr>
      <vt:lpstr>NEpodporované Aktivity</vt:lpstr>
      <vt:lpstr>Finanční aspekty výzvy </vt:lpstr>
      <vt:lpstr>financování</vt:lpstr>
      <vt:lpstr>spolufinancování</vt:lpstr>
      <vt:lpstr>Pole % vlastního financování</vt:lpstr>
      <vt:lpstr>Forma FINANCOVÁNÍ</vt:lpstr>
      <vt:lpstr>Způsobilost výdajů</vt:lpstr>
      <vt:lpstr>ROZPOČET </vt:lpstr>
      <vt:lpstr>Osobní náklady 1</vt:lpstr>
      <vt:lpstr>Osobní náklady 2</vt:lpstr>
      <vt:lpstr>Osobní náklady 3</vt:lpstr>
      <vt:lpstr>Osobní náklady 4</vt:lpstr>
      <vt:lpstr>Paušální sazba</vt:lpstr>
      <vt:lpstr>Mzdový příspěvek  na pracovní místo 1</vt:lpstr>
      <vt:lpstr>Mzdový příspěvek  na pracovní místo 2</vt:lpstr>
      <vt:lpstr>Mzdový příspěvek  na pracovní místo 3 </vt:lpstr>
      <vt:lpstr>indikátory</vt:lpstr>
      <vt:lpstr>Veřejná podpora 1</vt:lpstr>
      <vt:lpstr>Veřejná podpora 2</vt:lpstr>
      <vt:lpstr>Veřejná podpora 3</vt:lpstr>
      <vt:lpstr>Povinné přílohy</vt:lpstr>
      <vt:lpstr>Čp o souladu námětu se žádostí</vt:lpstr>
      <vt:lpstr>Podání žádosti</vt:lpstr>
      <vt:lpstr>Hodnocení a výběr projektů</vt:lpstr>
      <vt:lpstr>Hpfn - Kritéria přijatelnosti</vt:lpstr>
      <vt:lpstr>Kritéria formálních náležitostí</vt:lpstr>
      <vt:lpstr>Popis Věcného hodnocení</vt:lpstr>
      <vt:lpstr>kritéria Věcného hodnocení</vt:lpstr>
      <vt:lpstr>časté chyby – kritérium potřebnost</vt:lpstr>
      <vt:lpstr>časté chyby – INTERVENČNÍ LOGIKA</vt:lpstr>
      <vt:lpstr>časté chyby – ZPŮSOB OVĚŘENÍ</vt:lpstr>
      <vt:lpstr>časté chyby – EFEKTIVITA PROJEKTU</vt:lpstr>
      <vt:lpstr>časté chyby: ADEKVÁTNOST MI</vt:lpstr>
      <vt:lpstr>časté chyby: ZPŮSOB ZAPOJENÍ CS</vt:lpstr>
      <vt:lpstr>časté chyby: ZPŮSOB REALIZACE KA</vt:lpstr>
      <vt:lpstr>Rozdělení zbytku alokace</vt:lpstr>
      <vt:lpstr>Žádost o přezkum</vt:lpstr>
      <vt:lpstr>Is kp21+</vt:lpstr>
      <vt:lpstr>Hlavní změny oproti opz</vt:lpstr>
      <vt:lpstr>KONTAKTy</vt:lpstr>
      <vt:lpstr>Užitečné odkazy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2022-11-09T14:08:59Z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