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drawingml.diagramColors+xml" PartName="/ppt/diagrams/colors1.xml"/>
  <Override ContentType="application/vnd.openxmlformats-officedocument.drawingml.diagramColors+xml" PartName="/ppt/diagrams/colors10.xml"/>
  <Override ContentType="application/vnd.openxmlformats-officedocument.drawingml.diagramColors+xml" PartName="/ppt/diagrams/colors11.xml"/>
  <Override ContentType="application/vnd.openxmlformats-officedocument.drawingml.diagramColors+xml" PartName="/ppt/diagrams/colors2.xml"/>
  <Override ContentType="application/vnd.openxmlformats-officedocument.drawingml.diagramColors+xml" PartName="/ppt/diagrams/colors3.xml"/>
  <Override ContentType="application/vnd.openxmlformats-officedocument.drawingml.diagramColors+xml" PartName="/ppt/diagrams/colors4.xml"/>
  <Override ContentType="application/vnd.openxmlformats-officedocument.drawingml.diagramColors+xml" PartName="/ppt/diagrams/colors5.xml"/>
  <Override ContentType="application/vnd.openxmlformats-officedocument.drawingml.diagramColors+xml" PartName="/ppt/diagrams/colors6.xml"/>
  <Override ContentType="application/vnd.openxmlformats-officedocument.drawingml.diagramColors+xml" PartName="/ppt/diagrams/colors7.xml"/>
  <Override ContentType="application/vnd.openxmlformats-officedocument.drawingml.diagramColors+xml" PartName="/ppt/diagrams/colors8.xml"/>
  <Override ContentType="application/vnd.openxmlformats-officedocument.drawingml.diagramColors+xml" PartName="/ppt/diagrams/colors9.xml"/>
  <Override ContentType="application/vnd.openxmlformats-officedocument.drawingml.diagramData+xml" PartName="/ppt/diagrams/data1.xml"/>
  <Override ContentType="application/vnd.openxmlformats-officedocument.drawingml.diagramData+xml" PartName="/ppt/diagrams/data10.xml"/>
  <Override ContentType="application/vnd.openxmlformats-officedocument.drawingml.diagramData+xml" PartName="/ppt/diagrams/data11.xml"/>
  <Override ContentType="application/vnd.openxmlformats-officedocument.drawingml.diagramData+xml" PartName="/ppt/diagrams/data2.xml"/>
  <Override ContentType="application/vnd.openxmlformats-officedocument.drawingml.diagramData+xml" PartName="/ppt/diagrams/data3.xml"/>
  <Override ContentType="application/vnd.openxmlformats-officedocument.drawingml.diagramData+xml" PartName="/ppt/diagrams/data4.xml"/>
  <Override ContentType="application/vnd.openxmlformats-officedocument.drawingml.diagramData+xml" PartName="/ppt/diagrams/data5.xml"/>
  <Override ContentType="application/vnd.openxmlformats-officedocument.drawingml.diagramData+xml" PartName="/ppt/diagrams/data6.xml"/>
  <Override ContentType="application/vnd.openxmlformats-officedocument.drawingml.diagramData+xml" PartName="/ppt/diagrams/data7.xml"/>
  <Override ContentType="application/vnd.openxmlformats-officedocument.drawingml.diagramData+xml" PartName="/ppt/diagrams/data8.xml"/>
  <Override ContentType="application/vnd.openxmlformats-officedocument.drawingml.diagramData+xml" PartName="/ppt/diagrams/data9.xml"/>
  <Override ContentType="application/vnd.ms-office.drawingml.diagramDrawing+xml" PartName="/ppt/diagrams/drawing1.xml"/>
  <Override ContentType="application/vnd.ms-office.drawingml.diagramDrawing+xml" PartName="/ppt/diagrams/drawing10.xml"/>
  <Override ContentType="application/vnd.ms-office.drawingml.diagramDrawing+xml" PartName="/ppt/diagrams/drawing11.xml"/>
  <Override ContentType="application/vnd.ms-office.drawingml.diagramDrawing+xml" PartName="/ppt/diagrams/drawing2.xml"/>
  <Override ContentType="application/vnd.ms-office.drawingml.diagramDrawing+xml" PartName="/ppt/diagrams/drawing3.xml"/>
  <Override ContentType="application/vnd.ms-office.drawingml.diagramDrawing+xml" PartName="/ppt/diagrams/drawing4.xml"/>
  <Override ContentType="application/vnd.ms-office.drawingml.diagramDrawing+xml" PartName="/ppt/diagrams/drawing5.xml"/>
  <Override ContentType="application/vnd.ms-office.drawingml.diagramDrawing+xml" PartName="/ppt/diagrams/drawing6.xml"/>
  <Override ContentType="application/vnd.ms-office.drawingml.diagramDrawing+xml" PartName="/ppt/diagrams/drawing7.xml"/>
  <Override ContentType="application/vnd.ms-office.drawingml.diagramDrawing+xml" PartName="/ppt/diagrams/drawing8.xml"/>
  <Override ContentType="application/vnd.ms-office.drawingml.diagramDrawing+xml" PartName="/ppt/diagrams/drawing9.xml"/>
  <Override ContentType="application/vnd.openxmlformats-officedocument.drawingml.diagramLayout+xml" PartName="/ppt/diagrams/layout1.xml"/>
  <Override ContentType="application/vnd.openxmlformats-officedocument.drawingml.diagramLayout+xml" PartName="/ppt/diagrams/layout10.xml"/>
  <Override ContentType="application/vnd.openxmlformats-officedocument.drawingml.diagramLayout+xml" PartName="/ppt/diagrams/layout11.xml"/>
  <Override ContentType="application/vnd.openxmlformats-officedocument.drawingml.diagramLayout+xml" PartName="/ppt/diagrams/layout2.xml"/>
  <Override ContentType="application/vnd.openxmlformats-officedocument.drawingml.diagramLayout+xml" PartName="/ppt/diagrams/layout3.xml"/>
  <Override ContentType="application/vnd.openxmlformats-officedocument.drawingml.diagramLayout+xml" PartName="/ppt/diagrams/layout4.xml"/>
  <Override ContentType="application/vnd.openxmlformats-officedocument.drawingml.diagramLayout+xml" PartName="/ppt/diagrams/layout5.xml"/>
  <Override ContentType="application/vnd.openxmlformats-officedocument.drawingml.diagramLayout+xml" PartName="/ppt/diagrams/layout6.xml"/>
  <Override ContentType="application/vnd.openxmlformats-officedocument.drawingml.diagramLayout+xml" PartName="/ppt/diagrams/layout7.xml"/>
  <Override ContentType="application/vnd.openxmlformats-officedocument.drawingml.diagramLayout+xml" PartName="/ppt/diagrams/layout8.xml"/>
  <Override ContentType="application/vnd.openxmlformats-officedocument.drawingml.diagramLayout+xml" PartName="/ppt/diagrams/layout9.xml"/>
  <Override ContentType="application/vnd.openxmlformats-officedocument.drawingml.diagramStyle+xml" PartName="/ppt/diagrams/quickStyle1.xml"/>
  <Override ContentType="application/vnd.openxmlformats-officedocument.drawingml.diagramStyle+xml" PartName="/ppt/diagrams/quickStyle10.xml"/>
  <Override ContentType="application/vnd.openxmlformats-officedocument.drawingml.diagramStyle+xml" PartName="/ppt/diagrams/quickStyle11.xml"/>
  <Override ContentType="application/vnd.openxmlformats-officedocument.drawingml.diagramStyle+xml" PartName="/ppt/diagrams/quickStyle2.xml"/>
  <Override ContentType="application/vnd.openxmlformats-officedocument.drawingml.diagramStyle+xml" PartName="/ppt/diagrams/quickStyle3.xml"/>
  <Override ContentType="application/vnd.openxmlformats-officedocument.drawingml.diagramStyle+xml" PartName="/ppt/diagrams/quickStyle4.xml"/>
  <Override ContentType="application/vnd.openxmlformats-officedocument.drawingml.diagramStyle+xml" PartName="/ppt/diagrams/quickStyle5.xml"/>
  <Override ContentType="application/vnd.openxmlformats-officedocument.drawingml.diagramStyle+xml" PartName="/ppt/diagrams/quickStyle6.xml"/>
  <Override ContentType="application/vnd.openxmlformats-officedocument.drawingml.diagramStyle+xml" PartName="/ppt/diagrams/quickStyle7.xml"/>
  <Override ContentType="application/vnd.openxmlformats-officedocument.drawingml.diagramStyle+xml" PartName="/ppt/diagrams/quickStyle8.xml"/>
  <Override ContentType="application/vnd.openxmlformats-officedocument.drawingml.diagramStyle+xml" PartName="/ppt/diagrams/quickStyle9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54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59"/>
  </p:notesMasterIdLst>
  <p:sldIdLst>
    <p:sldId id="256" r:id="rId5"/>
    <p:sldId id="270" r:id="rId6"/>
    <p:sldId id="1722" r:id="rId7"/>
    <p:sldId id="1721" r:id="rId8"/>
    <p:sldId id="723" r:id="rId9"/>
    <p:sldId id="1677" r:id="rId10"/>
    <p:sldId id="1713" r:id="rId11"/>
    <p:sldId id="1676" r:id="rId12"/>
    <p:sldId id="1680" r:id="rId13"/>
    <p:sldId id="1720" r:id="rId14"/>
    <p:sldId id="1675" r:id="rId15"/>
    <p:sldId id="1719" r:id="rId16"/>
    <p:sldId id="1672" r:id="rId17"/>
    <p:sldId id="1718" r:id="rId18"/>
    <p:sldId id="1705" r:id="rId19"/>
    <p:sldId id="1673" r:id="rId20"/>
    <p:sldId id="288" r:id="rId21"/>
    <p:sldId id="1699" r:id="rId22"/>
    <p:sldId id="1700" r:id="rId23"/>
    <p:sldId id="1715" r:id="rId24"/>
    <p:sldId id="1681" r:id="rId25"/>
    <p:sldId id="1707" r:id="rId26"/>
    <p:sldId id="1702" r:id="rId27"/>
    <p:sldId id="1716" r:id="rId28"/>
    <p:sldId id="520" r:id="rId29"/>
    <p:sldId id="521" r:id="rId30"/>
    <p:sldId id="522" r:id="rId31"/>
    <p:sldId id="523" r:id="rId32"/>
    <p:sldId id="525" r:id="rId33"/>
    <p:sldId id="526" r:id="rId34"/>
    <p:sldId id="413" r:id="rId35"/>
    <p:sldId id="519" r:id="rId36"/>
    <p:sldId id="517" r:id="rId37"/>
    <p:sldId id="476" r:id="rId38"/>
    <p:sldId id="518" r:id="rId39"/>
    <p:sldId id="1684" r:id="rId40"/>
    <p:sldId id="361" r:id="rId41"/>
    <p:sldId id="1689" r:id="rId42"/>
    <p:sldId id="1686" r:id="rId43"/>
    <p:sldId id="1711" r:id="rId44"/>
    <p:sldId id="1712" r:id="rId45"/>
    <p:sldId id="618" r:id="rId46"/>
    <p:sldId id="1678" r:id="rId47"/>
    <p:sldId id="1685" r:id="rId48"/>
    <p:sldId id="1687" r:id="rId49"/>
    <p:sldId id="1688" r:id="rId50"/>
    <p:sldId id="1708" r:id="rId51"/>
    <p:sldId id="1690" r:id="rId52"/>
    <p:sldId id="1691" r:id="rId53"/>
    <p:sldId id="1710" r:id="rId54"/>
    <p:sldId id="1717" r:id="rId55"/>
    <p:sldId id="1703" r:id="rId56"/>
    <p:sldId id="1725" r:id="rId57"/>
    <p:sldId id="1723" r:id="rId58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vertBarState="maximized">
    <p:restoredLeft sz="34587" autoAdjust="false"/>
    <p:restoredTop sz="89744" autoAdjust="false"/>
  </p:normalViewPr>
  <p:slideViewPr>
    <p:cSldViewPr showGuides="true">
      <p:cViewPr varScale="true">
        <p:scale>
          <a:sx n="57" d="100"/>
          <a:sy n="57" d="100"/>
        </p:scale>
        <p:origin x="768" y="32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8.xml" Type="http://schemas.openxmlformats.org/officeDocument/2006/relationships/slide" Id="rId42"/>
    <Relationship Target="slides/slide43.xml" Type="http://schemas.openxmlformats.org/officeDocument/2006/relationships/slide" Id="rId47"/>
    <Relationship Target="slides/slide46.xml" Type="http://schemas.openxmlformats.org/officeDocument/2006/relationships/slide" Id="rId50"/>
    <Relationship Target="slides/slide51.xml" Type="http://schemas.openxmlformats.org/officeDocument/2006/relationships/slide" Id="rId55"/>
    <Relationship Target="tableStyles.xml" Type="http://schemas.openxmlformats.org/officeDocument/2006/relationships/tableStyles" Id="rId63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slides/slide41.xml" Type="http://schemas.openxmlformats.org/officeDocument/2006/relationships/slide" Id="rId45"/>
    <Relationship Target="slides/slide49.xml" Type="http://schemas.openxmlformats.org/officeDocument/2006/relationships/slide" Id="rId53"/>
    <Relationship Target="slides/slide54.xml" Type="http://schemas.openxmlformats.org/officeDocument/2006/relationships/slide" Id="rId58"/>
    <Relationship Target="slides/slide1.xml" Type="http://schemas.openxmlformats.org/officeDocument/2006/relationships/slide" Id="rId5"/>
    <Relationship Target="viewProps.xml" Type="http://schemas.openxmlformats.org/officeDocument/2006/relationships/viewProps" Id="rId61"/>
    <Relationship Target="slides/slide15.xml" Type="http://schemas.openxmlformats.org/officeDocument/2006/relationships/slide" Id="rId1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slides/slide39.xml" Type="http://schemas.openxmlformats.org/officeDocument/2006/relationships/slide" Id="rId43"/>
    <Relationship Target="slides/slide44.xml" Type="http://schemas.openxmlformats.org/officeDocument/2006/relationships/slide" Id="rId48"/>
    <Relationship Target="slides/slide52.xml" Type="http://schemas.openxmlformats.org/officeDocument/2006/relationships/slide" Id="rId56"/>
    <Relationship Target="slides/slide4.xml" Type="http://schemas.openxmlformats.org/officeDocument/2006/relationships/slide" Id="rId8"/>
    <Relationship Target="slides/slide47.xml" Type="http://schemas.openxmlformats.org/officeDocument/2006/relationships/slide" Id="rId51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slides/slide42.xml" Type="http://schemas.openxmlformats.org/officeDocument/2006/relationships/slide" Id="rId46"/>
    <Relationship Target="notesMasters/notesMaster1.xml" Type="http://schemas.openxmlformats.org/officeDocument/2006/relationships/notesMaster" Id="rId59"/>
    <Relationship Target="slides/slide16.xml" Type="http://schemas.openxmlformats.org/officeDocument/2006/relationships/slide" Id="rId20"/>
    <Relationship Target="slides/slide37.xml" Type="http://schemas.openxmlformats.org/officeDocument/2006/relationships/slide" Id="rId41"/>
    <Relationship Target="slides/slide50.xml" Type="http://schemas.openxmlformats.org/officeDocument/2006/relationships/slide" Id="rId54"/>
    <Relationship Target="theme/theme1.xml" Type="http://schemas.openxmlformats.org/officeDocument/2006/relationships/theme" Id="rId62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45.xml" Type="http://schemas.openxmlformats.org/officeDocument/2006/relationships/slide" Id="rId49"/>
    <Relationship Target="slides/slide53.xml" Type="http://schemas.openxmlformats.org/officeDocument/2006/relationships/slide" Id="rId57"/>
    <Relationship Target="slides/slide6.xml" Type="http://schemas.openxmlformats.org/officeDocument/2006/relationships/slide" Id="rId10"/>
    <Relationship Target="slides/slide27.xml" Type="http://schemas.openxmlformats.org/officeDocument/2006/relationships/slide" Id="rId31"/>
    <Relationship Target="slides/slide40.xml" Type="http://schemas.openxmlformats.org/officeDocument/2006/relationships/slide" Id="rId44"/>
    <Relationship Target="slides/slide48.xml" Type="http://schemas.openxmlformats.org/officeDocument/2006/relationships/slide" Id="rId52"/>
    <Relationship Target="presProps.xml" Type="http://schemas.openxmlformats.org/officeDocument/2006/relationships/presProps" Id="rId60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</Relationships>

</file>

<file path=ppt/diagrams/colors1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991CC4F6-9B3B-4B11-BED4-5126DAC26FD2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true"/>
      <dgm:spPr/>
    </dgm:pt>
    <dgm:pt modelId="{946C0B09-CBD6-4C0E-ADA4-8FB6C89F0808}">
      <dgm:prSet phldrT="[Text]"/>
      <dgm:spPr/>
      <dgm:t>
        <a:bodyPr/>
        <a:lstStyle/>
        <a:p>
          <a:r>
            <a:rPr lang="cs-CZ" b="true" dirty="false"/>
            <a:t>březen 2023</a:t>
          </a:r>
          <a:r>
            <a:rPr lang="cs-CZ" dirty="false"/>
            <a:t> 03_23_96</a:t>
          </a:r>
        </a:p>
      </dgm:t>
    </dgm:pt>
    <dgm:pt modelId="{859EA0CD-430B-49F4-80B3-A0E220F31193}" type="parTrans" cxnId="{17A7BEB1-83DC-4A3C-B95B-21346D9E15A8}">
      <dgm:prSet/>
      <dgm:spPr/>
      <dgm:t>
        <a:bodyPr/>
        <a:lstStyle/>
        <a:p>
          <a:endParaRPr lang="cs-CZ"/>
        </a:p>
      </dgm:t>
    </dgm:pt>
    <dgm:pt modelId="{0EDAB717-69E1-49FC-8681-B2BD82E1F91D}" type="sibTrans" cxnId="{17A7BEB1-83DC-4A3C-B95B-21346D9E15A8}">
      <dgm:prSet/>
      <dgm:spPr/>
      <dgm:t>
        <a:bodyPr/>
        <a:lstStyle/>
        <a:p>
          <a:endParaRPr lang="cs-CZ"/>
        </a:p>
      </dgm:t>
    </dgm:pt>
    <dgm:pt modelId="{2E17195E-9C05-4D3C-B82A-D696E7ADCEBA}">
      <dgm:prSet phldrT="[Text]"/>
      <dgm:spPr/>
      <dgm:t>
        <a:bodyPr/>
        <a:lstStyle/>
        <a:p>
          <a:r>
            <a:rPr lang="cs-CZ" b="true" dirty="false"/>
            <a:t>únor 2025</a:t>
          </a:r>
          <a:r>
            <a:rPr lang="cs-CZ" dirty="false"/>
            <a:t> 03_25_97</a:t>
          </a:r>
        </a:p>
      </dgm:t>
    </dgm:pt>
    <dgm:pt modelId="{E6514060-1BE9-41F1-9193-78AE6B60AC80}" type="parTrans" cxnId="{EA1EF725-E6F6-420F-B626-EDD99A4B99AE}">
      <dgm:prSet/>
      <dgm:spPr/>
      <dgm:t>
        <a:bodyPr/>
        <a:lstStyle/>
        <a:p>
          <a:endParaRPr lang="cs-CZ"/>
        </a:p>
      </dgm:t>
    </dgm:pt>
    <dgm:pt modelId="{E6019B97-319F-4B20-BA88-08A5A1D987F3}" type="sibTrans" cxnId="{EA1EF725-E6F6-420F-B626-EDD99A4B99AE}">
      <dgm:prSet/>
      <dgm:spPr/>
      <dgm:t>
        <a:bodyPr/>
        <a:lstStyle/>
        <a:p>
          <a:endParaRPr lang="cs-CZ"/>
        </a:p>
      </dgm:t>
    </dgm:pt>
    <dgm:pt modelId="{B17CB6AE-BCE0-42AF-BF5C-8CD6E09F2711}">
      <dgm:prSet phldrT="[Text]"/>
      <dgm:spPr/>
      <dgm:t>
        <a:bodyPr/>
        <a:lstStyle/>
        <a:p>
          <a:r>
            <a:rPr lang="cs-CZ" b="true" dirty="false"/>
            <a:t>únor 2027</a:t>
          </a:r>
          <a:r>
            <a:rPr lang="cs-CZ" dirty="false"/>
            <a:t> 03_27_98</a:t>
          </a:r>
        </a:p>
      </dgm:t>
    </dgm:pt>
    <dgm:pt modelId="{83D89CBA-1C14-4BB7-9580-CF1C7F955C4C}" type="parTrans" cxnId="{A7ED631A-6D1D-40B4-ADAD-9B9B2D2581FA}">
      <dgm:prSet/>
      <dgm:spPr/>
      <dgm:t>
        <a:bodyPr/>
        <a:lstStyle/>
        <a:p>
          <a:endParaRPr lang="cs-CZ"/>
        </a:p>
      </dgm:t>
    </dgm:pt>
    <dgm:pt modelId="{D948C048-A482-4F0B-9469-F40D0873BFF2}" type="sibTrans" cxnId="{A7ED631A-6D1D-40B4-ADAD-9B9B2D2581FA}">
      <dgm:prSet/>
      <dgm:spPr/>
      <dgm:t>
        <a:bodyPr/>
        <a:lstStyle/>
        <a:p>
          <a:endParaRPr lang="cs-CZ"/>
        </a:p>
      </dgm:t>
    </dgm:pt>
    <dgm:pt modelId="{8E1D46E4-9123-452A-B8D7-9A968F7D5C99}" type="pres">
      <dgm:prSet presAssocID="{991CC4F6-9B3B-4B11-BED4-5126DAC26FD2}" presName="Name0" presStyleCnt="0">
        <dgm:presLayoutVars>
          <dgm:dir/>
          <dgm:resizeHandles val="exact"/>
        </dgm:presLayoutVars>
      </dgm:prSet>
      <dgm:spPr/>
    </dgm:pt>
    <dgm:pt modelId="{4119C3A2-9D48-436D-9AF9-5D15E21DD2AA}" type="pres">
      <dgm:prSet presAssocID="{991CC4F6-9B3B-4B11-BED4-5126DAC26FD2}" presName="arrow" presStyleLbl="bgShp" presStyleIdx="0" presStyleCnt="1"/>
      <dgm:spPr/>
    </dgm:pt>
    <dgm:pt modelId="{77FF074E-AC57-4577-99A3-70C1E4A8F22B}" type="pres">
      <dgm:prSet presAssocID="{991CC4F6-9B3B-4B11-BED4-5126DAC26FD2}" presName="points" presStyleCnt="0"/>
      <dgm:spPr/>
    </dgm:pt>
    <dgm:pt modelId="{EDD6F748-3B11-433C-B468-320B3F9D25DC}" type="pres">
      <dgm:prSet presAssocID="{946C0B09-CBD6-4C0E-ADA4-8FB6C89F0808}" presName="compositeA" presStyleCnt="0"/>
      <dgm:spPr/>
    </dgm:pt>
    <dgm:pt modelId="{7BCD814A-165F-4702-B1B6-66157B2050AD}" type="pres">
      <dgm:prSet presAssocID="{946C0B09-CBD6-4C0E-ADA4-8FB6C89F0808}" presName="textA" presStyleLbl="revTx" presStyleIdx="0" presStyleCnt="3" custScaleX="246047">
        <dgm:presLayoutVars>
          <dgm:bulletEnabled val="true"/>
        </dgm:presLayoutVars>
      </dgm:prSet>
      <dgm:spPr/>
    </dgm:pt>
    <dgm:pt modelId="{55D53CD3-0195-4CBD-B34D-9DE80B30392E}" type="pres">
      <dgm:prSet presAssocID="{946C0B09-CBD6-4C0E-ADA4-8FB6C89F0808}" presName="circleA" presStyleLbl="node1" presStyleIdx="0" presStyleCnt="3"/>
      <dgm:spPr/>
    </dgm:pt>
    <dgm:pt modelId="{BB8FE73F-8D42-41B0-A6EA-8A94D7403DA7}" type="pres">
      <dgm:prSet presAssocID="{946C0B09-CBD6-4C0E-ADA4-8FB6C89F0808}" presName="spaceA" presStyleCnt="0"/>
      <dgm:spPr/>
    </dgm:pt>
    <dgm:pt modelId="{99D6BE11-F59B-4E1B-B2E6-3CC15A4B7DDD}" type="pres">
      <dgm:prSet presAssocID="{0EDAB717-69E1-49FC-8681-B2BD82E1F91D}" presName="space" presStyleCnt="0"/>
      <dgm:spPr/>
    </dgm:pt>
    <dgm:pt modelId="{FA780B60-7905-4DFE-8786-054BE7893723}" type="pres">
      <dgm:prSet presAssocID="{2E17195E-9C05-4D3C-B82A-D696E7ADCEBA}" presName="compositeB" presStyleCnt="0"/>
      <dgm:spPr/>
    </dgm:pt>
    <dgm:pt modelId="{7AA74833-2131-4694-BAE9-962CE1FFDD2C}" type="pres">
      <dgm:prSet presAssocID="{2E17195E-9C05-4D3C-B82A-D696E7ADCEBA}" presName="textB" presStyleLbl="revTx" presStyleIdx="1" presStyleCnt="3" custScaleX="155583" custLinFactNeighborX="-14317">
        <dgm:presLayoutVars>
          <dgm:bulletEnabled val="true"/>
        </dgm:presLayoutVars>
      </dgm:prSet>
      <dgm:spPr/>
    </dgm:pt>
    <dgm:pt modelId="{4DBCBD55-2078-4BAA-BF48-3F887A4D90B6}" type="pres">
      <dgm:prSet presAssocID="{2E17195E-9C05-4D3C-B82A-D696E7ADCEBA}" presName="circleB" presStyleLbl="node1" presStyleIdx="1" presStyleCnt="3" custLinFactNeighborX="-20943"/>
      <dgm:spPr/>
    </dgm:pt>
    <dgm:pt modelId="{DA45F635-CBE2-4FE3-A63C-FB694ABD5703}" type="pres">
      <dgm:prSet presAssocID="{2E17195E-9C05-4D3C-B82A-D696E7ADCEBA}" presName="spaceB" presStyleCnt="0"/>
      <dgm:spPr/>
    </dgm:pt>
    <dgm:pt modelId="{B4C62467-2D72-452A-897F-D0C34C3AEC25}" type="pres">
      <dgm:prSet presAssocID="{E6019B97-319F-4B20-BA88-08A5A1D987F3}" presName="space" presStyleCnt="0"/>
      <dgm:spPr/>
    </dgm:pt>
    <dgm:pt modelId="{5AA3052F-4F79-4C43-8245-6B15A7751AF1}" type="pres">
      <dgm:prSet presAssocID="{B17CB6AE-BCE0-42AF-BF5C-8CD6E09F2711}" presName="compositeA" presStyleCnt="0"/>
      <dgm:spPr/>
    </dgm:pt>
    <dgm:pt modelId="{33830252-7E7E-4E98-878A-8DC3A5711095}" type="pres">
      <dgm:prSet presAssocID="{B17CB6AE-BCE0-42AF-BF5C-8CD6E09F2711}" presName="textA" presStyleLbl="revTx" presStyleIdx="2" presStyleCnt="3" custScaleX="164163">
        <dgm:presLayoutVars>
          <dgm:bulletEnabled val="true"/>
        </dgm:presLayoutVars>
      </dgm:prSet>
      <dgm:spPr/>
    </dgm:pt>
    <dgm:pt modelId="{49D245C1-1758-48AB-9A37-E2360EA7C6E3}" type="pres">
      <dgm:prSet presAssocID="{B17CB6AE-BCE0-42AF-BF5C-8CD6E09F2711}" presName="circleA" presStyleLbl="node1" presStyleIdx="2" presStyleCnt="3"/>
      <dgm:spPr/>
    </dgm:pt>
    <dgm:pt modelId="{A462B45D-E068-4320-A498-285BA062757C}" type="pres">
      <dgm:prSet presAssocID="{B17CB6AE-BCE0-42AF-BF5C-8CD6E09F2711}" presName="spaceA" presStyleCnt="0"/>
      <dgm:spPr/>
    </dgm:pt>
  </dgm:ptLst>
  <dgm:cxnLst>
    <dgm:cxn modelId="{A7ED631A-6D1D-40B4-ADAD-9B9B2D2581FA}" srcId="{991CC4F6-9B3B-4B11-BED4-5126DAC26FD2}" destId="{B17CB6AE-BCE0-42AF-BF5C-8CD6E09F2711}" srcOrd="2" destOrd="0" parTransId="{83D89CBA-1C14-4BB7-9580-CF1C7F955C4C}" sibTransId="{D948C048-A482-4F0B-9469-F40D0873BFF2}"/>
    <dgm:cxn modelId="{B092A11F-14D8-486C-A0F9-1515B9FC170E}" type="presOf" srcId="{946C0B09-CBD6-4C0E-ADA4-8FB6C89F0808}" destId="{7BCD814A-165F-4702-B1B6-66157B2050AD}" srcOrd="0" destOrd="0" presId="urn:microsoft.com/office/officeart/2005/8/layout/hProcess11"/>
    <dgm:cxn modelId="{EA1EF725-E6F6-420F-B626-EDD99A4B99AE}" srcId="{991CC4F6-9B3B-4B11-BED4-5126DAC26FD2}" destId="{2E17195E-9C05-4D3C-B82A-D696E7ADCEBA}" srcOrd="1" destOrd="0" parTransId="{E6514060-1BE9-41F1-9193-78AE6B60AC80}" sibTransId="{E6019B97-319F-4B20-BA88-08A5A1D987F3}"/>
    <dgm:cxn modelId="{6F79465A-C78E-4E92-8A05-033904B0033C}" type="presOf" srcId="{B17CB6AE-BCE0-42AF-BF5C-8CD6E09F2711}" destId="{33830252-7E7E-4E98-878A-8DC3A5711095}" srcOrd="0" destOrd="0" presId="urn:microsoft.com/office/officeart/2005/8/layout/hProcess11"/>
    <dgm:cxn modelId="{805F36A8-975A-4D4E-BB67-671CAF956989}" type="presOf" srcId="{2E17195E-9C05-4D3C-B82A-D696E7ADCEBA}" destId="{7AA74833-2131-4694-BAE9-962CE1FFDD2C}" srcOrd="0" destOrd="0" presId="urn:microsoft.com/office/officeart/2005/8/layout/hProcess11"/>
    <dgm:cxn modelId="{634419A9-9A28-4975-9E60-2991C7E0F782}" type="presOf" srcId="{991CC4F6-9B3B-4B11-BED4-5126DAC26FD2}" destId="{8E1D46E4-9123-452A-B8D7-9A968F7D5C99}" srcOrd="0" destOrd="0" presId="urn:microsoft.com/office/officeart/2005/8/layout/hProcess11"/>
    <dgm:cxn modelId="{17A7BEB1-83DC-4A3C-B95B-21346D9E15A8}" srcId="{991CC4F6-9B3B-4B11-BED4-5126DAC26FD2}" destId="{946C0B09-CBD6-4C0E-ADA4-8FB6C89F0808}" srcOrd="0" destOrd="0" parTransId="{859EA0CD-430B-49F4-80B3-A0E220F31193}" sibTransId="{0EDAB717-69E1-49FC-8681-B2BD82E1F91D}"/>
    <dgm:cxn modelId="{EE7F5F76-0E7E-42B0-9C97-FA27373B3029}" type="presParOf" srcId="{8E1D46E4-9123-452A-B8D7-9A968F7D5C99}" destId="{4119C3A2-9D48-436D-9AF9-5D15E21DD2AA}" srcOrd="0" destOrd="0" presId="urn:microsoft.com/office/officeart/2005/8/layout/hProcess11"/>
    <dgm:cxn modelId="{353D757E-BA4E-4CEB-8A78-C28F410B72A0}" type="presParOf" srcId="{8E1D46E4-9123-452A-B8D7-9A968F7D5C99}" destId="{77FF074E-AC57-4577-99A3-70C1E4A8F22B}" srcOrd="1" destOrd="0" presId="urn:microsoft.com/office/officeart/2005/8/layout/hProcess11"/>
    <dgm:cxn modelId="{7203D30E-1405-45F5-9008-3CCD7068E3B9}" type="presParOf" srcId="{77FF074E-AC57-4577-99A3-70C1E4A8F22B}" destId="{EDD6F748-3B11-433C-B468-320B3F9D25DC}" srcOrd="0" destOrd="0" presId="urn:microsoft.com/office/officeart/2005/8/layout/hProcess11"/>
    <dgm:cxn modelId="{C1E32F18-A756-4261-8DE3-827941A8B6BD}" type="presParOf" srcId="{EDD6F748-3B11-433C-B468-320B3F9D25DC}" destId="{7BCD814A-165F-4702-B1B6-66157B2050AD}" srcOrd="0" destOrd="0" presId="urn:microsoft.com/office/officeart/2005/8/layout/hProcess11"/>
    <dgm:cxn modelId="{50059D29-D0C6-46F4-8BD4-942376CC43E4}" type="presParOf" srcId="{EDD6F748-3B11-433C-B468-320B3F9D25DC}" destId="{55D53CD3-0195-4CBD-B34D-9DE80B30392E}" srcOrd="1" destOrd="0" presId="urn:microsoft.com/office/officeart/2005/8/layout/hProcess11"/>
    <dgm:cxn modelId="{DF0F33F4-7357-4365-9F5F-584916B1D48A}" type="presParOf" srcId="{EDD6F748-3B11-433C-B468-320B3F9D25DC}" destId="{BB8FE73F-8D42-41B0-A6EA-8A94D7403DA7}" srcOrd="2" destOrd="0" presId="urn:microsoft.com/office/officeart/2005/8/layout/hProcess11"/>
    <dgm:cxn modelId="{3C2EC970-37AA-4C1C-BB1F-23AF05E07D63}" type="presParOf" srcId="{77FF074E-AC57-4577-99A3-70C1E4A8F22B}" destId="{99D6BE11-F59B-4E1B-B2E6-3CC15A4B7DDD}" srcOrd="1" destOrd="0" presId="urn:microsoft.com/office/officeart/2005/8/layout/hProcess11"/>
    <dgm:cxn modelId="{66EB5F9E-C7E8-4649-93F2-CB45FA8E4232}" type="presParOf" srcId="{77FF074E-AC57-4577-99A3-70C1E4A8F22B}" destId="{FA780B60-7905-4DFE-8786-054BE7893723}" srcOrd="2" destOrd="0" presId="urn:microsoft.com/office/officeart/2005/8/layout/hProcess11"/>
    <dgm:cxn modelId="{46EB1655-E3E3-4D84-AFCD-7EBC8DA5DFBF}" type="presParOf" srcId="{FA780B60-7905-4DFE-8786-054BE7893723}" destId="{7AA74833-2131-4694-BAE9-962CE1FFDD2C}" srcOrd="0" destOrd="0" presId="urn:microsoft.com/office/officeart/2005/8/layout/hProcess11"/>
    <dgm:cxn modelId="{C30C9287-52AF-4D41-9B11-F99129B3E833}" type="presParOf" srcId="{FA780B60-7905-4DFE-8786-054BE7893723}" destId="{4DBCBD55-2078-4BAA-BF48-3F887A4D90B6}" srcOrd="1" destOrd="0" presId="urn:microsoft.com/office/officeart/2005/8/layout/hProcess11"/>
    <dgm:cxn modelId="{4A652EA4-758C-4FE1-BA50-C50036D5EEA2}" type="presParOf" srcId="{FA780B60-7905-4DFE-8786-054BE7893723}" destId="{DA45F635-CBE2-4FE3-A63C-FB694ABD5703}" srcOrd="2" destOrd="0" presId="urn:microsoft.com/office/officeart/2005/8/layout/hProcess11"/>
    <dgm:cxn modelId="{EC64125C-D31F-4903-BBE3-B2D378589F2D}" type="presParOf" srcId="{77FF074E-AC57-4577-99A3-70C1E4A8F22B}" destId="{B4C62467-2D72-452A-897F-D0C34C3AEC25}" srcOrd="3" destOrd="0" presId="urn:microsoft.com/office/officeart/2005/8/layout/hProcess11"/>
    <dgm:cxn modelId="{F5C52542-C2B1-4EC9-9C82-B677D27C528F}" type="presParOf" srcId="{77FF074E-AC57-4577-99A3-70C1E4A8F22B}" destId="{5AA3052F-4F79-4C43-8245-6B15A7751AF1}" srcOrd="4" destOrd="0" presId="urn:microsoft.com/office/officeart/2005/8/layout/hProcess11"/>
    <dgm:cxn modelId="{5189D3E6-1862-4884-B1A1-E078374335D6}" type="presParOf" srcId="{5AA3052F-4F79-4C43-8245-6B15A7751AF1}" destId="{33830252-7E7E-4E98-878A-8DC3A5711095}" srcOrd="0" destOrd="0" presId="urn:microsoft.com/office/officeart/2005/8/layout/hProcess11"/>
    <dgm:cxn modelId="{62493C1F-BBA6-46A2-8405-026A08531C08}" type="presParOf" srcId="{5AA3052F-4F79-4C43-8245-6B15A7751AF1}" destId="{49D245C1-1758-48AB-9A37-E2360EA7C6E3}" srcOrd="1" destOrd="0" presId="urn:microsoft.com/office/officeart/2005/8/layout/hProcess11"/>
    <dgm:cxn modelId="{3851554A-B5C8-4EAD-9492-9062B4FD8758}" type="presParOf" srcId="{5AA3052F-4F79-4C43-8245-6B15A7751AF1}" destId="{A462B45D-E068-4320-A498-285BA062757C}" srcOrd="2" destOrd="0" presId="urn:microsoft.com/office/officeart/2005/8/layout/hProcess11"/>
  </dgm:cxnLst>
  <dgm:bg/>
  <dgm:whole/>
  <dgm:extLst>
    <a:ext uri="http://schemas.microsoft.com/office/drawing/2008/diagram">
      <dsp:dataModelExt relId="rId6" minVer="http://schemas.openxmlformats.org/drawingml/2006/diagram"/>
    </a:ext>
  </dgm:extLst>
</dgm:dataModel>
</file>

<file path=ppt/diagrams/data10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AD4D8978-5E61-47CA-BE9C-33473F8836C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true"/>
      <dgm:spPr/>
      <dgm:t>
        <a:bodyPr/>
        <a:lstStyle/>
        <a:p>
          <a:endParaRPr lang="cs-CZ"/>
        </a:p>
      </dgm:t>
    </dgm:pt>
    <dgm:pt modelId="{6928862E-0237-41CF-9F95-0B492303A185}">
      <dgm:prSet phldrT="[Text]"/>
      <dgm:spPr/>
      <dgm:t>
        <a:bodyPr/>
        <a:lstStyle/>
        <a:p>
          <a:r>
            <a:rPr lang="cs-CZ" dirty="false"/>
            <a:t>Cílová země zahraniční stáže</a:t>
          </a:r>
        </a:p>
      </dgm:t>
    </dgm:pt>
    <dgm:pt modelId="{4AFB6B40-0D2D-431C-B989-5BE11A5193FE}" type="parTrans" cxnId="{6DEA95C5-F9E2-4DEA-B769-D7F3AAE396EC}">
      <dgm:prSet/>
      <dgm:spPr/>
      <dgm:t>
        <a:bodyPr/>
        <a:lstStyle/>
        <a:p>
          <a:endParaRPr lang="cs-CZ"/>
        </a:p>
      </dgm:t>
    </dgm:pt>
    <dgm:pt modelId="{0A016C8F-812C-4E24-8A80-8E3D0F950346}" type="sibTrans" cxnId="{6DEA95C5-F9E2-4DEA-B769-D7F3AAE396EC}">
      <dgm:prSet/>
      <dgm:spPr/>
      <dgm:t>
        <a:bodyPr/>
        <a:lstStyle/>
        <a:p>
          <a:endParaRPr lang="cs-CZ"/>
        </a:p>
      </dgm:t>
    </dgm:pt>
    <dgm:pt modelId="{2C9F0FEB-8B49-4D65-BC79-F9D82CF91144}">
      <dgm:prSet phldrT="[Text]"/>
      <dgm:spPr/>
      <dgm:t>
        <a:bodyPr/>
        <a:lstStyle/>
        <a:p>
          <a:r>
            <a:rPr lang="cs-CZ" dirty="false"/>
            <a:t>Plánovaný počet účastníků projektu v jednotlivých aktivitách projektu</a:t>
          </a:r>
        </a:p>
      </dgm:t>
    </dgm:pt>
    <dgm:pt modelId="{C109327F-7CB4-46C9-A0C3-8915039045BE}" type="parTrans" cxnId="{01D10A10-C73A-4954-AD7D-F124FBAD4350}">
      <dgm:prSet/>
      <dgm:spPr/>
      <dgm:t>
        <a:bodyPr/>
        <a:lstStyle/>
        <a:p>
          <a:endParaRPr lang="cs-CZ"/>
        </a:p>
      </dgm:t>
    </dgm:pt>
    <dgm:pt modelId="{B8D9A853-AEF8-4BF5-B7C8-AD92B087AF6A}" type="sibTrans" cxnId="{01D10A10-C73A-4954-AD7D-F124FBAD4350}">
      <dgm:prSet/>
      <dgm:spPr/>
      <dgm:t>
        <a:bodyPr/>
        <a:lstStyle/>
        <a:p>
          <a:endParaRPr lang="cs-CZ"/>
        </a:p>
      </dgm:t>
    </dgm:pt>
    <dgm:pt modelId="{4444F1FD-CB15-4734-8358-736EE467B443}">
      <dgm:prSet phldrT="[Text]"/>
      <dgm:spPr/>
      <dgm:t>
        <a:bodyPr/>
        <a:lstStyle/>
        <a:p>
          <a:r>
            <a:rPr lang="cs-CZ" dirty="false"/>
            <a:t>Plánovanou délku povinných aktivit projektu</a:t>
          </a:r>
        </a:p>
      </dgm:t>
    </dgm:pt>
    <dgm:pt modelId="{0B4D38C8-9BEB-4C5B-89A1-A86339FDDE91}" type="parTrans" cxnId="{E6A9EC7D-835A-4BF7-9C79-50559B298195}">
      <dgm:prSet/>
      <dgm:spPr/>
      <dgm:t>
        <a:bodyPr/>
        <a:lstStyle/>
        <a:p>
          <a:endParaRPr lang="cs-CZ"/>
        </a:p>
      </dgm:t>
    </dgm:pt>
    <dgm:pt modelId="{4F12D8CB-4C5E-421A-BD64-EF18F485613E}" type="sibTrans" cxnId="{E6A9EC7D-835A-4BF7-9C79-50559B298195}">
      <dgm:prSet/>
      <dgm:spPr/>
      <dgm:t>
        <a:bodyPr/>
        <a:lstStyle/>
        <a:p>
          <a:endParaRPr lang="cs-CZ"/>
        </a:p>
      </dgm:t>
    </dgm:pt>
    <dgm:pt modelId="{4B982EAE-66D0-4FC1-89EC-B9AE35EC5EE7}" type="pres">
      <dgm:prSet presAssocID="{AD4D8978-5E61-47CA-BE9C-33473F8836C0}" presName="linear" presStyleCnt="0">
        <dgm:presLayoutVars>
          <dgm:dir/>
          <dgm:animLvl val="lvl"/>
          <dgm:resizeHandles val="exact"/>
        </dgm:presLayoutVars>
      </dgm:prSet>
      <dgm:spPr/>
    </dgm:pt>
    <dgm:pt modelId="{20489B7A-3FBD-4886-9411-6E2D3C101FA1}" type="pres">
      <dgm:prSet presAssocID="{6928862E-0237-41CF-9F95-0B492303A185}" presName="parentLin" presStyleCnt="0"/>
      <dgm:spPr/>
    </dgm:pt>
    <dgm:pt modelId="{CF6399E3-8B9C-4260-8B16-57302AD2D33B}" type="pres">
      <dgm:prSet presAssocID="{6928862E-0237-41CF-9F95-0B492303A185}" presName="parentLeftMargin" presStyleLbl="node1" presStyleIdx="0" presStyleCnt="3"/>
      <dgm:spPr/>
    </dgm:pt>
    <dgm:pt modelId="{B0707302-A521-48C2-913E-A6EFE91C278C}" type="pres">
      <dgm:prSet presAssocID="{6928862E-0237-41CF-9F95-0B492303A185}" presName="parentText" presStyleLbl="node1" presStyleIdx="0" presStyleCnt="3">
        <dgm:presLayoutVars>
          <dgm:chMax val="0"/>
          <dgm:bulletEnabled val="true"/>
        </dgm:presLayoutVars>
      </dgm:prSet>
      <dgm:spPr/>
    </dgm:pt>
    <dgm:pt modelId="{F0ADC633-FB1C-400A-87A8-F7FEBA58C7A5}" type="pres">
      <dgm:prSet presAssocID="{6928862E-0237-41CF-9F95-0B492303A185}" presName="negativeSpace" presStyleCnt="0"/>
      <dgm:spPr/>
    </dgm:pt>
    <dgm:pt modelId="{FDBF20C4-7B7C-4CA6-8864-53A5162D1CA8}" type="pres">
      <dgm:prSet presAssocID="{6928862E-0237-41CF-9F95-0B492303A185}" presName="childText" presStyleLbl="conFgAcc1" presStyleIdx="0" presStyleCnt="3">
        <dgm:presLayoutVars>
          <dgm:bulletEnabled val="true"/>
        </dgm:presLayoutVars>
      </dgm:prSet>
      <dgm:spPr/>
    </dgm:pt>
    <dgm:pt modelId="{57059CF2-B9EA-45DB-90A8-C22D81AE4749}" type="pres">
      <dgm:prSet presAssocID="{0A016C8F-812C-4E24-8A80-8E3D0F950346}" presName="spaceBetweenRectangles" presStyleCnt="0"/>
      <dgm:spPr/>
    </dgm:pt>
    <dgm:pt modelId="{850A5B65-0AF3-4331-8966-6A2C4D93A99A}" type="pres">
      <dgm:prSet presAssocID="{2C9F0FEB-8B49-4D65-BC79-F9D82CF91144}" presName="parentLin" presStyleCnt="0"/>
      <dgm:spPr/>
    </dgm:pt>
    <dgm:pt modelId="{51D769C0-B512-42CE-BA45-981628ECAC63}" type="pres">
      <dgm:prSet presAssocID="{2C9F0FEB-8B49-4D65-BC79-F9D82CF91144}" presName="parentLeftMargin" presStyleLbl="node1" presStyleIdx="0" presStyleCnt="3"/>
      <dgm:spPr/>
    </dgm:pt>
    <dgm:pt modelId="{00613256-67BC-4191-A6AA-7B6921006026}" type="pres">
      <dgm:prSet presAssocID="{2C9F0FEB-8B49-4D65-BC79-F9D82CF91144}" presName="parentText" presStyleLbl="node1" presStyleIdx="1" presStyleCnt="3">
        <dgm:presLayoutVars>
          <dgm:chMax val="0"/>
          <dgm:bulletEnabled val="true"/>
        </dgm:presLayoutVars>
      </dgm:prSet>
      <dgm:spPr/>
    </dgm:pt>
    <dgm:pt modelId="{C216F48F-C161-46C2-A522-2858725DE81F}" type="pres">
      <dgm:prSet presAssocID="{2C9F0FEB-8B49-4D65-BC79-F9D82CF91144}" presName="negativeSpace" presStyleCnt="0"/>
      <dgm:spPr/>
    </dgm:pt>
    <dgm:pt modelId="{E11CF72C-F10C-4C6F-810F-E088DE0D6A1C}" type="pres">
      <dgm:prSet presAssocID="{2C9F0FEB-8B49-4D65-BC79-F9D82CF91144}" presName="childText" presStyleLbl="conFgAcc1" presStyleIdx="1" presStyleCnt="3">
        <dgm:presLayoutVars>
          <dgm:bulletEnabled val="true"/>
        </dgm:presLayoutVars>
      </dgm:prSet>
      <dgm:spPr/>
    </dgm:pt>
    <dgm:pt modelId="{F40959A4-496F-4376-A1F2-A8D448258D41}" type="pres">
      <dgm:prSet presAssocID="{B8D9A853-AEF8-4BF5-B7C8-AD92B087AF6A}" presName="spaceBetweenRectangles" presStyleCnt="0"/>
      <dgm:spPr/>
    </dgm:pt>
    <dgm:pt modelId="{CD91DE38-4F98-4FF9-BD77-4C93BEAFEDE9}" type="pres">
      <dgm:prSet presAssocID="{4444F1FD-CB15-4734-8358-736EE467B443}" presName="parentLin" presStyleCnt="0"/>
      <dgm:spPr/>
    </dgm:pt>
    <dgm:pt modelId="{54824314-51CF-4429-BE15-6B321DF62FDE}" type="pres">
      <dgm:prSet presAssocID="{4444F1FD-CB15-4734-8358-736EE467B443}" presName="parentLeftMargin" presStyleLbl="node1" presStyleIdx="1" presStyleCnt="3"/>
      <dgm:spPr/>
    </dgm:pt>
    <dgm:pt modelId="{64972BBC-3DF0-4D2E-B401-28A90DB7988D}" type="pres">
      <dgm:prSet presAssocID="{4444F1FD-CB15-4734-8358-736EE467B443}" presName="parentText" presStyleLbl="node1" presStyleIdx="2" presStyleCnt="3">
        <dgm:presLayoutVars>
          <dgm:chMax val="0"/>
          <dgm:bulletEnabled val="true"/>
        </dgm:presLayoutVars>
      </dgm:prSet>
      <dgm:spPr/>
    </dgm:pt>
    <dgm:pt modelId="{670AECE7-72C5-408D-AA56-30BA5A560572}" type="pres">
      <dgm:prSet presAssocID="{4444F1FD-CB15-4734-8358-736EE467B443}" presName="negativeSpace" presStyleCnt="0"/>
      <dgm:spPr/>
    </dgm:pt>
    <dgm:pt modelId="{87DC983A-E4E9-4D1E-AA47-6B91FEBD4DB1}" type="pres">
      <dgm:prSet presAssocID="{4444F1FD-CB15-4734-8358-736EE467B443}" presName="childText" presStyleLbl="conFgAcc1" presStyleIdx="2" presStyleCnt="3">
        <dgm:presLayoutVars>
          <dgm:bulletEnabled val="true"/>
        </dgm:presLayoutVars>
      </dgm:prSet>
      <dgm:spPr/>
    </dgm:pt>
  </dgm:ptLst>
  <dgm:cxnLst>
    <dgm:cxn modelId="{8B27B00C-2A1B-4170-A3EE-A2EA7FA0C581}" type="presOf" srcId="{6928862E-0237-41CF-9F95-0B492303A185}" destId="{B0707302-A521-48C2-913E-A6EFE91C278C}" srcOrd="1" destOrd="0" presId="urn:microsoft.com/office/officeart/2005/8/layout/list1"/>
    <dgm:cxn modelId="{01D10A10-C73A-4954-AD7D-F124FBAD4350}" srcId="{AD4D8978-5E61-47CA-BE9C-33473F8836C0}" destId="{2C9F0FEB-8B49-4D65-BC79-F9D82CF91144}" srcOrd="1" destOrd="0" parTransId="{C109327F-7CB4-46C9-A0C3-8915039045BE}" sibTransId="{B8D9A853-AEF8-4BF5-B7C8-AD92B087AF6A}"/>
    <dgm:cxn modelId="{3077AA6C-A6FC-488C-A167-67C773FA635F}" type="presOf" srcId="{2C9F0FEB-8B49-4D65-BC79-F9D82CF91144}" destId="{51D769C0-B512-42CE-BA45-981628ECAC63}" srcOrd="0" destOrd="0" presId="urn:microsoft.com/office/officeart/2005/8/layout/list1"/>
    <dgm:cxn modelId="{BDBC5F7A-2307-40E1-9116-8FAF68336BCC}" type="presOf" srcId="{2C9F0FEB-8B49-4D65-BC79-F9D82CF91144}" destId="{00613256-67BC-4191-A6AA-7B6921006026}" srcOrd="1" destOrd="0" presId="urn:microsoft.com/office/officeart/2005/8/layout/list1"/>
    <dgm:cxn modelId="{E6A9EC7D-835A-4BF7-9C79-50559B298195}" srcId="{AD4D8978-5E61-47CA-BE9C-33473F8836C0}" destId="{4444F1FD-CB15-4734-8358-736EE467B443}" srcOrd="2" destOrd="0" parTransId="{0B4D38C8-9BEB-4C5B-89A1-A86339FDDE91}" sibTransId="{4F12D8CB-4C5E-421A-BD64-EF18F485613E}"/>
    <dgm:cxn modelId="{892676B1-C253-43B1-B72E-1E601DA75587}" type="presOf" srcId="{4444F1FD-CB15-4734-8358-736EE467B443}" destId="{54824314-51CF-4429-BE15-6B321DF62FDE}" srcOrd="0" destOrd="0" presId="urn:microsoft.com/office/officeart/2005/8/layout/list1"/>
    <dgm:cxn modelId="{6DEA95C5-F9E2-4DEA-B769-D7F3AAE396EC}" srcId="{AD4D8978-5E61-47CA-BE9C-33473F8836C0}" destId="{6928862E-0237-41CF-9F95-0B492303A185}" srcOrd="0" destOrd="0" parTransId="{4AFB6B40-0D2D-431C-B989-5BE11A5193FE}" sibTransId="{0A016C8F-812C-4E24-8A80-8E3D0F950346}"/>
    <dgm:cxn modelId="{018D71C7-E212-4AD4-8AE9-9C5BF66DEA51}" type="presOf" srcId="{6928862E-0237-41CF-9F95-0B492303A185}" destId="{CF6399E3-8B9C-4260-8B16-57302AD2D33B}" srcOrd="0" destOrd="0" presId="urn:microsoft.com/office/officeart/2005/8/layout/list1"/>
    <dgm:cxn modelId="{320DE6F8-5502-4E8F-82D4-8CB5EC835F44}" type="presOf" srcId="{4444F1FD-CB15-4734-8358-736EE467B443}" destId="{64972BBC-3DF0-4D2E-B401-28A90DB7988D}" srcOrd="1" destOrd="0" presId="urn:microsoft.com/office/officeart/2005/8/layout/list1"/>
    <dgm:cxn modelId="{948E87FA-62B9-4950-BD06-151182A62986}" type="presOf" srcId="{AD4D8978-5E61-47CA-BE9C-33473F8836C0}" destId="{4B982EAE-66D0-4FC1-89EC-B9AE35EC5EE7}" srcOrd="0" destOrd="0" presId="urn:microsoft.com/office/officeart/2005/8/layout/list1"/>
    <dgm:cxn modelId="{C5E46859-83A9-473D-8E3D-62EE6C2E4A94}" type="presParOf" srcId="{4B982EAE-66D0-4FC1-89EC-B9AE35EC5EE7}" destId="{20489B7A-3FBD-4886-9411-6E2D3C101FA1}" srcOrd="0" destOrd="0" presId="urn:microsoft.com/office/officeart/2005/8/layout/list1"/>
    <dgm:cxn modelId="{7DEE0111-579C-4DA2-8591-CA16E538BE89}" type="presParOf" srcId="{20489B7A-3FBD-4886-9411-6E2D3C101FA1}" destId="{CF6399E3-8B9C-4260-8B16-57302AD2D33B}" srcOrd="0" destOrd="0" presId="urn:microsoft.com/office/officeart/2005/8/layout/list1"/>
    <dgm:cxn modelId="{8CA8F3C0-3ABC-42D3-B2E6-C947D0FAC559}" type="presParOf" srcId="{20489B7A-3FBD-4886-9411-6E2D3C101FA1}" destId="{B0707302-A521-48C2-913E-A6EFE91C278C}" srcOrd="1" destOrd="0" presId="urn:microsoft.com/office/officeart/2005/8/layout/list1"/>
    <dgm:cxn modelId="{4B037331-8500-42C9-B532-99C866C2929F}" type="presParOf" srcId="{4B982EAE-66D0-4FC1-89EC-B9AE35EC5EE7}" destId="{F0ADC633-FB1C-400A-87A8-F7FEBA58C7A5}" srcOrd="1" destOrd="0" presId="urn:microsoft.com/office/officeart/2005/8/layout/list1"/>
    <dgm:cxn modelId="{79A035E5-53C3-40D7-9404-84C3B5E5EBB0}" type="presParOf" srcId="{4B982EAE-66D0-4FC1-89EC-B9AE35EC5EE7}" destId="{FDBF20C4-7B7C-4CA6-8864-53A5162D1CA8}" srcOrd="2" destOrd="0" presId="urn:microsoft.com/office/officeart/2005/8/layout/list1"/>
    <dgm:cxn modelId="{D31480D9-199E-45A3-8767-14C1415EE93E}" type="presParOf" srcId="{4B982EAE-66D0-4FC1-89EC-B9AE35EC5EE7}" destId="{57059CF2-B9EA-45DB-90A8-C22D81AE4749}" srcOrd="3" destOrd="0" presId="urn:microsoft.com/office/officeart/2005/8/layout/list1"/>
    <dgm:cxn modelId="{85CC0621-E768-4FA3-B1E5-A275F03BE95D}" type="presParOf" srcId="{4B982EAE-66D0-4FC1-89EC-B9AE35EC5EE7}" destId="{850A5B65-0AF3-4331-8966-6A2C4D93A99A}" srcOrd="4" destOrd="0" presId="urn:microsoft.com/office/officeart/2005/8/layout/list1"/>
    <dgm:cxn modelId="{715644AE-C3ED-4525-B467-20056E3EEADB}" type="presParOf" srcId="{850A5B65-0AF3-4331-8966-6A2C4D93A99A}" destId="{51D769C0-B512-42CE-BA45-981628ECAC63}" srcOrd="0" destOrd="0" presId="urn:microsoft.com/office/officeart/2005/8/layout/list1"/>
    <dgm:cxn modelId="{25748D27-8758-409E-B21B-F1FB12AAE359}" type="presParOf" srcId="{850A5B65-0AF3-4331-8966-6A2C4D93A99A}" destId="{00613256-67BC-4191-A6AA-7B6921006026}" srcOrd="1" destOrd="0" presId="urn:microsoft.com/office/officeart/2005/8/layout/list1"/>
    <dgm:cxn modelId="{39DD2BAF-6EC5-4FB7-AAEF-AACAE7A12907}" type="presParOf" srcId="{4B982EAE-66D0-4FC1-89EC-B9AE35EC5EE7}" destId="{C216F48F-C161-46C2-A522-2858725DE81F}" srcOrd="5" destOrd="0" presId="urn:microsoft.com/office/officeart/2005/8/layout/list1"/>
    <dgm:cxn modelId="{2F67641D-A2EC-4D2B-A5A1-97C372306B7C}" type="presParOf" srcId="{4B982EAE-66D0-4FC1-89EC-B9AE35EC5EE7}" destId="{E11CF72C-F10C-4C6F-810F-E088DE0D6A1C}" srcOrd="6" destOrd="0" presId="urn:microsoft.com/office/officeart/2005/8/layout/list1"/>
    <dgm:cxn modelId="{9296E492-684F-4B19-91E4-2213A3093406}" type="presParOf" srcId="{4B982EAE-66D0-4FC1-89EC-B9AE35EC5EE7}" destId="{F40959A4-496F-4376-A1F2-A8D448258D41}" srcOrd="7" destOrd="0" presId="urn:microsoft.com/office/officeart/2005/8/layout/list1"/>
    <dgm:cxn modelId="{1D9A1DBB-592F-47CB-BA09-1AA4516E3D6B}" type="presParOf" srcId="{4B982EAE-66D0-4FC1-89EC-B9AE35EC5EE7}" destId="{CD91DE38-4F98-4FF9-BD77-4C93BEAFEDE9}" srcOrd="8" destOrd="0" presId="urn:microsoft.com/office/officeart/2005/8/layout/list1"/>
    <dgm:cxn modelId="{50D5FB80-E995-4703-8D05-AB5A96162721}" type="presParOf" srcId="{CD91DE38-4F98-4FF9-BD77-4C93BEAFEDE9}" destId="{54824314-51CF-4429-BE15-6B321DF62FDE}" srcOrd="0" destOrd="0" presId="urn:microsoft.com/office/officeart/2005/8/layout/list1"/>
    <dgm:cxn modelId="{A791CEA5-725B-4336-B1DF-E2291AEBCC58}" type="presParOf" srcId="{CD91DE38-4F98-4FF9-BD77-4C93BEAFEDE9}" destId="{64972BBC-3DF0-4D2E-B401-28A90DB7988D}" srcOrd="1" destOrd="0" presId="urn:microsoft.com/office/officeart/2005/8/layout/list1"/>
    <dgm:cxn modelId="{2725F9D8-B21D-471A-920D-37DE717E75C1}" type="presParOf" srcId="{4B982EAE-66D0-4FC1-89EC-B9AE35EC5EE7}" destId="{670AECE7-72C5-408D-AA56-30BA5A560572}" srcOrd="9" destOrd="0" presId="urn:microsoft.com/office/officeart/2005/8/layout/list1"/>
    <dgm:cxn modelId="{14DEA970-604B-4823-A704-A8BC5C3545D4}" type="presParOf" srcId="{4B982EAE-66D0-4FC1-89EC-B9AE35EC5EE7}" destId="{87DC983A-E4E9-4D1E-AA47-6B91FEBD4DB1}" srcOrd="10" destOrd="0" presId="urn:microsoft.com/office/officeart/2005/8/layout/list1"/>
  </dgm:cxnLst>
  <dgm:bg/>
  <dgm:whole/>
  <dgm:extLst>
    <a:ext uri="http://schemas.microsoft.com/office/drawing/2008/diagram">
      <dsp:dataModelExt relId="rId6" minVer="http://schemas.openxmlformats.org/drawingml/2006/diagram"/>
    </a:ext>
  </dgm:extLst>
</dgm:dataModel>
</file>

<file path=ppt/diagrams/data11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C801917A-82F2-44FC-A19B-7AFE3AE899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true"/>
      <dgm:spPr/>
      <dgm:t>
        <a:bodyPr/>
        <a:lstStyle/>
        <a:p>
          <a:endParaRPr lang="cs-CZ"/>
        </a:p>
      </dgm:t>
    </dgm:pt>
    <dgm:pt modelId="{42B45598-49A9-4F63-B8B6-83875DAB10E9}">
      <dgm:prSet phldrT="[Text]"/>
      <dgm:spPr/>
      <dgm:t>
        <a:bodyPr/>
        <a:lstStyle/>
        <a:p>
          <a:r>
            <a:rPr lang="cs-CZ" dirty="false"/>
            <a:t>Formy financování</a:t>
          </a:r>
        </a:p>
      </dgm:t>
    </dgm:pt>
    <dgm:pt modelId="{3D9AA86D-A4F8-4C49-89DC-7A2828CD6E42}" type="parTrans" cxnId="{CD2C0A62-A252-40E1-8E4B-483990F99F51}">
      <dgm:prSet/>
      <dgm:spPr/>
      <dgm:t>
        <a:bodyPr/>
        <a:lstStyle/>
        <a:p>
          <a:endParaRPr lang="cs-CZ"/>
        </a:p>
      </dgm:t>
    </dgm:pt>
    <dgm:pt modelId="{93981A17-6938-40B4-B90C-67C4EF39DAA5}" type="sibTrans" cxnId="{CD2C0A62-A252-40E1-8E4B-483990F99F51}">
      <dgm:prSet/>
      <dgm:spPr/>
      <dgm:t>
        <a:bodyPr/>
        <a:lstStyle/>
        <a:p>
          <a:endParaRPr lang="cs-CZ"/>
        </a:p>
      </dgm:t>
    </dgm:pt>
    <dgm:pt modelId="{41D36432-60FD-4345-BEDD-C7887A311A36}">
      <dgm:prSet phldrT="[Text]"/>
      <dgm:spPr/>
      <dgm:t>
        <a:bodyPr/>
        <a:lstStyle/>
        <a:p>
          <a:r>
            <a:rPr lang="cs-CZ" dirty="false"/>
            <a:t>Ex ante se zálohovými platbami</a:t>
          </a:r>
        </a:p>
      </dgm:t>
    </dgm:pt>
    <dgm:pt modelId="{67B05357-3993-4719-AD8F-8AF58751649C}" type="parTrans" cxnId="{C7FFF6F8-E0B1-4BF5-A583-682A490CA44A}">
      <dgm:prSet/>
      <dgm:spPr/>
      <dgm:t>
        <a:bodyPr/>
        <a:lstStyle/>
        <a:p>
          <a:endParaRPr lang="cs-CZ"/>
        </a:p>
      </dgm:t>
    </dgm:pt>
    <dgm:pt modelId="{015B881A-AE56-4686-92D9-7A0D71C87681}" type="sibTrans" cxnId="{C7FFF6F8-E0B1-4BF5-A583-682A490CA44A}">
      <dgm:prSet/>
      <dgm:spPr/>
      <dgm:t>
        <a:bodyPr/>
        <a:lstStyle/>
        <a:p>
          <a:endParaRPr lang="cs-CZ"/>
        </a:p>
      </dgm:t>
    </dgm:pt>
    <dgm:pt modelId="{EBE50056-D8C7-40CC-B1F3-3BE7744C5C43}">
      <dgm:prSet phldrT="[Text]"/>
      <dgm:spPr/>
      <dgm:t>
        <a:bodyPr/>
        <a:lstStyle/>
        <a:p>
          <a:r>
            <a:rPr lang="cs-CZ" dirty="false"/>
            <a:t>Zálohové platby ve finančním plánu</a:t>
          </a:r>
        </a:p>
      </dgm:t>
    </dgm:pt>
    <dgm:pt modelId="{DBE13C32-934E-45EA-801B-12CC87F91114}" type="parTrans" cxnId="{5C850B19-3C93-498C-8202-8513CF17EBEB}">
      <dgm:prSet/>
      <dgm:spPr/>
      <dgm:t>
        <a:bodyPr/>
        <a:lstStyle/>
        <a:p>
          <a:endParaRPr lang="cs-CZ"/>
        </a:p>
      </dgm:t>
    </dgm:pt>
    <dgm:pt modelId="{EE82BEB4-54C3-4B06-BB50-A3BC8CC87FF2}" type="sibTrans" cxnId="{5C850B19-3C93-498C-8202-8513CF17EBEB}">
      <dgm:prSet/>
      <dgm:spPr/>
      <dgm:t>
        <a:bodyPr/>
        <a:lstStyle/>
        <a:p>
          <a:endParaRPr lang="cs-CZ"/>
        </a:p>
      </dgm:t>
    </dgm:pt>
    <dgm:pt modelId="{00965E25-0020-40D6-86A3-7BAD412B4850}">
      <dgm:prSet phldrT="[Text]"/>
      <dgm:spPr/>
      <dgm:t>
        <a:bodyPr/>
        <a:lstStyle/>
        <a:p>
          <a:r>
            <a:rPr lang="cs-CZ" dirty="false"/>
            <a:t>1. zálohová platba ve výši 30 %</a:t>
          </a:r>
        </a:p>
      </dgm:t>
    </dgm:pt>
    <dgm:pt modelId="{8E4F4981-A10B-4AD4-9367-EE367A5F19B7}" type="parTrans" cxnId="{AF094C26-28A2-4256-B5A2-0BEA4AFDB871}">
      <dgm:prSet/>
      <dgm:spPr/>
      <dgm:t>
        <a:bodyPr/>
        <a:lstStyle/>
        <a:p>
          <a:endParaRPr lang="cs-CZ"/>
        </a:p>
      </dgm:t>
    </dgm:pt>
    <dgm:pt modelId="{FFFF0D36-F1C1-40FC-A95F-5D4064A48B28}" type="sibTrans" cxnId="{AF094C26-28A2-4256-B5A2-0BEA4AFDB871}">
      <dgm:prSet/>
      <dgm:spPr/>
      <dgm:t>
        <a:bodyPr/>
        <a:lstStyle/>
        <a:p>
          <a:endParaRPr lang="cs-CZ"/>
        </a:p>
      </dgm:t>
    </dgm:pt>
    <dgm:pt modelId="{5D301A45-F943-46C9-AFB7-E7287706A622}">
      <dgm:prSet phldrT="[Text]"/>
      <dgm:spPr/>
      <dgm:t>
        <a:bodyPr/>
        <a:lstStyle/>
        <a:p>
          <a:r>
            <a:rPr lang="cs-CZ" dirty="false"/>
            <a:t>Další zálohové platby dle harmonogramu projektu a výsledku kontroly zpráv o realizaci</a:t>
          </a:r>
        </a:p>
      </dgm:t>
    </dgm:pt>
    <dgm:pt modelId="{40C0FF27-05E5-459C-854C-55E295AE6181}" type="parTrans" cxnId="{9A1445F0-BDD7-45BD-AF19-F70BAEEDF7EA}">
      <dgm:prSet/>
      <dgm:spPr/>
      <dgm:t>
        <a:bodyPr/>
        <a:lstStyle/>
        <a:p>
          <a:endParaRPr lang="cs-CZ"/>
        </a:p>
      </dgm:t>
    </dgm:pt>
    <dgm:pt modelId="{92FBD6B8-C287-4335-AA44-3C30C1BD2C9B}" type="sibTrans" cxnId="{9A1445F0-BDD7-45BD-AF19-F70BAEEDF7EA}">
      <dgm:prSet/>
      <dgm:spPr/>
      <dgm:t>
        <a:bodyPr/>
        <a:lstStyle/>
        <a:p>
          <a:endParaRPr lang="cs-CZ"/>
        </a:p>
      </dgm:t>
    </dgm:pt>
    <dgm:pt modelId="{FF8352C3-5DD3-446A-943F-A694249EDD47}">
      <dgm:prSet phldrT="[Text]"/>
      <dgm:spPr/>
      <dgm:t>
        <a:bodyPr/>
        <a:lstStyle/>
        <a:p>
          <a:r>
            <a:rPr lang="cs-CZ" b="true" dirty="false" err="true"/>
            <a:t>ZoR</a:t>
          </a:r>
          <a:r>
            <a:rPr lang="cs-CZ" b="true" dirty="false"/>
            <a:t> a </a:t>
          </a:r>
          <a:r>
            <a:rPr lang="cs-CZ" b="true" dirty="false" err="true"/>
            <a:t>ŽoP</a:t>
          </a:r>
          <a:r>
            <a:rPr lang="cs-CZ" b="true" dirty="false"/>
            <a:t> – období 6 měsíců</a:t>
          </a:r>
          <a:endParaRPr lang="cs-CZ" dirty="false"/>
        </a:p>
      </dgm:t>
    </dgm:pt>
    <dgm:pt modelId="{A1D53079-D0D9-4510-9F57-B32047083F6D}" type="parTrans" cxnId="{953B5A06-B52E-4AEA-B759-A1DF55C5C0CB}">
      <dgm:prSet/>
      <dgm:spPr/>
      <dgm:t>
        <a:bodyPr/>
        <a:lstStyle/>
        <a:p>
          <a:endParaRPr lang="cs-CZ"/>
        </a:p>
      </dgm:t>
    </dgm:pt>
    <dgm:pt modelId="{965329BB-9EA1-4AEA-A23C-BC8DEC33FB5E}" type="sibTrans" cxnId="{953B5A06-B52E-4AEA-B759-A1DF55C5C0CB}">
      <dgm:prSet/>
      <dgm:spPr/>
      <dgm:t>
        <a:bodyPr/>
        <a:lstStyle/>
        <a:p>
          <a:endParaRPr lang="cs-CZ"/>
        </a:p>
      </dgm:t>
    </dgm:pt>
    <dgm:pt modelId="{AF07316A-F925-4503-9422-F31D081BBEF9}">
      <dgm:prSet phldrT="[Text]"/>
      <dgm:spPr/>
      <dgm:t>
        <a:bodyPr/>
        <a:lstStyle/>
        <a:p>
          <a:r>
            <a:rPr lang="cs-CZ" dirty="false"/>
            <a:t>Závěrečná platba/vratka bude stanovena dle vyúčtování zálohových plateb a skutečně prokázaných výdajů</a:t>
          </a:r>
        </a:p>
      </dgm:t>
    </dgm:pt>
    <dgm:pt modelId="{F93D8CAD-A787-46CA-8DA2-BC95F7506C14}" type="parTrans" cxnId="{5DA2CF4D-23E7-46D7-AD0E-08CBD6CB254E}">
      <dgm:prSet/>
      <dgm:spPr/>
      <dgm:t>
        <a:bodyPr/>
        <a:lstStyle/>
        <a:p>
          <a:endParaRPr lang="cs-CZ"/>
        </a:p>
      </dgm:t>
    </dgm:pt>
    <dgm:pt modelId="{897CEB36-3192-4824-A313-B2A48EB7E663}" type="sibTrans" cxnId="{5DA2CF4D-23E7-46D7-AD0E-08CBD6CB254E}">
      <dgm:prSet/>
      <dgm:spPr/>
      <dgm:t>
        <a:bodyPr/>
        <a:lstStyle/>
        <a:p>
          <a:endParaRPr lang="cs-CZ"/>
        </a:p>
      </dgm:t>
    </dgm:pt>
    <dgm:pt modelId="{97FDCDAF-4D1C-4264-965E-01FFB3DAF9D0}" type="pres">
      <dgm:prSet presAssocID="{C801917A-82F2-44FC-A19B-7AFE3AE89953}" presName="linear" presStyleCnt="0">
        <dgm:presLayoutVars>
          <dgm:animLvl val="lvl"/>
          <dgm:resizeHandles val="exact"/>
        </dgm:presLayoutVars>
      </dgm:prSet>
      <dgm:spPr/>
    </dgm:pt>
    <dgm:pt modelId="{329AF9FF-817F-4CB7-8BF6-C7B41ED55E27}" type="pres">
      <dgm:prSet presAssocID="{42B45598-49A9-4F63-B8B6-83875DAB10E9}" presName="parentText" presStyleLbl="node1" presStyleIdx="0" presStyleCnt="2">
        <dgm:presLayoutVars>
          <dgm:chMax val="0"/>
          <dgm:bulletEnabled val="true"/>
        </dgm:presLayoutVars>
      </dgm:prSet>
      <dgm:spPr/>
    </dgm:pt>
    <dgm:pt modelId="{5683A2E1-925D-4515-9346-2A06A296EA13}" type="pres">
      <dgm:prSet presAssocID="{42B45598-49A9-4F63-B8B6-83875DAB10E9}" presName="childText" presStyleLbl="revTx" presStyleIdx="0" presStyleCnt="2">
        <dgm:presLayoutVars>
          <dgm:bulletEnabled val="true"/>
        </dgm:presLayoutVars>
      </dgm:prSet>
      <dgm:spPr/>
    </dgm:pt>
    <dgm:pt modelId="{F086BA0E-B2A7-44B6-9B41-E24B7BF5888B}" type="pres">
      <dgm:prSet presAssocID="{EBE50056-D8C7-40CC-B1F3-3BE7744C5C43}" presName="parentText" presStyleLbl="node1" presStyleIdx="1" presStyleCnt="2">
        <dgm:presLayoutVars>
          <dgm:chMax val="0"/>
          <dgm:bulletEnabled val="true"/>
        </dgm:presLayoutVars>
      </dgm:prSet>
      <dgm:spPr/>
    </dgm:pt>
    <dgm:pt modelId="{65E13911-6395-494F-9D7C-9A0CCC6C4E78}" type="pres">
      <dgm:prSet presAssocID="{EBE50056-D8C7-40CC-B1F3-3BE7744C5C43}" presName="childText" presStyleLbl="revTx" presStyleIdx="1" presStyleCnt="2" custLinFactNeighborY="28932">
        <dgm:presLayoutVars>
          <dgm:bulletEnabled val="true"/>
        </dgm:presLayoutVars>
      </dgm:prSet>
      <dgm:spPr/>
    </dgm:pt>
  </dgm:ptLst>
  <dgm:cxnLst>
    <dgm:cxn modelId="{953B5A06-B52E-4AEA-B759-A1DF55C5C0CB}" srcId="{EBE50056-D8C7-40CC-B1F3-3BE7744C5C43}" destId="{FF8352C3-5DD3-446A-943F-A694249EDD47}" srcOrd="2" destOrd="0" parTransId="{A1D53079-D0D9-4510-9F57-B32047083F6D}" sibTransId="{965329BB-9EA1-4AEA-A23C-BC8DEC33FB5E}"/>
    <dgm:cxn modelId="{5C850B19-3C93-498C-8202-8513CF17EBEB}" srcId="{C801917A-82F2-44FC-A19B-7AFE3AE89953}" destId="{EBE50056-D8C7-40CC-B1F3-3BE7744C5C43}" srcOrd="1" destOrd="0" parTransId="{DBE13C32-934E-45EA-801B-12CC87F91114}" sibTransId="{EE82BEB4-54C3-4B06-BB50-A3BC8CC87FF2}"/>
    <dgm:cxn modelId="{AF094C26-28A2-4256-B5A2-0BEA4AFDB871}" srcId="{EBE50056-D8C7-40CC-B1F3-3BE7744C5C43}" destId="{00965E25-0020-40D6-86A3-7BAD412B4850}" srcOrd="0" destOrd="0" parTransId="{8E4F4981-A10B-4AD4-9367-EE367A5F19B7}" sibTransId="{FFFF0D36-F1C1-40FC-A95F-5D4064A48B28}"/>
    <dgm:cxn modelId="{CD2C0A62-A252-40E1-8E4B-483990F99F51}" srcId="{C801917A-82F2-44FC-A19B-7AFE3AE89953}" destId="{42B45598-49A9-4F63-B8B6-83875DAB10E9}" srcOrd="0" destOrd="0" parTransId="{3D9AA86D-A4F8-4C49-89DC-7A2828CD6E42}" sibTransId="{93981A17-6938-40B4-B90C-67C4EF39DAA5}"/>
    <dgm:cxn modelId="{5DA2CF4D-23E7-46D7-AD0E-08CBD6CB254E}" srcId="{EBE50056-D8C7-40CC-B1F3-3BE7744C5C43}" destId="{AF07316A-F925-4503-9422-F31D081BBEF9}" srcOrd="3" destOrd="0" parTransId="{F93D8CAD-A787-46CA-8DA2-BC95F7506C14}" sibTransId="{897CEB36-3192-4824-A313-B2A48EB7E663}"/>
    <dgm:cxn modelId="{3771F756-6CCD-4353-B387-BE79A7C18083}" type="presOf" srcId="{EBE50056-D8C7-40CC-B1F3-3BE7744C5C43}" destId="{F086BA0E-B2A7-44B6-9B41-E24B7BF5888B}" srcOrd="0" destOrd="0" presId="urn:microsoft.com/office/officeart/2005/8/layout/vList2"/>
    <dgm:cxn modelId="{495DC159-0016-4CF8-86E0-9E1B216EEA93}" type="presOf" srcId="{C801917A-82F2-44FC-A19B-7AFE3AE89953}" destId="{97FDCDAF-4D1C-4264-965E-01FFB3DAF9D0}" srcOrd="0" destOrd="0" presId="urn:microsoft.com/office/officeart/2005/8/layout/vList2"/>
    <dgm:cxn modelId="{90F4027E-A4A9-4AC7-8F37-3AD00E92C09E}" type="presOf" srcId="{FF8352C3-5DD3-446A-943F-A694249EDD47}" destId="{65E13911-6395-494F-9D7C-9A0CCC6C4E78}" srcOrd="0" destOrd="2" presId="urn:microsoft.com/office/officeart/2005/8/layout/vList2"/>
    <dgm:cxn modelId="{3956018C-F97F-4FF6-BDE7-A1015ECC2CD8}" type="presOf" srcId="{5D301A45-F943-46C9-AFB7-E7287706A622}" destId="{65E13911-6395-494F-9D7C-9A0CCC6C4E78}" srcOrd="0" destOrd="1" presId="urn:microsoft.com/office/officeart/2005/8/layout/vList2"/>
    <dgm:cxn modelId="{8A7281AB-7872-4083-860D-54C26C83AB0A}" type="presOf" srcId="{AF07316A-F925-4503-9422-F31D081BBEF9}" destId="{65E13911-6395-494F-9D7C-9A0CCC6C4E78}" srcOrd="0" destOrd="3" presId="urn:microsoft.com/office/officeart/2005/8/layout/vList2"/>
    <dgm:cxn modelId="{CFD3FCB3-D382-42BD-91E6-0267174B4C05}" type="presOf" srcId="{42B45598-49A9-4F63-B8B6-83875DAB10E9}" destId="{329AF9FF-817F-4CB7-8BF6-C7B41ED55E27}" srcOrd="0" destOrd="0" presId="urn:microsoft.com/office/officeart/2005/8/layout/vList2"/>
    <dgm:cxn modelId="{0D4B28EB-5EC9-45DF-89BC-83B0EF2E4A21}" type="presOf" srcId="{00965E25-0020-40D6-86A3-7BAD412B4850}" destId="{65E13911-6395-494F-9D7C-9A0CCC6C4E78}" srcOrd="0" destOrd="0" presId="urn:microsoft.com/office/officeart/2005/8/layout/vList2"/>
    <dgm:cxn modelId="{9A1445F0-BDD7-45BD-AF19-F70BAEEDF7EA}" srcId="{EBE50056-D8C7-40CC-B1F3-3BE7744C5C43}" destId="{5D301A45-F943-46C9-AFB7-E7287706A622}" srcOrd="1" destOrd="0" parTransId="{40C0FF27-05E5-459C-854C-55E295AE6181}" sibTransId="{92FBD6B8-C287-4335-AA44-3C30C1BD2C9B}"/>
    <dgm:cxn modelId="{C7FFF6F8-E0B1-4BF5-A583-682A490CA44A}" srcId="{42B45598-49A9-4F63-B8B6-83875DAB10E9}" destId="{41D36432-60FD-4345-BEDD-C7887A311A36}" srcOrd="0" destOrd="0" parTransId="{67B05357-3993-4719-AD8F-8AF58751649C}" sibTransId="{015B881A-AE56-4686-92D9-7A0D71C87681}"/>
    <dgm:cxn modelId="{7BB4DAFC-790C-4C12-A90F-7DA0B25E943D}" type="presOf" srcId="{41D36432-60FD-4345-BEDD-C7887A311A36}" destId="{5683A2E1-925D-4515-9346-2A06A296EA13}" srcOrd="0" destOrd="0" presId="urn:microsoft.com/office/officeart/2005/8/layout/vList2"/>
    <dgm:cxn modelId="{56DACB28-00AA-4883-A280-E2C54E2CF5A4}" type="presParOf" srcId="{97FDCDAF-4D1C-4264-965E-01FFB3DAF9D0}" destId="{329AF9FF-817F-4CB7-8BF6-C7B41ED55E27}" srcOrd="0" destOrd="0" presId="urn:microsoft.com/office/officeart/2005/8/layout/vList2"/>
    <dgm:cxn modelId="{608DBC3C-F2EC-41DF-A12B-F8B9835E2867}" type="presParOf" srcId="{97FDCDAF-4D1C-4264-965E-01FFB3DAF9D0}" destId="{5683A2E1-925D-4515-9346-2A06A296EA13}" srcOrd="1" destOrd="0" presId="urn:microsoft.com/office/officeart/2005/8/layout/vList2"/>
    <dgm:cxn modelId="{7DBCBE58-1E5F-4542-9209-77D83A89C836}" type="presParOf" srcId="{97FDCDAF-4D1C-4264-965E-01FFB3DAF9D0}" destId="{F086BA0E-B2A7-44B6-9B41-E24B7BF5888B}" srcOrd="2" destOrd="0" presId="urn:microsoft.com/office/officeart/2005/8/layout/vList2"/>
    <dgm:cxn modelId="{A92D0062-2482-4BA7-B7BE-0BB15635AB0C}" type="presParOf" srcId="{97FDCDAF-4D1C-4264-965E-01FFB3DAF9D0}" destId="{65E13911-6395-494F-9D7C-9A0CCC6C4E78}" srcOrd="3" destOrd="0" presId="urn:microsoft.com/office/officeart/2005/8/layout/vList2"/>
  </dgm:cxnLst>
  <dgm:bg/>
  <dgm:whole/>
  <dgm:extLst>
    <a:ext uri="http://schemas.microsoft.com/office/drawing/2008/diagram">
      <dsp:dataModelExt relId="rId6" minVer="http://schemas.openxmlformats.org/drawingml/2006/diagram"/>
    </a:ext>
  </dgm:extLst>
</dgm:dataModel>
</file>

<file path=ppt/diagrams/data2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BE35CB4B-6F8B-4B78-B537-BBC899C75E5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true"/>
      <dgm:spPr/>
      <dgm:t>
        <a:bodyPr/>
        <a:lstStyle/>
        <a:p>
          <a:endParaRPr lang="cs-CZ"/>
        </a:p>
      </dgm:t>
    </dgm:pt>
    <dgm:pt modelId="{1553C55B-288C-4E23-BE1B-0126A76ABA97}">
      <dgm:prSet phldrT="[Text]" custT="true"/>
      <dgm:spPr/>
      <dgm:t>
        <a:bodyPr/>
        <a:lstStyle/>
        <a:p>
          <a:r>
            <a:rPr lang="cs-CZ" sz="2400" dirty="false"/>
            <a:t>Cíl výzvy</a:t>
          </a:r>
        </a:p>
      </dgm:t>
    </dgm:pt>
    <dgm:pt modelId="{9E5812F4-956E-4C77-AB0F-F84F38116E1D}" type="parTrans" cxnId="{59EBA861-B4B6-49CD-959F-0C8347B79D1A}">
      <dgm:prSet/>
      <dgm:spPr/>
      <dgm:t>
        <a:bodyPr/>
        <a:lstStyle/>
        <a:p>
          <a:endParaRPr lang="cs-CZ"/>
        </a:p>
      </dgm:t>
    </dgm:pt>
    <dgm:pt modelId="{BCB88CD5-98ED-43F5-AB97-132C1505EA6F}" type="sibTrans" cxnId="{59EBA861-B4B6-49CD-959F-0C8347B79D1A}">
      <dgm:prSet/>
      <dgm:spPr/>
      <dgm:t>
        <a:bodyPr/>
        <a:lstStyle/>
        <a:p>
          <a:endParaRPr lang="cs-CZ"/>
        </a:p>
      </dgm:t>
    </dgm:pt>
    <dgm:pt modelId="{34776B8B-485E-4ABB-A532-37993F15A07E}">
      <dgm:prSet phldrT="[Text]" custT="true"/>
      <dgm:spPr/>
      <dgm:t>
        <a:bodyPr/>
        <a:lstStyle/>
        <a:p>
          <a:r>
            <a:rPr lang="cs-CZ" sz="2400" dirty="false"/>
            <a:t>Vyhlášení a druh výzvy</a:t>
          </a:r>
          <a:endParaRPr lang="cs-CZ" sz="800" dirty="false"/>
        </a:p>
      </dgm:t>
    </dgm:pt>
    <dgm:pt modelId="{E7F3F980-E95F-49EF-9CB8-ECA7A491AB1F}" type="parTrans" cxnId="{7C8D7B59-581B-458D-B64C-9222703F3F49}">
      <dgm:prSet/>
      <dgm:spPr/>
      <dgm:t>
        <a:bodyPr/>
        <a:lstStyle/>
        <a:p>
          <a:endParaRPr lang="cs-CZ"/>
        </a:p>
      </dgm:t>
    </dgm:pt>
    <dgm:pt modelId="{E9CB53E5-4066-42DC-8D21-C60B67283968}" type="sibTrans" cxnId="{7C8D7B59-581B-458D-B64C-9222703F3F49}">
      <dgm:prSet/>
      <dgm:spPr/>
      <dgm:t>
        <a:bodyPr/>
        <a:lstStyle/>
        <a:p>
          <a:endParaRPr lang="cs-CZ"/>
        </a:p>
      </dgm:t>
    </dgm:pt>
    <dgm:pt modelId="{D2420856-6D02-4635-A1D5-9CCCF5CB6192}">
      <dgm:prSet phldrT="[Text]" custT="true"/>
      <dgm:spPr/>
      <dgm:t>
        <a:bodyPr/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Vyhlášení výzvy: 1.3.2023</a:t>
          </a:r>
        </a:p>
      </dgm:t>
    </dgm:pt>
    <dgm:pt modelId="{398E8B61-7227-4B68-BE24-58F4A4154602}" type="parTrans" cxnId="{2A876C0C-CE68-4011-A71F-F1F2A73681CB}">
      <dgm:prSet/>
      <dgm:spPr/>
      <dgm:t>
        <a:bodyPr/>
        <a:lstStyle/>
        <a:p>
          <a:endParaRPr lang="cs-CZ"/>
        </a:p>
      </dgm:t>
    </dgm:pt>
    <dgm:pt modelId="{D0C3C87E-0A9A-42C2-BDF5-DE757D41FE2A}" type="sibTrans" cxnId="{2A876C0C-CE68-4011-A71F-F1F2A73681CB}">
      <dgm:prSet/>
      <dgm:spPr/>
      <dgm:t>
        <a:bodyPr/>
        <a:lstStyle/>
        <a:p>
          <a:endParaRPr lang="cs-CZ"/>
        </a:p>
      </dgm:t>
    </dgm:pt>
    <dgm:pt modelId="{D0D52B74-0DEC-4448-A3E4-EB6062E9E303}">
      <dgm:prSet custT="true"/>
      <dgm:spPr/>
      <dgm:t>
        <a:bodyPr/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Průběžná výzva</a:t>
          </a:r>
        </a:p>
      </dgm:t>
    </dgm:pt>
    <dgm:pt modelId="{EB38F915-890D-42B3-9840-2F0D8E2D4CD1}" type="parTrans" cxnId="{0A79C8B3-3EEE-455F-8951-9F377AC59A0C}">
      <dgm:prSet/>
      <dgm:spPr/>
      <dgm:t>
        <a:bodyPr/>
        <a:lstStyle/>
        <a:p>
          <a:endParaRPr lang="cs-CZ"/>
        </a:p>
      </dgm:t>
    </dgm:pt>
    <dgm:pt modelId="{7FE17511-4D43-4BCB-A59A-A90CC837AC7A}" type="sibTrans" cxnId="{0A79C8B3-3EEE-455F-8951-9F377AC59A0C}">
      <dgm:prSet/>
      <dgm:spPr/>
      <dgm:t>
        <a:bodyPr/>
        <a:lstStyle/>
        <a:p>
          <a:endParaRPr lang="cs-CZ"/>
        </a:p>
      </dgm:t>
    </dgm:pt>
    <dgm:pt modelId="{8917D7E3-0B72-4BF9-8419-23E03C06912A}">
      <dgm:prSet phldrT="[Text]" custT="true"/>
      <dgm:spPr/>
      <dgm:t>
        <a:bodyPr/>
        <a:lstStyle/>
        <a:p>
          <a:pPr marL="0" indent="0" algn="just">
            <a:buFont typeface="Arial" panose="020B0604020202020204" pitchFamily="34" charset="0"/>
            <a:buNone/>
          </a:pPr>
          <a:r>
            <a:rPr lang="cs-CZ" sz="2000" dirty="false">
              <a:solidFill>
                <a:schemeClr val="tx1"/>
              </a:solidFill>
            </a:rPr>
            <a:t>Cílem výzvy je aktivizovat cílovou skupinu znevýhodněné mládeže a zvýšit její schopnosti a potenciál pro vstup na trh práce nebo do dalšího vzdělávání prostřednictvím nástroje mezinárodní mobility v rámci iniciativy ALMA.</a:t>
          </a:r>
          <a:endParaRPr lang="cs-CZ" sz="2000" dirty="false"/>
        </a:p>
      </dgm:t>
    </dgm:pt>
    <dgm:pt modelId="{120E63F7-1985-4A1D-8B2C-CD2D955859DA}" type="sibTrans" cxnId="{835F720D-70B7-484F-A725-4B0BDAC52502}">
      <dgm:prSet/>
      <dgm:spPr/>
      <dgm:t>
        <a:bodyPr/>
        <a:lstStyle/>
        <a:p>
          <a:endParaRPr lang="cs-CZ"/>
        </a:p>
      </dgm:t>
    </dgm:pt>
    <dgm:pt modelId="{A60D47D7-01F3-4A3B-92EE-2620AB4CEDD0}" type="parTrans" cxnId="{835F720D-70B7-484F-A725-4B0BDAC52502}">
      <dgm:prSet/>
      <dgm:spPr/>
      <dgm:t>
        <a:bodyPr/>
        <a:lstStyle/>
        <a:p>
          <a:endParaRPr lang="cs-CZ"/>
        </a:p>
      </dgm:t>
    </dgm:pt>
    <dgm:pt modelId="{D4A31BD8-BC52-4871-B88E-E63E5651F31B}" type="pres">
      <dgm:prSet presAssocID="{BE35CB4B-6F8B-4B78-B537-BBC899C75E5A}" presName="linear" presStyleCnt="0">
        <dgm:presLayoutVars>
          <dgm:animLvl val="lvl"/>
          <dgm:resizeHandles val="exact"/>
        </dgm:presLayoutVars>
      </dgm:prSet>
      <dgm:spPr/>
    </dgm:pt>
    <dgm:pt modelId="{4820F41F-44DD-43AA-AA98-DAF7B19C5C8F}" type="pres">
      <dgm:prSet presAssocID="{1553C55B-288C-4E23-BE1B-0126A76ABA97}" presName="parentText" presStyleLbl="node1" presStyleIdx="0" presStyleCnt="2" custScaleY="38808" custLinFactNeighborY="-96741">
        <dgm:presLayoutVars>
          <dgm:chMax val="0"/>
          <dgm:bulletEnabled val="true"/>
        </dgm:presLayoutVars>
      </dgm:prSet>
      <dgm:spPr/>
    </dgm:pt>
    <dgm:pt modelId="{124F85A1-704C-464A-9AAC-454B0A743645}" type="pres">
      <dgm:prSet presAssocID="{1553C55B-288C-4E23-BE1B-0126A76ABA97}" presName="childText" presStyleLbl="revTx" presStyleIdx="0" presStyleCnt="2" custScaleY="10503" custLinFactNeighborY="-75643">
        <dgm:presLayoutVars>
          <dgm:bulletEnabled val="true"/>
        </dgm:presLayoutVars>
      </dgm:prSet>
      <dgm:spPr/>
    </dgm:pt>
    <dgm:pt modelId="{27326733-1B5F-4E45-9C70-E363EB333368}" type="pres">
      <dgm:prSet presAssocID="{34776B8B-485E-4ABB-A532-37993F15A07E}" presName="parentText" presStyleLbl="node1" presStyleIdx="1" presStyleCnt="2" custScaleY="41985" custLinFactNeighborY="21174">
        <dgm:presLayoutVars>
          <dgm:chMax val="0"/>
          <dgm:bulletEnabled val="true"/>
        </dgm:presLayoutVars>
      </dgm:prSet>
      <dgm:spPr/>
    </dgm:pt>
    <dgm:pt modelId="{1AF469CD-0233-45E0-B657-2C2D8D0B558B}" type="pres">
      <dgm:prSet presAssocID="{34776B8B-485E-4ABB-A532-37993F15A07E}" presName="childText" presStyleLbl="revTx" presStyleIdx="1" presStyleCnt="2" custLinFactNeighborY="40789">
        <dgm:presLayoutVars>
          <dgm:bulletEnabled val="true"/>
        </dgm:presLayoutVars>
      </dgm:prSet>
      <dgm:spPr/>
    </dgm:pt>
  </dgm:ptLst>
  <dgm:cxnLst>
    <dgm:cxn modelId="{2A876C0C-CE68-4011-A71F-F1F2A73681CB}" srcId="{34776B8B-485E-4ABB-A532-37993F15A07E}" destId="{D2420856-6D02-4635-A1D5-9CCCF5CB6192}" srcOrd="0" destOrd="0" parTransId="{398E8B61-7227-4B68-BE24-58F4A4154602}" sibTransId="{D0C3C87E-0A9A-42C2-BDF5-DE757D41FE2A}"/>
    <dgm:cxn modelId="{835F720D-70B7-484F-A725-4B0BDAC52502}" srcId="{1553C55B-288C-4E23-BE1B-0126A76ABA97}" destId="{8917D7E3-0B72-4BF9-8419-23E03C06912A}" srcOrd="0" destOrd="0" parTransId="{A60D47D7-01F3-4A3B-92EE-2620AB4CEDD0}" sibTransId="{120E63F7-1985-4A1D-8B2C-CD2D955859DA}"/>
    <dgm:cxn modelId="{985AE61E-2DF5-4AA3-948B-CE8397EB28D8}" type="presOf" srcId="{1553C55B-288C-4E23-BE1B-0126A76ABA97}" destId="{4820F41F-44DD-43AA-AA98-DAF7B19C5C8F}" srcOrd="0" destOrd="0" presId="urn:microsoft.com/office/officeart/2005/8/layout/vList2"/>
    <dgm:cxn modelId="{81D50537-6815-46A7-894A-001660F125E9}" type="presOf" srcId="{D2420856-6D02-4635-A1D5-9CCCF5CB6192}" destId="{1AF469CD-0233-45E0-B657-2C2D8D0B558B}" srcOrd="0" destOrd="0" presId="urn:microsoft.com/office/officeart/2005/8/layout/vList2"/>
    <dgm:cxn modelId="{59EBA861-B4B6-49CD-959F-0C8347B79D1A}" srcId="{BE35CB4B-6F8B-4B78-B537-BBC899C75E5A}" destId="{1553C55B-288C-4E23-BE1B-0126A76ABA97}" srcOrd="0" destOrd="0" parTransId="{9E5812F4-956E-4C77-AB0F-F84F38116E1D}" sibTransId="{BCB88CD5-98ED-43F5-AB97-132C1505EA6F}"/>
    <dgm:cxn modelId="{D11DA150-72FE-4F60-9822-D3D61A6D9F93}" type="presOf" srcId="{8917D7E3-0B72-4BF9-8419-23E03C06912A}" destId="{124F85A1-704C-464A-9AAC-454B0A743645}" srcOrd="0" destOrd="0" presId="urn:microsoft.com/office/officeart/2005/8/layout/vList2"/>
    <dgm:cxn modelId="{7C8D7B59-581B-458D-B64C-9222703F3F49}" srcId="{BE35CB4B-6F8B-4B78-B537-BBC899C75E5A}" destId="{34776B8B-485E-4ABB-A532-37993F15A07E}" srcOrd="1" destOrd="0" parTransId="{E7F3F980-E95F-49EF-9CB8-ECA7A491AB1F}" sibTransId="{E9CB53E5-4066-42DC-8D21-C60B67283968}"/>
    <dgm:cxn modelId="{3FB1548D-7300-4F63-BD57-2B2AF8BC969F}" type="presOf" srcId="{BE35CB4B-6F8B-4B78-B537-BBC899C75E5A}" destId="{D4A31BD8-BC52-4871-B88E-E63E5651F31B}" srcOrd="0" destOrd="0" presId="urn:microsoft.com/office/officeart/2005/8/layout/vList2"/>
    <dgm:cxn modelId="{0A79C8B3-3EEE-455F-8951-9F377AC59A0C}" srcId="{34776B8B-485E-4ABB-A532-37993F15A07E}" destId="{D0D52B74-0DEC-4448-A3E4-EB6062E9E303}" srcOrd="1" destOrd="0" parTransId="{EB38F915-890D-42B3-9840-2F0D8E2D4CD1}" sibTransId="{7FE17511-4D43-4BCB-A59A-A90CC837AC7A}"/>
    <dgm:cxn modelId="{B7F5C8B5-ECEA-4D59-91D7-D0DE5F6B9BA5}" type="presOf" srcId="{D0D52B74-0DEC-4448-A3E4-EB6062E9E303}" destId="{1AF469CD-0233-45E0-B657-2C2D8D0B558B}" srcOrd="0" destOrd="1" presId="urn:microsoft.com/office/officeart/2005/8/layout/vList2"/>
    <dgm:cxn modelId="{600350FC-AC75-455A-AA93-3A473B9456E3}" type="presOf" srcId="{34776B8B-485E-4ABB-A532-37993F15A07E}" destId="{27326733-1B5F-4E45-9C70-E363EB333368}" srcOrd="0" destOrd="0" presId="urn:microsoft.com/office/officeart/2005/8/layout/vList2"/>
    <dgm:cxn modelId="{1660348A-2384-46D7-9BB0-C2BBD4592FF1}" type="presParOf" srcId="{D4A31BD8-BC52-4871-B88E-E63E5651F31B}" destId="{4820F41F-44DD-43AA-AA98-DAF7B19C5C8F}" srcOrd="0" destOrd="0" presId="urn:microsoft.com/office/officeart/2005/8/layout/vList2"/>
    <dgm:cxn modelId="{B93F93E3-E75C-4703-A4AC-861C4FB05DD3}" type="presParOf" srcId="{D4A31BD8-BC52-4871-B88E-E63E5651F31B}" destId="{124F85A1-704C-464A-9AAC-454B0A743645}" srcOrd="1" destOrd="0" presId="urn:microsoft.com/office/officeart/2005/8/layout/vList2"/>
    <dgm:cxn modelId="{F7E4D797-4231-45A9-B732-472EF7F779BB}" type="presParOf" srcId="{D4A31BD8-BC52-4871-B88E-E63E5651F31B}" destId="{27326733-1B5F-4E45-9C70-E363EB333368}" srcOrd="2" destOrd="0" presId="urn:microsoft.com/office/officeart/2005/8/layout/vList2"/>
    <dgm:cxn modelId="{3147D40C-C4CD-419E-89F0-7C50AD4BBEF0}" type="presParOf" srcId="{D4A31BD8-BC52-4871-B88E-E63E5651F31B}" destId="{1AF469CD-0233-45E0-B657-2C2D8D0B558B}" srcOrd="3" destOrd="0" presId="urn:microsoft.com/office/officeart/2005/8/layout/vList2"/>
  </dgm:cxnLst>
  <dgm:bg/>
  <dgm:whole/>
  <dgm:extLst>
    <a:ext uri="http://schemas.microsoft.com/office/drawing/2008/diagram">
      <dsp:dataModelExt relId="rId7" minVer="http://schemas.openxmlformats.org/drawingml/2006/diagram"/>
    </a:ext>
  </dgm:extLst>
</dgm:dataModel>
</file>

<file path=ppt/diagrams/data3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F80F15AD-69F0-44CF-9D0E-FCE77E8C037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true"/>
      <dgm:spPr/>
      <dgm:t>
        <a:bodyPr/>
        <a:lstStyle/>
        <a:p>
          <a:endParaRPr lang="cs-CZ"/>
        </a:p>
      </dgm:t>
    </dgm:pt>
    <dgm:pt modelId="{715C9AEA-61D5-4E1A-9516-034F43C16A8A}">
      <dgm:prSet phldrT="[Text]"/>
      <dgm:spPr/>
      <dgm:t>
        <a:bodyPr/>
        <a:lstStyle/>
        <a:p>
          <a:pPr algn="l"/>
          <a:r>
            <a:rPr lang="cs-CZ" dirty="false"/>
            <a:t>Termíny</a:t>
          </a:r>
        </a:p>
      </dgm:t>
    </dgm:pt>
    <dgm:pt modelId="{3AE18A23-3373-426E-9A99-57805FD51D3A}" type="parTrans" cxnId="{728425EB-5F0C-4642-975B-590F01D53E6B}">
      <dgm:prSet/>
      <dgm:spPr/>
      <dgm:t>
        <a:bodyPr/>
        <a:lstStyle/>
        <a:p>
          <a:pPr algn="l"/>
          <a:endParaRPr lang="cs-CZ"/>
        </a:p>
      </dgm:t>
    </dgm:pt>
    <dgm:pt modelId="{DD380784-A3FA-4941-8F1A-DCA11EB6F041}" type="sibTrans" cxnId="{728425EB-5F0C-4642-975B-590F01D53E6B}">
      <dgm:prSet/>
      <dgm:spPr/>
      <dgm:t>
        <a:bodyPr/>
        <a:lstStyle/>
        <a:p>
          <a:pPr algn="l"/>
          <a:endParaRPr lang="cs-CZ"/>
        </a:p>
      </dgm:t>
    </dgm:pt>
    <dgm:pt modelId="{B2568B30-26A8-4C2D-B216-D3ECC7D29133}">
      <dgm:prSet phldrT="[Text]" custT="true"/>
      <dgm:spPr/>
      <dgm:t>
        <a:bodyPr/>
        <a:lstStyle/>
        <a:p>
          <a:pPr algn="l"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dirty="false">
              <a:solidFill>
                <a:srgbClr val="164088"/>
              </a:solidFill>
              <a:latin typeface="Arial"/>
              <a:ea typeface="+mn-ea"/>
              <a:cs typeface="+mn-cs"/>
            </a:rPr>
            <a:t>Datum zpřístupnění žádosti o podporu v monitorovacím systému MS2021+: 8.3.2023</a:t>
          </a:r>
          <a:endParaRPr lang="cs-CZ" sz="2000" dirty="false"/>
        </a:p>
      </dgm:t>
    </dgm:pt>
    <dgm:pt modelId="{9CFD3219-D434-4576-A980-F6AF9B8274A0}" type="parTrans" cxnId="{6C1576A5-F53A-49BE-BD79-A7F983033BE8}">
      <dgm:prSet/>
      <dgm:spPr/>
      <dgm:t>
        <a:bodyPr/>
        <a:lstStyle/>
        <a:p>
          <a:pPr algn="l"/>
          <a:endParaRPr lang="cs-CZ"/>
        </a:p>
      </dgm:t>
    </dgm:pt>
    <dgm:pt modelId="{41B95557-3967-4A88-8154-4AB49EAA1B38}" type="sibTrans" cxnId="{6C1576A5-F53A-49BE-BD79-A7F983033BE8}">
      <dgm:prSet/>
      <dgm:spPr/>
      <dgm:t>
        <a:bodyPr/>
        <a:lstStyle/>
        <a:p>
          <a:pPr algn="l"/>
          <a:endParaRPr lang="cs-CZ"/>
        </a:p>
      </dgm:t>
    </dgm:pt>
    <dgm:pt modelId="{652B8DC7-2662-4594-B34D-AEF21253EA1C}">
      <dgm:prSet phldrT="[Text]" custT="true"/>
      <dgm:spPr/>
      <dgm:t>
        <a:bodyPr/>
        <a:lstStyle/>
        <a:p>
          <a:pPr algn="l"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dirty="false">
              <a:solidFill>
                <a:srgbClr val="164088"/>
              </a:solidFill>
              <a:latin typeface="Arial"/>
              <a:ea typeface="+mn-ea"/>
              <a:cs typeface="+mn-cs"/>
            </a:rPr>
            <a:t>Zahájení příjmu žádostí: 15.3.2023</a:t>
          </a:r>
          <a:endParaRPr lang="cs-CZ" sz="2000" dirty="false"/>
        </a:p>
      </dgm:t>
    </dgm:pt>
    <dgm:pt modelId="{17C21EA3-1768-4D46-8B17-C4D599D5A7A8}" type="parTrans" cxnId="{FBDF0F41-6881-4E39-850F-21C28E7EAB49}">
      <dgm:prSet/>
      <dgm:spPr/>
      <dgm:t>
        <a:bodyPr/>
        <a:lstStyle/>
        <a:p>
          <a:pPr algn="l"/>
          <a:endParaRPr lang="cs-CZ"/>
        </a:p>
      </dgm:t>
    </dgm:pt>
    <dgm:pt modelId="{4316B936-6483-4204-A58A-24FE1206586D}" type="sibTrans" cxnId="{FBDF0F41-6881-4E39-850F-21C28E7EAB49}">
      <dgm:prSet/>
      <dgm:spPr/>
      <dgm:t>
        <a:bodyPr/>
        <a:lstStyle/>
        <a:p>
          <a:pPr algn="l"/>
          <a:endParaRPr lang="cs-CZ"/>
        </a:p>
      </dgm:t>
    </dgm:pt>
    <dgm:pt modelId="{BE47490E-0618-4E31-81E6-8FAD53CF7839}">
      <dgm:prSet phldrT="[Text]" custT="true"/>
      <dgm:spPr/>
      <dgm:t>
        <a:bodyPr/>
        <a:lstStyle/>
        <a:p>
          <a:pPr algn="l"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dirty="false">
              <a:solidFill>
                <a:srgbClr val="164088"/>
              </a:solidFill>
              <a:latin typeface="Arial"/>
              <a:ea typeface="+mn-ea"/>
              <a:cs typeface="+mn-cs"/>
            </a:rPr>
            <a:t>Ukončení příjmu žádostí: 3.5.2023</a:t>
          </a:r>
          <a:endParaRPr lang="cs-CZ" sz="2000" dirty="false"/>
        </a:p>
      </dgm:t>
    </dgm:pt>
    <dgm:pt modelId="{EC8CCB76-E47B-4A46-B394-2CF07EEF2F46}" type="parTrans" cxnId="{A23CE47C-37B6-4502-82C8-C7B98D18CD35}">
      <dgm:prSet/>
      <dgm:spPr/>
      <dgm:t>
        <a:bodyPr/>
        <a:lstStyle/>
        <a:p>
          <a:pPr algn="l"/>
          <a:endParaRPr lang="cs-CZ"/>
        </a:p>
      </dgm:t>
    </dgm:pt>
    <dgm:pt modelId="{CA972C48-44AE-49C4-A040-E9C2B5F9EDD3}" type="sibTrans" cxnId="{A23CE47C-37B6-4502-82C8-C7B98D18CD35}">
      <dgm:prSet/>
      <dgm:spPr/>
      <dgm:t>
        <a:bodyPr/>
        <a:lstStyle/>
        <a:p>
          <a:pPr algn="l"/>
          <a:endParaRPr lang="cs-CZ"/>
        </a:p>
      </dgm:t>
    </dgm:pt>
    <dgm:pt modelId="{F7148EFD-CEBA-4D40-9BF4-5ED2FC7C2527}">
      <dgm:prSet phldrT="[Text]"/>
      <dgm:spPr/>
      <dgm:t>
        <a:bodyPr/>
        <a:lstStyle/>
        <a:p>
          <a:pPr algn="l"/>
          <a:r>
            <a:rPr lang="cs-CZ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Žadatel je oprávněn v rámci této výzvy předložit maximálně jednu žádost o podporu.</a:t>
          </a:r>
        </a:p>
        <a:p>
          <a:pPr algn="l"/>
          <a:r>
            <a:rPr lang="cs-CZ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Žadatel může podat novou žádost o podporu v případě, že jeho předchozí žádost o podporu byla v procesu hodnocení vyloučena a zároveň nedošlo k ukončení příjmu žádostí.</a:t>
          </a:r>
          <a:endParaRPr lang="cs-CZ" dirty="false"/>
        </a:p>
      </dgm:t>
    </dgm:pt>
    <dgm:pt modelId="{2688866F-12C4-4013-BB15-0D34B9DFE493}" type="sibTrans" cxnId="{FE17D813-2C33-48AF-897E-39DBCFE9C93F}">
      <dgm:prSet/>
      <dgm:spPr/>
      <dgm:t>
        <a:bodyPr/>
        <a:lstStyle/>
        <a:p>
          <a:pPr algn="l"/>
          <a:endParaRPr lang="cs-CZ"/>
        </a:p>
      </dgm:t>
    </dgm:pt>
    <dgm:pt modelId="{D7C668A6-DDB7-42A8-B25A-521042479C3F}" type="parTrans" cxnId="{FE17D813-2C33-48AF-897E-39DBCFE9C93F}">
      <dgm:prSet/>
      <dgm:spPr/>
      <dgm:t>
        <a:bodyPr/>
        <a:lstStyle/>
        <a:p>
          <a:pPr algn="l"/>
          <a:endParaRPr lang="cs-CZ"/>
        </a:p>
      </dgm:t>
    </dgm:pt>
    <dgm:pt modelId="{B68A67BF-0974-4C9E-BF00-41D60073D118}" type="pres">
      <dgm:prSet presAssocID="{F80F15AD-69F0-44CF-9D0E-FCE77E8C0373}" presName="linear" presStyleCnt="0">
        <dgm:presLayoutVars>
          <dgm:animLvl val="lvl"/>
          <dgm:resizeHandles val="exact"/>
        </dgm:presLayoutVars>
      </dgm:prSet>
      <dgm:spPr/>
    </dgm:pt>
    <dgm:pt modelId="{4959BEE2-1A5E-4856-BB4E-96FE43066160}" type="pres">
      <dgm:prSet presAssocID="{715C9AEA-61D5-4E1A-9516-034F43C16A8A}" presName="parentText" presStyleLbl="node1" presStyleIdx="0" presStyleCnt="2" custScaleY="11930" custLinFactNeighborX="-5877" custLinFactNeighborY="-3179">
        <dgm:presLayoutVars>
          <dgm:chMax val="0"/>
          <dgm:bulletEnabled val="true"/>
        </dgm:presLayoutVars>
      </dgm:prSet>
      <dgm:spPr/>
    </dgm:pt>
    <dgm:pt modelId="{151BD93C-DBE8-4909-9D4B-9D1A35800E7E}" type="pres">
      <dgm:prSet presAssocID="{715C9AEA-61D5-4E1A-9516-034F43C16A8A}" presName="childText" presStyleLbl="revTx" presStyleIdx="0" presStyleCnt="1" custScaleY="113523" custLinFactNeighborX="-943" custLinFactNeighborY="3672">
        <dgm:presLayoutVars>
          <dgm:bulletEnabled val="true"/>
        </dgm:presLayoutVars>
      </dgm:prSet>
      <dgm:spPr/>
    </dgm:pt>
    <dgm:pt modelId="{43ED4164-5A40-46EE-9E2A-A86F2F308494}" type="pres">
      <dgm:prSet presAssocID="{F7148EFD-CEBA-4D40-9BF4-5ED2FC7C2527}" presName="parentText" presStyleLbl="node1" presStyleIdx="1" presStyleCnt="2" custScaleY="58520" custLinFactNeighborY="31068">
        <dgm:presLayoutVars>
          <dgm:chMax val="0"/>
          <dgm:bulletEnabled val="true"/>
        </dgm:presLayoutVars>
      </dgm:prSet>
      <dgm:spPr/>
    </dgm:pt>
  </dgm:ptLst>
  <dgm:cxnLst>
    <dgm:cxn modelId="{FE17D813-2C33-48AF-897E-39DBCFE9C93F}" srcId="{F80F15AD-69F0-44CF-9D0E-FCE77E8C0373}" destId="{F7148EFD-CEBA-4D40-9BF4-5ED2FC7C2527}" srcOrd="1" destOrd="0" parTransId="{D7C668A6-DDB7-42A8-B25A-521042479C3F}" sibTransId="{2688866F-12C4-4013-BB15-0D34B9DFE493}"/>
    <dgm:cxn modelId="{E49C7D3C-D19F-4338-9182-647139368430}" type="presOf" srcId="{F7148EFD-CEBA-4D40-9BF4-5ED2FC7C2527}" destId="{43ED4164-5A40-46EE-9E2A-A86F2F308494}" srcOrd="0" destOrd="0" presId="urn:microsoft.com/office/officeart/2005/8/layout/vList2"/>
    <dgm:cxn modelId="{FBDF0F41-6881-4E39-850F-21C28E7EAB49}" srcId="{715C9AEA-61D5-4E1A-9516-034F43C16A8A}" destId="{652B8DC7-2662-4594-B34D-AEF21253EA1C}" srcOrd="1" destOrd="0" parTransId="{17C21EA3-1768-4D46-8B17-C4D599D5A7A8}" sibTransId="{4316B936-6483-4204-A58A-24FE1206586D}"/>
    <dgm:cxn modelId="{185F5959-5B9A-41BD-8C9A-2CC1170878E4}" type="presOf" srcId="{BE47490E-0618-4E31-81E6-8FAD53CF7839}" destId="{151BD93C-DBE8-4909-9D4B-9D1A35800E7E}" srcOrd="0" destOrd="2" presId="urn:microsoft.com/office/officeart/2005/8/layout/vList2"/>
    <dgm:cxn modelId="{A23CE47C-37B6-4502-82C8-C7B98D18CD35}" srcId="{715C9AEA-61D5-4E1A-9516-034F43C16A8A}" destId="{BE47490E-0618-4E31-81E6-8FAD53CF7839}" srcOrd="2" destOrd="0" parTransId="{EC8CCB76-E47B-4A46-B394-2CF07EEF2F46}" sibTransId="{CA972C48-44AE-49C4-A040-E9C2B5F9EDD3}"/>
    <dgm:cxn modelId="{D3E0BB7E-DF14-4CFB-AE94-08A6D8A62217}" type="presOf" srcId="{652B8DC7-2662-4594-B34D-AEF21253EA1C}" destId="{151BD93C-DBE8-4909-9D4B-9D1A35800E7E}" srcOrd="0" destOrd="1" presId="urn:microsoft.com/office/officeart/2005/8/layout/vList2"/>
    <dgm:cxn modelId="{AE8F8090-2F05-45B3-AD1B-5FB84ACE1BF4}" type="presOf" srcId="{F80F15AD-69F0-44CF-9D0E-FCE77E8C0373}" destId="{B68A67BF-0974-4C9E-BF00-41D60073D118}" srcOrd="0" destOrd="0" presId="urn:microsoft.com/office/officeart/2005/8/layout/vList2"/>
    <dgm:cxn modelId="{BC4B91A2-DED5-4B6A-8DDC-20ECFE0372F3}" type="presOf" srcId="{715C9AEA-61D5-4E1A-9516-034F43C16A8A}" destId="{4959BEE2-1A5E-4856-BB4E-96FE43066160}" srcOrd="0" destOrd="0" presId="urn:microsoft.com/office/officeart/2005/8/layout/vList2"/>
    <dgm:cxn modelId="{6C1576A5-F53A-49BE-BD79-A7F983033BE8}" srcId="{715C9AEA-61D5-4E1A-9516-034F43C16A8A}" destId="{B2568B30-26A8-4C2D-B216-D3ECC7D29133}" srcOrd="0" destOrd="0" parTransId="{9CFD3219-D434-4576-A980-F6AF9B8274A0}" sibTransId="{41B95557-3967-4A88-8154-4AB49EAA1B38}"/>
    <dgm:cxn modelId="{198C99DE-BB39-4FFD-AD47-40F8D97CBBC1}" type="presOf" srcId="{B2568B30-26A8-4C2D-B216-D3ECC7D29133}" destId="{151BD93C-DBE8-4909-9D4B-9D1A35800E7E}" srcOrd="0" destOrd="0" presId="urn:microsoft.com/office/officeart/2005/8/layout/vList2"/>
    <dgm:cxn modelId="{728425EB-5F0C-4642-975B-590F01D53E6B}" srcId="{F80F15AD-69F0-44CF-9D0E-FCE77E8C0373}" destId="{715C9AEA-61D5-4E1A-9516-034F43C16A8A}" srcOrd="0" destOrd="0" parTransId="{3AE18A23-3373-426E-9A99-57805FD51D3A}" sibTransId="{DD380784-A3FA-4941-8F1A-DCA11EB6F041}"/>
    <dgm:cxn modelId="{F5BA6404-AA0B-411F-B466-D8FBB2AA4AB0}" type="presParOf" srcId="{B68A67BF-0974-4C9E-BF00-41D60073D118}" destId="{4959BEE2-1A5E-4856-BB4E-96FE43066160}" srcOrd="0" destOrd="0" presId="urn:microsoft.com/office/officeart/2005/8/layout/vList2"/>
    <dgm:cxn modelId="{48E77D26-07A3-460A-AAC5-0150E35888A4}" type="presParOf" srcId="{B68A67BF-0974-4C9E-BF00-41D60073D118}" destId="{151BD93C-DBE8-4909-9D4B-9D1A35800E7E}" srcOrd="1" destOrd="0" presId="urn:microsoft.com/office/officeart/2005/8/layout/vList2"/>
    <dgm:cxn modelId="{F6BDA596-2EB2-4635-A3BD-CB143BD00484}" type="presParOf" srcId="{B68A67BF-0974-4C9E-BF00-41D60073D118}" destId="{43ED4164-5A40-46EE-9E2A-A86F2F308494}" srcOrd="2" destOrd="0" presId="urn:microsoft.com/office/officeart/2005/8/layout/vList2"/>
  </dgm:cxnLst>
  <dgm:bg/>
  <dgm:whole/>
  <dgm:extLst>
    <a:ext uri="http://schemas.microsoft.com/office/drawing/2008/diagram">
      <dsp:dataModelExt relId="rId7" minVer="http://schemas.openxmlformats.org/drawingml/2006/diagram"/>
    </a:ext>
  </dgm:extLst>
</dgm:dataModel>
</file>

<file path=ppt/diagrams/data4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7081AC37-FC3C-462C-A654-EBFEBD2EAE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true"/>
      <dgm:spPr/>
      <dgm:t>
        <a:bodyPr/>
        <a:lstStyle/>
        <a:p>
          <a:endParaRPr lang="cs-CZ"/>
        </a:p>
      </dgm:t>
    </dgm:pt>
    <dgm:pt modelId="{11C83C32-DE79-4802-871C-32590ACF58BC}">
      <dgm:prSet phldrT="[Text]" custT="true"/>
      <dgm:spPr/>
      <dgm:t>
        <a:bodyPr/>
        <a:lstStyle/>
        <a:p>
          <a:r>
            <a:rPr lang="cs-CZ" sz="2400" dirty="false"/>
            <a:t>Alokace a finanční data</a:t>
          </a:r>
        </a:p>
      </dgm:t>
    </dgm:pt>
    <dgm:pt modelId="{75A74720-77EE-4591-83A8-9D933FBB0E0D}" type="parTrans" cxnId="{77FCCF81-5883-4B62-9FF5-2C0A62C68677}">
      <dgm:prSet/>
      <dgm:spPr/>
      <dgm:t>
        <a:bodyPr/>
        <a:lstStyle/>
        <a:p>
          <a:endParaRPr lang="cs-CZ"/>
        </a:p>
      </dgm:t>
    </dgm:pt>
    <dgm:pt modelId="{AE40FB02-1D9B-4C3B-84BC-870C128D3597}" type="sibTrans" cxnId="{77FCCF81-5883-4B62-9FF5-2C0A62C68677}">
      <dgm:prSet/>
      <dgm:spPr/>
      <dgm:t>
        <a:bodyPr/>
        <a:lstStyle/>
        <a:p>
          <a:endParaRPr lang="cs-CZ"/>
        </a:p>
      </dgm:t>
    </dgm:pt>
    <dgm:pt modelId="{35BBCC8A-4C27-49D9-B1F0-68075992357D}">
      <dgm:prSet phldrT="[Text]" custT="true"/>
      <dgm:spPr/>
      <dgm:t>
        <a:bodyPr/>
        <a:lstStyle/>
        <a:p>
          <a:pPr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dirty="false">
              <a:solidFill>
                <a:srgbClr val="164088"/>
              </a:solidFill>
              <a:latin typeface="+mn-lt"/>
            </a:rPr>
            <a:t>Finanční alokace výzvy:  150 000 000 Kč</a:t>
          </a:r>
          <a:endParaRPr lang="cs-CZ" sz="2000" dirty="false">
            <a:latin typeface="+mn-lt"/>
          </a:endParaRPr>
        </a:p>
      </dgm:t>
    </dgm:pt>
    <dgm:pt modelId="{18D40CA8-91FC-4D5C-A4E3-7A01F4AAF85E}" type="parTrans" cxnId="{0482694B-D75E-4FC3-8824-22DB8A021801}">
      <dgm:prSet/>
      <dgm:spPr/>
      <dgm:t>
        <a:bodyPr/>
        <a:lstStyle/>
        <a:p>
          <a:endParaRPr lang="cs-CZ"/>
        </a:p>
      </dgm:t>
    </dgm:pt>
    <dgm:pt modelId="{A4763D99-A07C-4378-B5AE-49206254663A}" type="sibTrans" cxnId="{0482694B-D75E-4FC3-8824-22DB8A021801}">
      <dgm:prSet/>
      <dgm:spPr/>
      <dgm:t>
        <a:bodyPr/>
        <a:lstStyle/>
        <a:p>
          <a:endParaRPr lang="cs-CZ"/>
        </a:p>
      </dgm:t>
    </dgm:pt>
    <dgm:pt modelId="{117C9E2A-976D-479B-BA8B-61D5E61A7584}">
      <dgm:prSet phldrT="[Text]" custT="true"/>
      <dgm:spPr/>
      <dgm:t>
        <a:bodyPr/>
        <a:lstStyle/>
        <a:p>
          <a:pPr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b="true" dirty="false">
              <a:solidFill>
                <a:srgbClr val="164088"/>
              </a:solidFill>
              <a:latin typeface="+mn-lt"/>
            </a:rPr>
            <a:t>Část A: </a:t>
          </a:r>
          <a:r>
            <a:rPr lang="cs-CZ" sz="2000" dirty="false">
              <a:solidFill>
                <a:srgbClr val="164088"/>
              </a:solidFill>
              <a:latin typeface="+mn-lt"/>
            </a:rPr>
            <a:t>pro projekty navazující na realizaci v rámci výzev OPZ č. 03_15_032 a 03_16_059, alokace 105 000 000 Kč</a:t>
          </a:r>
          <a:endParaRPr lang="cs-CZ" sz="2000" dirty="false">
            <a:latin typeface="+mn-lt"/>
          </a:endParaRPr>
        </a:p>
      </dgm:t>
    </dgm:pt>
    <dgm:pt modelId="{E961F426-A361-471A-8B6B-EE9CB647A6B4}" type="parTrans" cxnId="{63E11A5A-4960-41AE-99BF-B32ABFEBAE9E}">
      <dgm:prSet/>
      <dgm:spPr/>
      <dgm:t>
        <a:bodyPr/>
        <a:lstStyle/>
        <a:p>
          <a:endParaRPr lang="cs-CZ"/>
        </a:p>
      </dgm:t>
    </dgm:pt>
    <dgm:pt modelId="{CB082FF9-FE40-4153-B2F8-F6A2FE6C3CE0}" type="sibTrans" cxnId="{63E11A5A-4960-41AE-99BF-B32ABFEBAE9E}">
      <dgm:prSet/>
      <dgm:spPr/>
      <dgm:t>
        <a:bodyPr/>
        <a:lstStyle/>
        <a:p>
          <a:endParaRPr lang="cs-CZ"/>
        </a:p>
      </dgm:t>
    </dgm:pt>
    <dgm:pt modelId="{97E496BE-5B74-4E96-8766-9E25D843F478}">
      <dgm:prSet phldrT="[Text]" custT="true"/>
      <dgm:spPr/>
      <dgm:t>
        <a:bodyPr/>
        <a:lstStyle/>
        <a:p>
          <a:pPr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b="true" dirty="false">
              <a:solidFill>
                <a:srgbClr val="164088"/>
              </a:solidFill>
              <a:latin typeface="+mn-lt"/>
            </a:rPr>
            <a:t>Část B: </a:t>
          </a:r>
          <a:r>
            <a:rPr lang="cs-CZ" sz="2000" dirty="false">
              <a:solidFill>
                <a:srgbClr val="164088"/>
              </a:solidFill>
              <a:latin typeface="+mn-lt"/>
            </a:rPr>
            <a:t>pro projekty, které ve výzvách OPZ č. 03_15_032 nebo 03_16_059 nerealizovaly, alokace 45 000 000 Kč</a:t>
          </a:r>
          <a:endParaRPr lang="cs-CZ" sz="2000" dirty="false">
            <a:latin typeface="+mn-lt"/>
          </a:endParaRPr>
        </a:p>
      </dgm:t>
    </dgm:pt>
    <dgm:pt modelId="{D80A1DA1-96BB-41A6-A97A-90D1579284A1}" type="parTrans" cxnId="{0E09D696-0134-4EF8-8F93-AFA1044C4C6C}">
      <dgm:prSet/>
      <dgm:spPr/>
      <dgm:t>
        <a:bodyPr/>
        <a:lstStyle/>
        <a:p>
          <a:endParaRPr lang="cs-CZ"/>
        </a:p>
      </dgm:t>
    </dgm:pt>
    <dgm:pt modelId="{31BDD022-EB07-4180-90B3-E3DC27DD10D0}" type="sibTrans" cxnId="{0E09D696-0134-4EF8-8F93-AFA1044C4C6C}">
      <dgm:prSet/>
      <dgm:spPr/>
      <dgm:t>
        <a:bodyPr/>
        <a:lstStyle/>
        <a:p>
          <a:endParaRPr lang="cs-CZ"/>
        </a:p>
      </dgm:t>
    </dgm:pt>
    <dgm:pt modelId="{DA41572B-BC4F-4586-96AE-D73B8D06F465}">
      <dgm:prSet phldrT="[Text]" custT="true"/>
      <dgm:spPr/>
      <dgm:t>
        <a:bodyPr/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Max. délka projektu 1 rok</a:t>
          </a:r>
        </a:p>
      </dgm:t>
    </dgm:pt>
    <dgm:pt modelId="{512DC974-9661-446B-AB3B-B771F243D7A6}" type="sibTrans" cxnId="{A97CC7F8-C4ED-46EE-949D-9274AB8E3C6A}">
      <dgm:prSet/>
      <dgm:spPr/>
      <dgm:t>
        <a:bodyPr/>
        <a:lstStyle/>
        <a:p>
          <a:endParaRPr lang="cs-CZ"/>
        </a:p>
      </dgm:t>
    </dgm:pt>
    <dgm:pt modelId="{751787DB-65E6-4B8A-A6BC-28882C8BBDFC}" type="parTrans" cxnId="{A97CC7F8-C4ED-46EE-949D-9274AB8E3C6A}">
      <dgm:prSet/>
      <dgm:spPr/>
      <dgm:t>
        <a:bodyPr/>
        <a:lstStyle/>
        <a:p>
          <a:endParaRPr lang="cs-CZ"/>
        </a:p>
      </dgm:t>
    </dgm:pt>
    <dgm:pt modelId="{3DAA3E03-1E5B-4A6F-AFA4-BF952C825EE7}">
      <dgm:prSet phldrT="[Text]" custT="true"/>
      <dgm:spPr/>
      <dgm:t>
        <a:bodyPr/>
        <a:lstStyle/>
        <a:p>
          <a:r>
            <a:rPr lang="cs-CZ" sz="2400" dirty="false"/>
            <a:t>Parametry projektu</a:t>
          </a:r>
        </a:p>
      </dgm:t>
    </dgm:pt>
    <dgm:pt modelId="{67DEC40F-8A7D-421B-946B-42AF2209B152}" type="sibTrans" cxnId="{99F80EFC-C14F-4415-9474-6A5BDC684DAA}">
      <dgm:prSet/>
      <dgm:spPr/>
      <dgm:t>
        <a:bodyPr/>
        <a:lstStyle/>
        <a:p>
          <a:endParaRPr lang="cs-CZ"/>
        </a:p>
      </dgm:t>
    </dgm:pt>
    <dgm:pt modelId="{86CBA176-FC00-4A6C-9E19-1371456E949F}" type="parTrans" cxnId="{99F80EFC-C14F-4415-9474-6A5BDC684DAA}">
      <dgm:prSet/>
      <dgm:spPr/>
      <dgm:t>
        <a:bodyPr/>
        <a:lstStyle/>
        <a:p>
          <a:endParaRPr lang="cs-CZ"/>
        </a:p>
      </dgm:t>
    </dgm:pt>
    <dgm:pt modelId="{CA330F6C-111D-4A0F-9086-CFD0422B525B}">
      <dgm:prSet phldrT="[Text]" custT="true"/>
      <dgm:spPr/>
      <dgm:t>
        <a:bodyPr/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Zahájení projektu nejdříve 1.3.2023</a:t>
          </a:r>
        </a:p>
      </dgm:t>
    </dgm:pt>
    <dgm:pt modelId="{42FF9764-C5DA-4952-84EA-11D1D1CDA2E5}" type="parTrans" cxnId="{B864DE0D-81F3-4905-87A9-DC6F42477677}">
      <dgm:prSet/>
      <dgm:spPr/>
      <dgm:t>
        <a:bodyPr/>
        <a:lstStyle/>
        <a:p>
          <a:endParaRPr lang="cs-CZ"/>
        </a:p>
      </dgm:t>
    </dgm:pt>
    <dgm:pt modelId="{20EDC067-D66E-4362-8419-72A4034FD627}" type="sibTrans" cxnId="{B864DE0D-81F3-4905-87A9-DC6F42477677}">
      <dgm:prSet/>
      <dgm:spPr/>
      <dgm:t>
        <a:bodyPr/>
        <a:lstStyle/>
        <a:p>
          <a:endParaRPr lang="cs-CZ"/>
        </a:p>
      </dgm:t>
    </dgm:pt>
    <dgm:pt modelId="{8DDA9F46-401C-408A-B8D0-D07CA6E2144F}">
      <dgm:prSet phldrT="[Text]" custT="true"/>
      <dgm:spPr/>
      <dgm:t>
        <a:bodyPr/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Ukončení projektu nejpozději 31.10.2024</a:t>
          </a:r>
        </a:p>
      </dgm:t>
    </dgm:pt>
    <dgm:pt modelId="{D324C561-DC83-4228-99A3-2EF4924EFEAA}" type="parTrans" cxnId="{1AF0EF6E-FE1E-4E85-ABDE-470069E29B56}">
      <dgm:prSet/>
      <dgm:spPr/>
      <dgm:t>
        <a:bodyPr/>
        <a:lstStyle/>
        <a:p>
          <a:endParaRPr lang="cs-CZ"/>
        </a:p>
      </dgm:t>
    </dgm:pt>
    <dgm:pt modelId="{3654870E-E1B1-4769-A134-30888BD8F19F}" type="sibTrans" cxnId="{1AF0EF6E-FE1E-4E85-ABDE-470069E29B56}">
      <dgm:prSet/>
      <dgm:spPr/>
      <dgm:t>
        <a:bodyPr/>
        <a:lstStyle/>
        <a:p>
          <a:endParaRPr lang="cs-CZ"/>
        </a:p>
      </dgm:t>
    </dgm:pt>
    <dgm:pt modelId="{82168EB3-49B0-48EB-B182-EE5A9B65E145}">
      <dgm:prSet phldrT="[Text]" custT="true"/>
      <dgm:spPr/>
      <dgm:t>
        <a:bodyPr/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Celkové způsobilé výdaje projektu 2 - 7,5 mil. Kč</a:t>
          </a:r>
        </a:p>
      </dgm:t>
    </dgm:pt>
    <dgm:pt modelId="{5A84FA28-BBA4-415A-B2DF-9F89B1FA1477}" type="parTrans" cxnId="{628E3EB2-0400-4775-985E-A48B070191D8}">
      <dgm:prSet/>
      <dgm:spPr/>
      <dgm:t>
        <a:bodyPr/>
        <a:lstStyle/>
        <a:p>
          <a:endParaRPr lang="cs-CZ"/>
        </a:p>
      </dgm:t>
    </dgm:pt>
    <dgm:pt modelId="{171D71A3-B8EF-467F-A0EA-A5381B5A9EE2}" type="sibTrans" cxnId="{628E3EB2-0400-4775-985E-A48B070191D8}">
      <dgm:prSet/>
      <dgm:spPr/>
      <dgm:t>
        <a:bodyPr/>
        <a:lstStyle/>
        <a:p>
          <a:endParaRPr lang="cs-CZ"/>
        </a:p>
      </dgm:t>
    </dgm:pt>
    <dgm:pt modelId="{59CA629F-FF5B-40F3-BB2B-26D9CABEF6AD}">
      <dgm:prSet phldrT="[Text]" custT="true"/>
      <dgm:spPr/>
      <dgm:t>
        <a:bodyPr/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Zjednodušené vykazování / jednotky</a:t>
          </a:r>
        </a:p>
      </dgm:t>
    </dgm:pt>
    <dgm:pt modelId="{D189160F-D939-4213-935D-DD40DB063CC3}" type="parTrans" cxnId="{A1CEF893-44F6-40D5-9DDD-CA735B9E668C}">
      <dgm:prSet/>
      <dgm:spPr/>
      <dgm:t>
        <a:bodyPr/>
        <a:lstStyle/>
        <a:p>
          <a:endParaRPr lang="cs-CZ"/>
        </a:p>
      </dgm:t>
    </dgm:pt>
    <dgm:pt modelId="{E76E2585-4845-453F-8B14-A84199DDDD61}" type="sibTrans" cxnId="{A1CEF893-44F6-40D5-9DDD-CA735B9E668C}">
      <dgm:prSet/>
      <dgm:spPr/>
      <dgm:t>
        <a:bodyPr/>
        <a:lstStyle/>
        <a:p>
          <a:endParaRPr lang="cs-CZ"/>
        </a:p>
      </dgm:t>
    </dgm:pt>
    <dgm:pt modelId="{C41B18A3-F70D-43FC-A47C-BBFE2D80EB1C}">
      <dgm:prSet phldrT="[Text]" custT="true"/>
      <dgm:spPr/>
      <dgm:t>
        <a:bodyPr/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Ex ante</a:t>
          </a:r>
        </a:p>
      </dgm:t>
    </dgm:pt>
    <dgm:pt modelId="{2521B8AB-E54E-408E-A66A-36F0228073AC}" type="parTrans" cxnId="{25BB9674-AC46-4D4F-AC16-AA70B85E1BB2}">
      <dgm:prSet/>
      <dgm:spPr/>
      <dgm:t>
        <a:bodyPr/>
        <a:lstStyle/>
        <a:p>
          <a:endParaRPr lang="cs-CZ"/>
        </a:p>
      </dgm:t>
    </dgm:pt>
    <dgm:pt modelId="{D696E0B7-075F-4D69-BFFC-9698CC76B50F}" type="sibTrans" cxnId="{25BB9674-AC46-4D4F-AC16-AA70B85E1BB2}">
      <dgm:prSet/>
      <dgm:spPr/>
      <dgm:t>
        <a:bodyPr/>
        <a:lstStyle/>
        <a:p>
          <a:endParaRPr lang="cs-CZ"/>
        </a:p>
      </dgm:t>
    </dgm:pt>
    <dgm:pt modelId="{C8B33A1C-742C-4649-8F7A-9D7A8B58758D}">
      <dgm:prSet phldrT="[Text]" custT="true"/>
      <dgm:spPr/>
      <dgm:t>
        <a:bodyPr/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Bez veřejné podpory</a:t>
          </a:r>
        </a:p>
      </dgm:t>
    </dgm:pt>
    <dgm:pt modelId="{ABC64726-E6DA-4B09-8F08-790D14498DB9}" type="parTrans" cxnId="{990AC347-8B20-4D7E-9EDB-EA2C601E0CE7}">
      <dgm:prSet/>
      <dgm:spPr/>
      <dgm:t>
        <a:bodyPr/>
        <a:lstStyle/>
        <a:p>
          <a:endParaRPr lang="cs-CZ"/>
        </a:p>
      </dgm:t>
    </dgm:pt>
    <dgm:pt modelId="{8C878E81-A8D9-4284-B414-FBE3DBA8F72A}" type="sibTrans" cxnId="{990AC347-8B20-4D7E-9EDB-EA2C601E0CE7}">
      <dgm:prSet/>
      <dgm:spPr/>
      <dgm:t>
        <a:bodyPr/>
        <a:lstStyle/>
        <a:p>
          <a:endParaRPr lang="cs-CZ"/>
        </a:p>
      </dgm:t>
    </dgm:pt>
    <dgm:pt modelId="{4CDB1AA8-6775-4E45-BB53-56D14C5C86F8}" type="pres">
      <dgm:prSet presAssocID="{7081AC37-FC3C-462C-A654-EBFEBD2EAE9A}" presName="linear" presStyleCnt="0">
        <dgm:presLayoutVars>
          <dgm:animLvl val="lvl"/>
          <dgm:resizeHandles val="exact"/>
        </dgm:presLayoutVars>
      </dgm:prSet>
      <dgm:spPr/>
    </dgm:pt>
    <dgm:pt modelId="{717867E8-3268-4163-B9D8-D006C76F61C9}" type="pres">
      <dgm:prSet presAssocID="{11C83C32-DE79-4802-871C-32590ACF58BC}" presName="parentText" presStyleLbl="node1" presStyleIdx="0" presStyleCnt="2" custScaleY="36095" custLinFactNeighborX="210" custLinFactNeighborY="-53227">
        <dgm:presLayoutVars>
          <dgm:chMax val="0"/>
          <dgm:bulletEnabled val="true"/>
        </dgm:presLayoutVars>
      </dgm:prSet>
      <dgm:spPr/>
    </dgm:pt>
    <dgm:pt modelId="{F98875EF-3D4F-4220-90D4-3575E14F2A9E}" type="pres">
      <dgm:prSet presAssocID="{11C83C32-DE79-4802-871C-32590ACF58BC}" presName="childText" presStyleLbl="revTx" presStyleIdx="0" presStyleCnt="2" custLinFactNeighborX="216" custLinFactNeighborY="-51447">
        <dgm:presLayoutVars>
          <dgm:bulletEnabled val="true"/>
        </dgm:presLayoutVars>
      </dgm:prSet>
      <dgm:spPr/>
    </dgm:pt>
    <dgm:pt modelId="{5D5D52E9-09DC-48B4-8ECE-126F9ABD29DC}" type="pres">
      <dgm:prSet presAssocID="{3DAA3E03-1E5B-4A6F-AFA4-BF952C825EE7}" presName="parentText" presStyleLbl="node1" presStyleIdx="1" presStyleCnt="2" custScaleY="40421" custLinFactNeighborX="-227" custLinFactNeighborY="-21622">
        <dgm:presLayoutVars>
          <dgm:chMax val="0"/>
          <dgm:bulletEnabled val="true"/>
        </dgm:presLayoutVars>
      </dgm:prSet>
      <dgm:spPr/>
    </dgm:pt>
    <dgm:pt modelId="{28EFA288-BFE2-46DA-B912-1C52C9EF996D}" type="pres">
      <dgm:prSet presAssocID="{3DAA3E03-1E5B-4A6F-AFA4-BF952C825EE7}" presName="childText" presStyleLbl="revTx" presStyleIdx="1" presStyleCnt="2" custScaleY="37527" custLinFactNeighborX="-131" custLinFactNeighborY="-25690">
        <dgm:presLayoutVars>
          <dgm:bulletEnabled val="true"/>
        </dgm:presLayoutVars>
      </dgm:prSet>
      <dgm:spPr/>
    </dgm:pt>
  </dgm:ptLst>
  <dgm:cxnLst>
    <dgm:cxn modelId="{B864DE0D-81F3-4905-87A9-DC6F42477677}" srcId="{3DAA3E03-1E5B-4A6F-AFA4-BF952C825EE7}" destId="{CA330F6C-111D-4A0F-9086-CFD0422B525B}" srcOrd="1" destOrd="0" parTransId="{42FF9764-C5DA-4952-84EA-11D1D1CDA2E5}" sibTransId="{20EDC067-D66E-4362-8419-72A4034FD627}"/>
    <dgm:cxn modelId="{8CBAA01F-7E5E-4C3D-8357-8574B31AB545}" type="presOf" srcId="{8DDA9F46-401C-408A-B8D0-D07CA6E2144F}" destId="{28EFA288-BFE2-46DA-B912-1C52C9EF996D}" srcOrd="0" destOrd="2" presId="urn:microsoft.com/office/officeart/2005/8/layout/vList2"/>
    <dgm:cxn modelId="{89F4C920-047A-4225-B7B2-1FD573257CDF}" type="presOf" srcId="{35BBCC8A-4C27-49D9-B1F0-68075992357D}" destId="{F98875EF-3D4F-4220-90D4-3575E14F2A9E}" srcOrd="0" destOrd="0" presId="urn:microsoft.com/office/officeart/2005/8/layout/vList2"/>
    <dgm:cxn modelId="{C649B060-BF0F-4FCD-9322-B689AC6DDFA0}" type="presOf" srcId="{CA330F6C-111D-4A0F-9086-CFD0422B525B}" destId="{28EFA288-BFE2-46DA-B912-1C52C9EF996D}" srcOrd="0" destOrd="1" presId="urn:microsoft.com/office/officeart/2005/8/layout/vList2"/>
    <dgm:cxn modelId="{F5886D42-83DE-41FB-A27E-292C220DCEA4}" type="presOf" srcId="{82168EB3-49B0-48EB-B182-EE5A9B65E145}" destId="{28EFA288-BFE2-46DA-B912-1C52C9EF996D}" srcOrd="0" destOrd="3" presId="urn:microsoft.com/office/officeart/2005/8/layout/vList2"/>
    <dgm:cxn modelId="{990AC347-8B20-4D7E-9EDB-EA2C601E0CE7}" srcId="{3DAA3E03-1E5B-4A6F-AFA4-BF952C825EE7}" destId="{C8B33A1C-742C-4649-8F7A-9D7A8B58758D}" srcOrd="6" destOrd="0" parTransId="{ABC64726-E6DA-4B09-8F08-790D14498DB9}" sibTransId="{8C878E81-A8D9-4284-B414-FBE3DBA8F72A}"/>
    <dgm:cxn modelId="{0482694B-D75E-4FC3-8824-22DB8A021801}" srcId="{11C83C32-DE79-4802-871C-32590ACF58BC}" destId="{35BBCC8A-4C27-49D9-B1F0-68075992357D}" srcOrd="0" destOrd="0" parTransId="{18D40CA8-91FC-4D5C-A4E3-7A01F4AAF85E}" sibTransId="{A4763D99-A07C-4378-B5AE-49206254663A}"/>
    <dgm:cxn modelId="{1AF0EF6E-FE1E-4E85-ABDE-470069E29B56}" srcId="{3DAA3E03-1E5B-4A6F-AFA4-BF952C825EE7}" destId="{8DDA9F46-401C-408A-B8D0-D07CA6E2144F}" srcOrd="2" destOrd="0" parTransId="{D324C561-DC83-4228-99A3-2EF4924EFEAA}" sibTransId="{3654870E-E1B1-4769-A134-30888BD8F19F}"/>
    <dgm:cxn modelId="{DB16EB70-BFA1-409D-A8EF-D6E9E98F6CEC}" type="presOf" srcId="{C41B18A3-F70D-43FC-A47C-BBFE2D80EB1C}" destId="{28EFA288-BFE2-46DA-B912-1C52C9EF996D}" srcOrd="0" destOrd="5" presId="urn:microsoft.com/office/officeart/2005/8/layout/vList2"/>
    <dgm:cxn modelId="{632E8373-BE61-47E3-B6E4-988FDB7C7ED7}" type="presOf" srcId="{11C83C32-DE79-4802-871C-32590ACF58BC}" destId="{717867E8-3268-4163-B9D8-D006C76F61C9}" srcOrd="0" destOrd="0" presId="urn:microsoft.com/office/officeart/2005/8/layout/vList2"/>
    <dgm:cxn modelId="{25BB9674-AC46-4D4F-AC16-AA70B85E1BB2}" srcId="{3DAA3E03-1E5B-4A6F-AFA4-BF952C825EE7}" destId="{C41B18A3-F70D-43FC-A47C-BBFE2D80EB1C}" srcOrd="5" destOrd="0" parTransId="{2521B8AB-E54E-408E-A66A-36F0228073AC}" sibTransId="{D696E0B7-075F-4D69-BFFC-9698CC76B50F}"/>
    <dgm:cxn modelId="{63E11A5A-4960-41AE-99BF-B32ABFEBAE9E}" srcId="{11C83C32-DE79-4802-871C-32590ACF58BC}" destId="{117C9E2A-976D-479B-BA8B-61D5E61A7584}" srcOrd="1" destOrd="0" parTransId="{E961F426-A361-471A-8B6B-EE9CB647A6B4}" sibTransId="{CB082FF9-FE40-4153-B2F8-F6A2FE6C3CE0}"/>
    <dgm:cxn modelId="{77FCCF81-5883-4B62-9FF5-2C0A62C68677}" srcId="{7081AC37-FC3C-462C-A654-EBFEBD2EAE9A}" destId="{11C83C32-DE79-4802-871C-32590ACF58BC}" srcOrd="0" destOrd="0" parTransId="{75A74720-77EE-4591-83A8-9D933FBB0E0D}" sibTransId="{AE40FB02-1D9B-4C3B-84BC-870C128D3597}"/>
    <dgm:cxn modelId="{A1CEF893-44F6-40D5-9DDD-CA735B9E668C}" srcId="{3DAA3E03-1E5B-4A6F-AFA4-BF952C825EE7}" destId="{59CA629F-FF5B-40F3-BB2B-26D9CABEF6AD}" srcOrd="4" destOrd="0" parTransId="{D189160F-D939-4213-935D-DD40DB063CC3}" sibTransId="{E76E2585-4845-453F-8B14-A84199DDDD61}"/>
    <dgm:cxn modelId="{0E09D696-0134-4EF8-8F93-AFA1044C4C6C}" srcId="{11C83C32-DE79-4802-871C-32590ACF58BC}" destId="{97E496BE-5B74-4E96-8766-9E25D843F478}" srcOrd="2" destOrd="0" parTransId="{D80A1DA1-96BB-41A6-A97A-90D1579284A1}" sibTransId="{31BDD022-EB07-4180-90B3-E3DC27DD10D0}"/>
    <dgm:cxn modelId="{8B9C7597-39DC-4F28-AB37-EBAB468CF3BA}" type="presOf" srcId="{3DAA3E03-1E5B-4A6F-AFA4-BF952C825EE7}" destId="{5D5D52E9-09DC-48B4-8ECE-126F9ABD29DC}" srcOrd="0" destOrd="0" presId="urn:microsoft.com/office/officeart/2005/8/layout/vList2"/>
    <dgm:cxn modelId="{0F6F049C-3CE9-44C9-8494-8C091531CB8F}" type="presOf" srcId="{7081AC37-FC3C-462C-A654-EBFEBD2EAE9A}" destId="{4CDB1AA8-6775-4E45-BB53-56D14C5C86F8}" srcOrd="0" destOrd="0" presId="urn:microsoft.com/office/officeart/2005/8/layout/vList2"/>
    <dgm:cxn modelId="{628E3EB2-0400-4775-985E-A48B070191D8}" srcId="{3DAA3E03-1E5B-4A6F-AFA4-BF952C825EE7}" destId="{82168EB3-49B0-48EB-B182-EE5A9B65E145}" srcOrd="3" destOrd="0" parTransId="{5A84FA28-BBA4-415A-B2DF-9F89B1FA1477}" sibTransId="{171D71A3-B8EF-467F-A0EA-A5381B5A9EE2}"/>
    <dgm:cxn modelId="{657FDABD-FA09-4521-9410-FE71C076E86E}" type="presOf" srcId="{97E496BE-5B74-4E96-8766-9E25D843F478}" destId="{F98875EF-3D4F-4220-90D4-3575E14F2A9E}" srcOrd="0" destOrd="2" presId="urn:microsoft.com/office/officeart/2005/8/layout/vList2"/>
    <dgm:cxn modelId="{5B6ED4BF-A996-4530-AAA7-3D909E64338F}" type="presOf" srcId="{DA41572B-BC4F-4586-96AE-D73B8D06F465}" destId="{28EFA288-BFE2-46DA-B912-1C52C9EF996D}" srcOrd="0" destOrd="0" presId="urn:microsoft.com/office/officeart/2005/8/layout/vList2"/>
    <dgm:cxn modelId="{B98CDAEA-1886-44CB-AD26-9FDA5E98AAEF}" type="presOf" srcId="{C8B33A1C-742C-4649-8F7A-9D7A8B58758D}" destId="{28EFA288-BFE2-46DA-B912-1C52C9EF996D}" srcOrd="0" destOrd="6" presId="urn:microsoft.com/office/officeart/2005/8/layout/vList2"/>
    <dgm:cxn modelId="{564360EF-4239-4900-A810-CFBFDCF8C7E8}" type="presOf" srcId="{117C9E2A-976D-479B-BA8B-61D5E61A7584}" destId="{F98875EF-3D4F-4220-90D4-3575E14F2A9E}" srcOrd="0" destOrd="1" presId="urn:microsoft.com/office/officeart/2005/8/layout/vList2"/>
    <dgm:cxn modelId="{9EC6B7F1-08C4-4D4B-AF0F-FB72DD366B49}" type="presOf" srcId="{59CA629F-FF5B-40F3-BB2B-26D9CABEF6AD}" destId="{28EFA288-BFE2-46DA-B912-1C52C9EF996D}" srcOrd="0" destOrd="4" presId="urn:microsoft.com/office/officeart/2005/8/layout/vList2"/>
    <dgm:cxn modelId="{A97CC7F8-C4ED-46EE-949D-9274AB8E3C6A}" srcId="{3DAA3E03-1E5B-4A6F-AFA4-BF952C825EE7}" destId="{DA41572B-BC4F-4586-96AE-D73B8D06F465}" srcOrd="0" destOrd="0" parTransId="{751787DB-65E6-4B8A-A6BC-28882C8BBDFC}" sibTransId="{512DC974-9661-446B-AB3B-B771F243D7A6}"/>
    <dgm:cxn modelId="{99F80EFC-C14F-4415-9474-6A5BDC684DAA}" srcId="{7081AC37-FC3C-462C-A654-EBFEBD2EAE9A}" destId="{3DAA3E03-1E5B-4A6F-AFA4-BF952C825EE7}" srcOrd="1" destOrd="0" parTransId="{86CBA176-FC00-4A6C-9E19-1371456E949F}" sibTransId="{67DEC40F-8A7D-421B-946B-42AF2209B152}"/>
    <dgm:cxn modelId="{8CEBFD3B-DA63-4C34-BC8E-6F9569654EF5}" type="presParOf" srcId="{4CDB1AA8-6775-4E45-BB53-56D14C5C86F8}" destId="{717867E8-3268-4163-B9D8-D006C76F61C9}" srcOrd="0" destOrd="0" presId="urn:microsoft.com/office/officeart/2005/8/layout/vList2"/>
    <dgm:cxn modelId="{16FFA5F8-21DA-4BF8-83DF-ED8D8DBB225B}" type="presParOf" srcId="{4CDB1AA8-6775-4E45-BB53-56D14C5C86F8}" destId="{F98875EF-3D4F-4220-90D4-3575E14F2A9E}" srcOrd="1" destOrd="0" presId="urn:microsoft.com/office/officeart/2005/8/layout/vList2"/>
    <dgm:cxn modelId="{30E89C2E-118B-484F-B173-6FB11D0A05E3}" type="presParOf" srcId="{4CDB1AA8-6775-4E45-BB53-56D14C5C86F8}" destId="{5D5D52E9-09DC-48B4-8ECE-126F9ABD29DC}" srcOrd="2" destOrd="0" presId="urn:microsoft.com/office/officeart/2005/8/layout/vList2"/>
    <dgm:cxn modelId="{06A61DD8-B6DB-4ACE-907B-775F314EE908}" type="presParOf" srcId="{4CDB1AA8-6775-4E45-BB53-56D14C5C86F8}" destId="{28EFA288-BFE2-46DA-B912-1C52C9EF996D}" srcOrd="3" destOrd="0" presId="urn:microsoft.com/office/officeart/2005/8/layout/vList2"/>
  </dgm:cxnLst>
  <dgm:bg/>
  <dgm:whole/>
  <dgm:extLst>
    <a:ext uri="http://schemas.microsoft.com/office/drawing/2008/diagram">
      <dsp:dataModelExt relId="rId7" minVer="http://schemas.openxmlformats.org/drawingml/2006/diagram"/>
    </a:ext>
  </dgm:extLst>
</dgm:dataModel>
</file>

<file path=ppt/diagrams/data5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9A84392B-CC64-4643-B336-87EEDDC7D21A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true"/>
      <dgm:spPr/>
      <dgm:t>
        <a:bodyPr/>
        <a:lstStyle/>
        <a:p>
          <a:endParaRPr lang="cs-CZ"/>
        </a:p>
      </dgm:t>
    </dgm:pt>
    <dgm:pt modelId="{BC3FDB89-9643-4DE2-9901-05DDC145847B}">
      <dgm:prSet phldrT="[Text]"/>
      <dgm:spPr/>
      <dgm:t>
        <a:bodyPr/>
        <a:lstStyle/>
        <a:p>
          <a:r>
            <a:rPr lang="cs-CZ" dirty="false"/>
            <a:t>Znevýhodněné osoby ve věku 15 – 29 let, které jsou:</a:t>
          </a:r>
        </a:p>
        <a:p>
          <a:r>
            <a:rPr lang="cs-CZ" dirty="false"/>
            <a:t>- uchazeči o zaměstnání (výpis z evidence na ÚP)</a:t>
          </a:r>
        </a:p>
        <a:p>
          <a:r>
            <a:rPr lang="cs-CZ" dirty="false"/>
            <a:t>- nebo osoby neaktivní (potvrzení vydané OSSZ)</a:t>
          </a:r>
        </a:p>
      </dgm:t>
    </dgm:pt>
    <dgm:pt modelId="{708C20E1-1CB1-4BBC-8A39-B3D8CFBEFDF7}" type="parTrans" cxnId="{7A30F46E-2336-4273-8377-11A8599E5A2E}">
      <dgm:prSet/>
      <dgm:spPr/>
      <dgm:t>
        <a:bodyPr/>
        <a:lstStyle/>
        <a:p>
          <a:endParaRPr lang="cs-CZ"/>
        </a:p>
      </dgm:t>
    </dgm:pt>
    <dgm:pt modelId="{032E66CF-4C9A-477A-A7C5-06EECA14FC37}" type="sibTrans" cxnId="{7A30F46E-2336-4273-8377-11A8599E5A2E}">
      <dgm:prSet/>
      <dgm:spPr/>
      <dgm:t>
        <a:bodyPr/>
        <a:lstStyle/>
        <a:p>
          <a:endParaRPr lang="cs-CZ"/>
        </a:p>
      </dgm:t>
    </dgm:pt>
    <dgm:pt modelId="{F0B67E17-4ACC-4F65-9510-310F078A4938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cs-CZ" dirty="false"/>
            <a:t>Klienti či bývalí klienti zařízení pro výkon ústavní nebo ochranné výchovy</a:t>
          </a:r>
        </a:p>
      </dgm:t>
    </dgm:pt>
    <dgm:pt modelId="{FDC727A0-78E7-4436-83D0-5C74967B8496}" type="parTrans" cxnId="{1AAC2A80-EA02-4091-8E56-E5DDE60639CC}">
      <dgm:prSet/>
      <dgm:spPr/>
      <dgm:t>
        <a:bodyPr/>
        <a:lstStyle/>
        <a:p>
          <a:endParaRPr lang="cs-CZ"/>
        </a:p>
      </dgm:t>
    </dgm:pt>
    <dgm:pt modelId="{A76B3596-4C74-404C-B9ED-1BAFA361F9E4}" type="sibTrans" cxnId="{1AAC2A80-EA02-4091-8E56-E5DDE60639CC}">
      <dgm:prSet/>
      <dgm:spPr/>
      <dgm:t>
        <a:bodyPr/>
        <a:lstStyle/>
        <a:p>
          <a:endParaRPr lang="cs-CZ"/>
        </a:p>
      </dgm:t>
    </dgm:pt>
    <dgm:pt modelId="{497B097D-6B8E-4869-BD08-0D00FE06E3A0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cs-CZ" dirty="false"/>
            <a:t>Zdravotně postižené osoby (I. až III. stupeň invalidity)</a:t>
          </a:r>
        </a:p>
      </dgm:t>
    </dgm:pt>
    <dgm:pt modelId="{DFB46DE6-FE15-4AC2-9B38-BECB77F5CBAD}" type="parTrans" cxnId="{5A274F45-3A7E-490B-BBD4-BE85DA5F8E4A}">
      <dgm:prSet/>
      <dgm:spPr/>
      <dgm:t>
        <a:bodyPr/>
        <a:lstStyle/>
        <a:p>
          <a:endParaRPr lang="cs-CZ"/>
        </a:p>
      </dgm:t>
    </dgm:pt>
    <dgm:pt modelId="{81A2349C-35C9-410F-B704-DC562076F13B}" type="sibTrans" cxnId="{5A274F45-3A7E-490B-BBD4-BE85DA5F8E4A}">
      <dgm:prSet/>
      <dgm:spPr/>
      <dgm:t>
        <a:bodyPr/>
        <a:lstStyle/>
        <a:p>
          <a:endParaRPr lang="cs-CZ"/>
        </a:p>
      </dgm:t>
    </dgm:pt>
    <dgm:pt modelId="{031B02D5-3EE1-45C5-8CCB-CF92A3D52DC3}">
      <dgm:prSet phldrT="[Text]"/>
      <dgm:spPr/>
      <dgm:t>
        <a:bodyPr/>
        <a:lstStyle/>
        <a:p>
          <a:r>
            <a:rPr lang="cs-CZ" dirty="false"/>
            <a:t>Osoby s dokončeným základním vzděláním (ISCED 0 až 2)</a:t>
          </a:r>
        </a:p>
      </dgm:t>
    </dgm:pt>
    <dgm:pt modelId="{92731BC9-DA3A-4763-BEAB-2C7C7BEBF92D}" type="sibTrans" cxnId="{C22FDC0A-8EF6-4441-8E05-8A870FDBDC1D}">
      <dgm:prSet/>
      <dgm:spPr/>
      <dgm:t>
        <a:bodyPr/>
        <a:lstStyle/>
        <a:p>
          <a:endParaRPr lang="cs-CZ"/>
        </a:p>
      </dgm:t>
    </dgm:pt>
    <dgm:pt modelId="{AE9F8AA9-9386-4C4A-9728-832C472D636E}" type="parTrans" cxnId="{C22FDC0A-8EF6-4441-8E05-8A870FDBDC1D}">
      <dgm:prSet/>
      <dgm:spPr/>
      <dgm:t>
        <a:bodyPr/>
        <a:lstStyle/>
        <a:p>
          <a:endParaRPr lang="cs-CZ"/>
        </a:p>
      </dgm:t>
    </dgm:pt>
    <dgm:pt modelId="{1C14030B-B0B2-4D1B-83E9-83134716AD2C}">
      <dgm:prSet custT="true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cs-CZ" sz="1500" kern="1200" dirty="false">
              <a:solidFill>
                <a:srgbClr val="F5F5F5"/>
              </a:solidFill>
              <a:latin typeface="Arial"/>
              <a:ea typeface="+mn-ea"/>
              <a:cs typeface="+mn-cs"/>
            </a:rPr>
            <a:t>Osoby po odchodu z náhradní rodinné péče </a:t>
          </a:r>
        </a:p>
      </dgm:t>
    </dgm:pt>
    <dgm:pt modelId="{D6FF5607-C01D-43B2-8CA3-375CDFD26AE1}" type="parTrans" cxnId="{9708EAD1-8F36-4A34-ADFC-61AC8C070360}">
      <dgm:prSet/>
      <dgm:spPr/>
      <dgm:t>
        <a:bodyPr/>
        <a:lstStyle/>
        <a:p>
          <a:endParaRPr lang="cs-CZ"/>
        </a:p>
      </dgm:t>
    </dgm:pt>
    <dgm:pt modelId="{A70425D8-33E8-49F4-B0DB-2E11F215289B}" type="sibTrans" cxnId="{9708EAD1-8F36-4A34-ADFC-61AC8C070360}">
      <dgm:prSet/>
      <dgm:spPr/>
      <dgm:t>
        <a:bodyPr/>
        <a:lstStyle/>
        <a:p>
          <a:endParaRPr lang="cs-CZ"/>
        </a:p>
      </dgm:t>
    </dgm:pt>
    <dgm:pt modelId="{3616DDD4-DA2C-40F5-A1A7-A21CDE9B6D7F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cs-CZ" dirty="false"/>
            <a:t>Klienti či bývalí klienti zařízení pro děti vyžadující okamžitou pomoc</a:t>
          </a:r>
        </a:p>
      </dgm:t>
    </dgm:pt>
    <dgm:pt modelId="{4320BEC1-6AFA-4338-80DD-1345D49BCB9C}" type="parTrans" cxnId="{F28459DA-26F5-4D73-BE0B-AD2D7A5C4544}">
      <dgm:prSet/>
      <dgm:spPr/>
      <dgm:t>
        <a:bodyPr/>
        <a:lstStyle/>
        <a:p>
          <a:endParaRPr lang="cs-CZ"/>
        </a:p>
      </dgm:t>
    </dgm:pt>
    <dgm:pt modelId="{E0FD4498-A434-4EB3-9D68-40BF8793D35B}" type="sibTrans" cxnId="{F28459DA-26F5-4D73-BE0B-AD2D7A5C4544}">
      <dgm:prSet/>
      <dgm:spPr/>
      <dgm:t>
        <a:bodyPr/>
        <a:lstStyle/>
        <a:p>
          <a:endParaRPr lang="cs-CZ"/>
        </a:p>
      </dgm:t>
    </dgm:pt>
    <dgm:pt modelId="{871C7490-5DD1-4238-8B92-E60C477951C2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cs-CZ" dirty="false"/>
            <a:t>Osoby s nejvýše dokončeným středoškolským vzděláním</a:t>
          </a:r>
        </a:p>
        <a:p>
          <a:r>
            <a:rPr lang="cs-CZ" dirty="false"/>
            <a:t>(ISCED 3 až 4)</a:t>
          </a:r>
        </a:p>
      </dgm:t>
    </dgm:pt>
    <dgm:pt modelId="{24B68765-92BE-4895-85C7-B6B95484257B}" type="parTrans" cxnId="{0401FB98-9F81-4AE1-A6A0-51147355D351}">
      <dgm:prSet/>
      <dgm:spPr/>
      <dgm:t>
        <a:bodyPr/>
        <a:lstStyle/>
        <a:p>
          <a:endParaRPr lang="cs-CZ"/>
        </a:p>
      </dgm:t>
    </dgm:pt>
    <dgm:pt modelId="{0ECC7FA9-489C-463A-B1A5-12D001C1C227}" type="sibTrans" cxnId="{0401FB98-9F81-4AE1-A6A0-51147355D351}">
      <dgm:prSet/>
      <dgm:spPr/>
      <dgm:t>
        <a:bodyPr/>
        <a:lstStyle/>
        <a:p>
          <a:endParaRPr lang="cs-CZ"/>
        </a:p>
      </dgm:t>
    </dgm:pt>
    <dgm:pt modelId="{341F7B30-06D3-4742-B0D1-93C615A87646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cs-CZ" dirty="false"/>
            <a:t>Osoby se středoškolským vzděláním (ISCED 3 až 4)</a:t>
          </a:r>
        </a:p>
      </dgm:t>
    </dgm:pt>
    <dgm:pt modelId="{07F66EBC-0BD3-4AA3-B7E7-92FFB952A690}" type="parTrans" cxnId="{F97FC192-A7B4-45C1-A31C-279ECEA2CF6F}">
      <dgm:prSet/>
      <dgm:spPr/>
      <dgm:t>
        <a:bodyPr/>
        <a:lstStyle/>
        <a:p>
          <a:endParaRPr lang="cs-CZ"/>
        </a:p>
      </dgm:t>
    </dgm:pt>
    <dgm:pt modelId="{41CD9DF7-DDA2-43A5-A1AD-EE1E3FAF71DE}" type="sibTrans" cxnId="{F97FC192-A7B4-45C1-A31C-279ECEA2CF6F}">
      <dgm:prSet/>
      <dgm:spPr/>
      <dgm:t>
        <a:bodyPr/>
        <a:lstStyle/>
        <a:p>
          <a:endParaRPr lang="cs-CZ"/>
        </a:p>
      </dgm:t>
    </dgm:pt>
    <dgm:pt modelId="{51030AE2-E7FC-421C-B880-B108020D0A4E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cs-CZ" dirty="false"/>
            <a:t>Nezaměstnané či neaktivní déle jak 3 měsíce</a:t>
          </a:r>
        </a:p>
      </dgm:t>
    </dgm:pt>
    <dgm:pt modelId="{FA582A2D-92D5-4290-BD6A-5CE945C6B1E0}" type="parTrans" cxnId="{E0A16B62-0801-49B4-B70A-B09B161ECBF7}">
      <dgm:prSet/>
      <dgm:spPr/>
      <dgm:t>
        <a:bodyPr/>
        <a:lstStyle/>
        <a:p>
          <a:endParaRPr lang="cs-CZ"/>
        </a:p>
      </dgm:t>
    </dgm:pt>
    <dgm:pt modelId="{044FC236-CA49-4BE5-9D00-572E248C5BDC}" type="sibTrans" cxnId="{E0A16B62-0801-49B4-B70A-B09B161ECBF7}">
      <dgm:prSet/>
      <dgm:spPr/>
      <dgm:t>
        <a:bodyPr/>
        <a:lstStyle/>
        <a:p>
          <a:endParaRPr lang="cs-CZ"/>
        </a:p>
      </dgm:t>
    </dgm:pt>
    <dgm:pt modelId="{4B16CCE7-5AF0-4DE0-9804-B6A1A1188C60}" type="pres">
      <dgm:prSet presAssocID="{9A84392B-CC64-4643-B336-87EEDDC7D21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6C0B370-EB24-4688-BA04-9EB41D265354}" type="pres">
      <dgm:prSet presAssocID="{BC3FDB89-9643-4DE2-9901-05DDC145847B}" presName="vertOne" presStyleCnt="0"/>
      <dgm:spPr/>
    </dgm:pt>
    <dgm:pt modelId="{CD3DAAEF-CAD8-4B4A-8E63-C10475025CB3}" type="pres">
      <dgm:prSet presAssocID="{BC3FDB89-9643-4DE2-9901-05DDC145847B}" presName="txOne" presStyleLbl="node0" presStyleIdx="0" presStyleCnt="1">
        <dgm:presLayoutVars>
          <dgm:chPref val="3"/>
        </dgm:presLayoutVars>
      </dgm:prSet>
      <dgm:spPr/>
    </dgm:pt>
    <dgm:pt modelId="{72E0DDBA-DC02-40C3-8FCF-55C237BA16E1}" type="pres">
      <dgm:prSet presAssocID="{BC3FDB89-9643-4DE2-9901-05DDC145847B}" presName="parTransOne" presStyleCnt="0"/>
      <dgm:spPr/>
    </dgm:pt>
    <dgm:pt modelId="{5E05B647-DC20-4776-9684-726B8DE616FB}" type="pres">
      <dgm:prSet presAssocID="{BC3FDB89-9643-4DE2-9901-05DDC145847B}" presName="horzOne" presStyleCnt="0"/>
      <dgm:spPr/>
    </dgm:pt>
    <dgm:pt modelId="{96724607-E6E2-4713-9F8E-ABAFB96E299F}" type="pres">
      <dgm:prSet presAssocID="{031B02D5-3EE1-45C5-8CCB-CF92A3D52DC3}" presName="vertTwo" presStyleCnt="0"/>
      <dgm:spPr/>
    </dgm:pt>
    <dgm:pt modelId="{724DABEE-D6CC-4FE4-B530-E065117F9D2F}" type="pres">
      <dgm:prSet presAssocID="{031B02D5-3EE1-45C5-8CCB-CF92A3D52DC3}" presName="txTwo" presStyleLbl="node2" presStyleIdx="0" presStyleCnt="3" custLinFactNeighborX="-301" custLinFactNeighborY="47">
        <dgm:presLayoutVars>
          <dgm:chPref val="3"/>
        </dgm:presLayoutVars>
      </dgm:prSet>
      <dgm:spPr/>
    </dgm:pt>
    <dgm:pt modelId="{8DA85FA9-332F-43D4-B44B-42BED62CBAC2}" type="pres">
      <dgm:prSet presAssocID="{031B02D5-3EE1-45C5-8CCB-CF92A3D52DC3}" presName="horzTwo" presStyleCnt="0"/>
      <dgm:spPr/>
    </dgm:pt>
    <dgm:pt modelId="{72EE615B-04F0-463B-BB81-B676A3560DB7}" type="pres">
      <dgm:prSet presAssocID="{92731BC9-DA3A-4763-BEAB-2C7C7BEBF92D}" presName="sibSpaceTwo" presStyleCnt="0"/>
      <dgm:spPr/>
    </dgm:pt>
    <dgm:pt modelId="{11AEE2A6-86CA-4318-A423-8D05BC1066CD}" type="pres">
      <dgm:prSet presAssocID="{341F7B30-06D3-4742-B0D1-93C615A87646}" presName="vertTwo" presStyleCnt="0"/>
      <dgm:spPr/>
    </dgm:pt>
    <dgm:pt modelId="{3CF08F4E-5BA0-4D73-8930-1FBE5AC04C68}" type="pres">
      <dgm:prSet presAssocID="{341F7B30-06D3-4742-B0D1-93C615A87646}" presName="txTwo" presStyleLbl="node2" presStyleIdx="1" presStyleCnt="3">
        <dgm:presLayoutVars>
          <dgm:chPref val="3"/>
        </dgm:presLayoutVars>
      </dgm:prSet>
      <dgm:spPr/>
    </dgm:pt>
    <dgm:pt modelId="{7D87CAA5-5AE6-469F-A77A-B4D681707C9C}" type="pres">
      <dgm:prSet presAssocID="{341F7B30-06D3-4742-B0D1-93C615A87646}" presName="parTransTwo" presStyleCnt="0"/>
      <dgm:spPr/>
    </dgm:pt>
    <dgm:pt modelId="{4737F039-1B0E-4A84-86C0-85F20AB62A2A}" type="pres">
      <dgm:prSet presAssocID="{341F7B30-06D3-4742-B0D1-93C615A87646}" presName="horzTwo" presStyleCnt="0"/>
      <dgm:spPr/>
    </dgm:pt>
    <dgm:pt modelId="{843585BE-23A9-40D0-BE99-AC2AD2FED7BB}" type="pres">
      <dgm:prSet presAssocID="{51030AE2-E7FC-421C-B880-B108020D0A4E}" presName="vertThree" presStyleCnt="0"/>
      <dgm:spPr/>
    </dgm:pt>
    <dgm:pt modelId="{A953F122-B7A4-499C-B704-3662B87B05E3}" type="pres">
      <dgm:prSet presAssocID="{51030AE2-E7FC-421C-B880-B108020D0A4E}" presName="txThree" presStyleLbl="node3" presStyleIdx="0" presStyleCnt="3">
        <dgm:presLayoutVars>
          <dgm:chPref val="3"/>
        </dgm:presLayoutVars>
      </dgm:prSet>
      <dgm:spPr/>
    </dgm:pt>
    <dgm:pt modelId="{74DDEEF9-83F8-4B71-98D1-A949A172C2E1}" type="pres">
      <dgm:prSet presAssocID="{51030AE2-E7FC-421C-B880-B108020D0A4E}" presName="horzThree" presStyleCnt="0"/>
      <dgm:spPr/>
    </dgm:pt>
    <dgm:pt modelId="{49333520-73CD-4CBB-81B1-8A2C0F846B7B}" type="pres">
      <dgm:prSet presAssocID="{41CD9DF7-DDA2-43A5-A1AD-EE1E3FAF71DE}" presName="sibSpaceTwo" presStyleCnt="0"/>
      <dgm:spPr/>
    </dgm:pt>
    <dgm:pt modelId="{0DFAAF1C-746F-42D3-9E36-4AE61303B032}" type="pres">
      <dgm:prSet presAssocID="{871C7490-5DD1-4238-8B92-E60C477951C2}" presName="vertTwo" presStyleCnt="0"/>
      <dgm:spPr/>
    </dgm:pt>
    <dgm:pt modelId="{FD9EA25C-A75A-40B5-97D0-2514AB2D1E10}" type="pres">
      <dgm:prSet presAssocID="{871C7490-5DD1-4238-8B92-E60C477951C2}" presName="txTwo" presStyleLbl="node2" presStyleIdx="2" presStyleCnt="3">
        <dgm:presLayoutVars>
          <dgm:chPref val="3"/>
        </dgm:presLayoutVars>
      </dgm:prSet>
      <dgm:spPr/>
    </dgm:pt>
    <dgm:pt modelId="{9D64ED73-5C0A-4E58-A9C1-54C3BB318CF5}" type="pres">
      <dgm:prSet presAssocID="{871C7490-5DD1-4238-8B92-E60C477951C2}" presName="parTransTwo" presStyleCnt="0"/>
      <dgm:spPr/>
    </dgm:pt>
    <dgm:pt modelId="{E208070D-D131-415C-8D70-D062C5E17F8D}" type="pres">
      <dgm:prSet presAssocID="{871C7490-5DD1-4238-8B92-E60C477951C2}" presName="horzTwo" presStyleCnt="0"/>
      <dgm:spPr/>
    </dgm:pt>
    <dgm:pt modelId="{9BA3D8A9-3A9D-4163-B08B-6B024005C72E}" type="pres">
      <dgm:prSet presAssocID="{497B097D-6B8E-4869-BD08-0D00FE06E3A0}" presName="vertThree" presStyleCnt="0"/>
      <dgm:spPr/>
    </dgm:pt>
    <dgm:pt modelId="{90FDE9DD-0208-4DEC-A839-81FF5FB09744}" type="pres">
      <dgm:prSet presAssocID="{497B097D-6B8E-4869-BD08-0D00FE06E3A0}" presName="txThree" presStyleLbl="node3" presStyleIdx="1" presStyleCnt="3">
        <dgm:presLayoutVars>
          <dgm:chPref val="3"/>
        </dgm:presLayoutVars>
      </dgm:prSet>
      <dgm:spPr/>
    </dgm:pt>
    <dgm:pt modelId="{7BECAB97-DC49-49E2-AD7B-6FEB22975F04}" type="pres">
      <dgm:prSet presAssocID="{497B097D-6B8E-4869-BD08-0D00FE06E3A0}" presName="parTransThree" presStyleCnt="0"/>
      <dgm:spPr/>
    </dgm:pt>
    <dgm:pt modelId="{C1D2F270-1D5A-421D-829B-ABAF0E3C5166}" type="pres">
      <dgm:prSet presAssocID="{497B097D-6B8E-4869-BD08-0D00FE06E3A0}" presName="horzThree" presStyleCnt="0"/>
      <dgm:spPr/>
    </dgm:pt>
    <dgm:pt modelId="{A627F2A0-C904-4253-98E4-CD2116E7080D}" type="pres">
      <dgm:prSet presAssocID="{1C14030B-B0B2-4D1B-83E9-83134716AD2C}" presName="vertFour" presStyleCnt="0">
        <dgm:presLayoutVars>
          <dgm:chPref val="3"/>
        </dgm:presLayoutVars>
      </dgm:prSet>
      <dgm:spPr/>
    </dgm:pt>
    <dgm:pt modelId="{3F86A60C-B9FB-4272-AF61-6F733876C5C9}" type="pres">
      <dgm:prSet presAssocID="{1C14030B-B0B2-4D1B-83E9-83134716AD2C}" presName="txFour" presStyleLbl="node4" presStyleIdx="0" presStyleCnt="2" custLinFactNeighborX="-605" custLinFactNeighborY="-1601">
        <dgm:presLayoutVars>
          <dgm:chPref val="3"/>
        </dgm:presLayoutVars>
      </dgm:prSet>
      <dgm:spPr/>
    </dgm:pt>
    <dgm:pt modelId="{BADEBF82-9299-481A-9C1B-BCEA211D1137}" type="pres">
      <dgm:prSet presAssocID="{1C14030B-B0B2-4D1B-83E9-83134716AD2C}" presName="horzFour" presStyleCnt="0"/>
      <dgm:spPr/>
    </dgm:pt>
    <dgm:pt modelId="{A7B79B0B-447D-475E-9871-51A5DF4244C6}" type="pres">
      <dgm:prSet presAssocID="{81A2349C-35C9-410F-B704-DC562076F13B}" presName="sibSpaceThree" presStyleCnt="0"/>
      <dgm:spPr/>
    </dgm:pt>
    <dgm:pt modelId="{201DD1D2-B80E-4ACF-857E-2EDA39366D82}" type="pres">
      <dgm:prSet presAssocID="{F0B67E17-4ACC-4F65-9510-310F078A4938}" presName="vertThree" presStyleCnt="0"/>
      <dgm:spPr/>
    </dgm:pt>
    <dgm:pt modelId="{A7804C12-46B5-40D8-B6D6-0C6994D6CC79}" type="pres">
      <dgm:prSet presAssocID="{F0B67E17-4ACC-4F65-9510-310F078A4938}" presName="txThree" presStyleLbl="node3" presStyleIdx="2" presStyleCnt="3">
        <dgm:presLayoutVars>
          <dgm:chPref val="3"/>
        </dgm:presLayoutVars>
      </dgm:prSet>
      <dgm:spPr/>
    </dgm:pt>
    <dgm:pt modelId="{5999BADB-9B9F-4E77-A8E9-4B328BA7BA48}" type="pres">
      <dgm:prSet presAssocID="{F0B67E17-4ACC-4F65-9510-310F078A4938}" presName="parTransThree" presStyleCnt="0"/>
      <dgm:spPr/>
    </dgm:pt>
    <dgm:pt modelId="{DE70EED2-BC0F-4028-9856-A24DF27D75DB}" type="pres">
      <dgm:prSet presAssocID="{F0B67E17-4ACC-4F65-9510-310F078A4938}" presName="horzThree" presStyleCnt="0"/>
      <dgm:spPr/>
    </dgm:pt>
    <dgm:pt modelId="{47A0489D-7186-4F60-929D-61AD96EE97BF}" type="pres">
      <dgm:prSet presAssocID="{3616DDD4-DA2C-40F5-A1A7-A21CDE9B6D7F}" presName="vertFour" presStyleCnt="0">
        <dgm:presLayoutVars>
          <dgm:chPref val="3"/>
        </dgm:presLayoutVars>
      </dgm:prSet>
      <dgm:spPr/>
    </dgm:pt>
    <dgm:pt modelId="{A4CCDC14-EEE5-47FF-B5A3-710DBDDE1E97}" type="pres">
      <dgm:prSet presAssocID="{3616DDD4-DA2C-40F5-A1A7-A21CDE9B6D7F}" presName="txFour" presStyleLbl="node4" presStyleIdx="1" presStyleCnt="2">
        <dgm:presLayoutVars>
          <dgm:chPref val="3"/>
        </dgm:presLayoutVars>
      </dgm:prSet>
      <dgm:spPr/>
    </dgm:pt>
    <dgm:pt modelId="{B90BA686-2C8B-4752-B26A-E0BC6D37517D}" type="pres">
      <dgm:prSet presAssocID="{3616DDD4-DA2C-40F5-A1A7-A21CDE9B6D7F}" presName="horzFour" presStyleCnt="0"/>
      <dgm:spPr/>
    </dgm:pt>
  </dgm:ptLst>
  <dgm:cxnLst>
    <dgm:cxn modelId="{C22FDC0A-8EF6-4441-8E05-8A870FDBDC1D}" srcId="{BC3FDB89-9643-4DE2-9901-05DDC145847B}" destId="{031B02D5-3EE1-45C5-8CCB-CF92A3D52DC3}" srcOrd="0" destOrd="0" parTransId="{AE9F8AA9-9386-4C4A-9728-832C472D636E}" sibTransId="{92731BC9-DA3A-4763-BEAB-2C7C7BEBF92D}"/>
    <dgm:cxn modelId="{EC6D032A-DE00-4660-9EB5-BAEBFBFDB055}" type="presOf" srcId="{341F7B30-06D3-4742-B0D1-93C615A87646}" destId="{3CF08F4E-5BA0-4D73-8930-1FBE5AC04C68}" srcOrd="0" destOrd="0" presId="urn:microsoft.com/office/officeart/2005/8/layout/hierarchy4"/>
    <dgm:cxn modelId="{BE52812C-E03F-4F9C-93C7-AC84D26DDCCE}" type="presOf" srcId="{1C14030B-B0B2-4D1B-83E9-83134716AD2C}" destId="{3F86A60C-B9FB-4272-AF61-6F733876C5C9}" srcOrd="0" destOrd="0" presId="urn:microsoft.com/office/officeart/2005/8/layout/hierarchy4"/>
    <dgm:cxn modelId="{B4F8C63C-9A9B-40EE-BA32-5B15AE361ECF}" type="presOf" srcId="{9A84392B-CC64-4643-B336-87EEDDC7D21A}" destId="{4B16CCE7-5AF0-4DE0-9804-B6A1A1188C60}" srcOrd="0" destOrd="0" presId="urn:microsoft.com/office/officeart/2005/8/layout/hierarchy4"/>
    <dgm:cxn modelId="{E0A16B62-0801-49B4-B70A-B09B161ECBF7}" srcId="{341F7B30-06D3-4742-B0D1-93C615A87646}" destId="{51030AE2-E7FC-421C-B880-B108020D0A4E}" srcOrd="0" destOrd="0" parTransId="{FA582A2D-92D5-4290-BD6A-5CE945C6B1E0}" sibTransId="{044FC236-CA49-4BE5-9D00-572E248C5BDC}"/>
    <dgm:cxn modelId="{31D69062-7CBC-4B69-973D-CD3DE2F29467}" type="presOf" srcId="{BC3FDB89-9643-4DE2-9901-05DDC145847B}" destId="{CD3DAAEF-CAD8-4B4A-8E63-C10475025CB3}" srcOrd="0" destOrd="0" presId="urn:microsoft.com/office/officeart/2005/8/layout/hierarchy4"/>
    <dgm:cxn modelId="{BB7A3B43-489E-4E3C-9D25-FA3317B5CDAF}" type="presOf" srcId="{3616DDD4-DA2C-40F5-A1A7-A21CDE9B6D7F}" destId="{A4CCDC14-EEE5-47FF-B5A3-710DBDDE1E97}" srcOrd="0" destOrd="0" presId="urn:microsoft.com/office/officeart/2005/8/layout/hierarchy4"/>
    <dgm:cxn modelId="{5A274F45-3A7E-490B-BBD4-BE85DA5F8E4A}" srcId="{871C7490-5DD1-4238-8B92-E60C477951C2}" destId="{497B097D-6B8E-4869-BD08-0D00FE06E3A0}" srcOrd="0" destOrd="0" parTransId="{DFB46DE6-FE15-4AC2-9B38-BECB77F5CBAD}" sibTransId="{81A2349C-35C9-410F-B704-DC562076F13B}"/>
    <dgm:cxn modelId="{7A30F46E-2336-4273-8377-11A8599E5A2E}" srcId="{9A84392B-CC64-4643-B336-87EEDDC7D21A}" destId="{BC3FDB89-9643-4DE2-9901-05DDC145847B}" srcOrd="0" destOrd="0" parTransId="{708C20E1-1CB1-4BBC-8A39-B3D8CFBEFDF7}" sibTransId="{032E66CF-4C9A-477A-A7C5-06EECA14FC37}"/>
    <dgm:cxn modelId="{52F07178-2FD1-4C7B-8961-F27304D70D50}" type="presOf" srcId="{F0B67E17-4ACC-4F65-9510-310F078A4938}" destId="{A7804C12-46B5-40D8-B6D6-0C6994D6CC79}" srcOrd="0" destOrd="0" presId="urn:microsoft.com/office/officeart/2005/8/layout/hierarchy4"/>
    <dgm:cxn modelId="{1AAC2A80-EA02-4091-8E56-E5DDE60639CC}" srcId="{871C7490-5DD1-4238-8B92-E60C477951C2}" destId="{F0B67E17-4ACC-4F65-9510-310F078A4938}" srcOrd="1" destOrd="0" parTransId="{FDC727A0-78E7-4436-83D0-5C74967B8496}" sibTransId="{A76B3596-4C74-404C-B9ED-1BAFA361F9E4}"/>
    <dgm:cxn modelId="{EA217D91-7294-4B12-8FE5-057C7340875C}" type="presOf" srcId="{031B02D5-3EE1-45C5-8CCB-CF92A3D52DC3}" destId="{724DABEE-D6CC-4FE4-B530-E065117F9D2F}" srcOrd="0" destOrd="0" presId="urn:microsoft.com/office/officeart/2005/8/layout/hierarchy4"/>
    <dgm:cxn modelId="{F97FC192-A7B4-45C1-A31C-279ECEA2CF6F}" srcId="{BC3FDB89-9643-4DE2-9901-05DDC145847B}" destId="{341F7B30-06D3-4742-B0D1-93C615A87646}" srcOrd="1" destOrd="0" parTransId="{07F66EBC-0BD3-4AA3-B7E7-92FFB952A690}" sibTransId="{41CD9DF7-DDA2-43A5-A1AD-EE1E3FAF71DE}"/>
    <dgm:cxn modelId="{21BF7D97-7238-4B99-B942-E2BAF85F61FD}" type="presOf" srcId="{51030AE2-E7FC-421C-B880-B108020D0A4E}" destId="{A953F122-B7A4-499C-B704-3662B87B05E3}" srcOrd="0" destOrd="0" presId="urn:microsoft.com/office/officeart/2005/8/layout/hierarchy4"/>
    <dgm:cxn modelId="{0401FB98-9F81-4AE1-A6A0-51147355D351}" srcId="{BC3FDB89-9643-4DE2-9901-05DDC145847B}" destId="{871C7490-5DD1-4238-8B92-E60C477951C2}" srcOrd="2" destOrd="0" parTransId="{24B68765-92BE-4895-85C7-B6B95484257B}" sibTransId="{0ECC7FA9-489C-463A-B1A5-12D001C1C227}"/>
    <dgm:cxn modelId="{429EFAA2-4B76-4613-A906-DE7DE4DAF3A2}" type="presOf" srcId="{497B097D-6B8E-4869-BD08-0D00FE06E3A0}" destId="{90FDE9DD-0208-4DEC-A839-81FF5FB09744}" srcOrd="0" destOrd="0" presId="urn:microsoft.com/office/officeart/2005/8/layout/hierarchy4"/>
    <dgm:cxn modelId="{9708EAD1-8F36-4A34-ADFC-61AC8C070360}" srcId="{497B097D-6B8E-4869-BD08-0D00FE06E3A0}" destId="{1C14030B-B0B2-4D1B-83E9-83134716AD2C}" srcOrd="0" destOrd="0" parTransId="{D6FF5607-C01D-43B2-8CA3-375CDFD26AE1}" sibTransId="{A70425D8-33E8-49F4-B0DB-2E11F215289B}"/>
    <dgm:cxn modelId="{F28459DA-26F5-4D73-BE0B-AD2D7A5C4544}" srcId="{F0B67E17-4ACC-4F65-9510-310F078A4938}" destId="{3616DDD4-DA2C-40F5-A1A7-A21CDE9B6D7F}" srcOrd="0" destOrd="0" parTransId="{4320BEC1-6AFA-4338-80DD-1345D49BCB9C}" sibTransId="{E0FD4498-A434-4EB3-9D68-40BF8793D35B}"/>
    <dgm:cxn modelId="{33C4ADF7-C687-4B3F-A3A1-A7536B0F98D9}" type="presOf" srcId="{871C7490-5DD1-4238-8B92-E60C477951C2}" destId="{FD9EA25C-A75A-40B5-97D0-2514AB2D1E10}" srcOrd="0" destOrd="0" presId="urn:microsoft.com/office/officeart/2005/8/layout/hierarchy4"/>
    <dgm:cxn modelId="{E562CC1A-AE95-40B3-8294-62ABABC3CC57}" type="presParOf" srcId="{4B16CCE7-5AF0-4DE0-9804-B6A1A1188C60}" destId="{26C0B370-EB24-4688-BA04-9EB41D265354}" srcOrd="0" destOrd="0" presId="urn:microsoft.com/office/officeart/2005/8/layout/hierarchy4"/>
    <dgm:cxn modelId="{C15C51A8-A502-49CF-A92E-30ED874618A2}" type="presParOf" srcId="{26C0B370-EB24-4688-BA04-9EB41D265354}" destId="{CD3DAAEF-CAD8-4B4A-8E63-C10475025CB3}" srcOrd="0" destOrd="0" presId="urn:microsoft.com/office/officeart/2005/8/layout/hierarchy4"/>
    <dgm:cxn modelId="{30AE5C3A-39F1-433B-B5EE-DC3396AA6F5E}" type="presParOf" srcId="{26C0B370-EB24-4688-BA04-9EB41D265354}" destId="{72E0DDBA-DC02-40C3-8FCF-55C237BA16E1}" srcOrd="1" destOrd="0" presId="urn:microsoft.com/office/officeart/2005/8/layout/hierarchy4"/>
    <dgm:cxn modelId="{AB489E2B-BE30-4C23-91A0-A7C827A2C6C9}" type="presParOf" srcId="{26C0B370-EB24-4688-BA04-9EB41D265354}" destId="{5E05B647-DC20-4776-9684-726B8DE616FB}" srcOrd="2" destOrd="0" presId="urn:microsoft.com/office/officeart/2005/8/layout/hierarchy4"/>
    <dgm:cxn modelId="{6232853A-7973-4F90-B9E2-D5BBB99FFB77}" type="presParOf" srcId="{5E05B647-DC20-4776-9684-726B8DE616FB}" destId="{96724607-E6E2-4713-9F8E-ABAFB96E299F}" srcOrd="0" destOrd="0" presId="urn:microsoft.com/office/officeart/2005/8/layout/hierarchy4"/>
    <dgm:cxn modelId="{0B214D01-CFB9-4F6D-85A3-6F284A46A917}" type="presParOf" srcId="{96724607-E6E2-4713-9F8E-ABAFB96E299F}" destId="{724DABEE-D6CC-4FE4-B530-E065117F9D2F}" srcOrd="0" destOrd="0" presId="urn:microsoft.com/office/officeart/2005/8/layout/hierarchy4"/>
    <dgm:cxn modelId="{86F82EC8-AC63-4C3E-A5A9-B6FF1346BED3}" type="presParOf" srcId="{96724607-E6E2-4713-9F8E-ABAFB96E299F}" destId="{8DA85FA9-332F-43D4-B44B-42BED62CBAC2}" srcOrd="1" destOrd="0" presId="urn:microsoft.com/office/officeart/2005/8/layout/hierarchy4"/>
    <dgm:cxn modelId="{939B751B-54DD-4B4E-8848-13649A6540E3}" type="presParOf" srcId="{5E05B647-DC20-4776-9684-726B8DE616FB}" destId="{72EE615B-04F0-463B-BB81-B676A3560DB7}" srcOrd="1" destOrd="0" presId="urn:microsoft.com/office/officeart/2005/8/layout/hierarchy4"/>
    <dgm:cxn modelId="{0EC10147-DC4C-4511-BDED-7D70010CB063}" type="presParOf" srcId="{5E05B647-DC20-4776-9684-726B8DE616FB}" destId="{11AEE2A6-86CA-4318-A423-8D05BC1066CD}" srcOrd="2" destOrd="0" presId="urn:microsoft.com/office/officeart/2005/8/layout/hierarchy4"/>
    <dgm:cxn modelId="{FE6BD6D0-E44B-4611-819F-2603829FD635}" type="presParOf" srcId="{11AEE2A6-86CA-4318-A423-8D05BC1066CD}" destId="{3CF08F4E-5BA0-4D73-8930-1FBE5AC04C68}" srcOrd="0" destOrd="0" presId="urn:microsoft.com/office/officeart/2005/8/layout/hierarchy4"/>
    <dgm:cxn modelId="{B8F82921-35EE-46BB-A321-9E97B92C6EE3}" type="presParOf" srcId="{11AEE2A6-86CA-4318-A423-8D05BC1066CD}" destId="{7D87CAA5-5AE6-469F-A77A-B4D681707C9C}" srcOrd="1" destOrd="0" presId="urn:microsoft.com/office/officeart/2005/8/layout/hierarchy4"/>
    <dgm:cxn modelId="{0D46A227-68BE-4998-84EE-E3FCAB99C6DE}" type="presParOf" srcId="{11AEE2A6-86CA-4318-A423-8D05BC1066CD}" destId="{4737F039-1B0E-4A84-86C0-85F20AB62A2A}" srcOrd="2" destOrd="0" presId="urn:microsoft.com/office/officeart/2005/8/layout/hierarchy4"/>
    <dgm:cxn modelId="{2708E99F-65E1-47C2-B8BF-C4C91047A5F0}" type="presParOf" srcId="{4737F039-1B0E-4A84-86C0-85F20AB62A2A}" destId="{843585BE-23A9-40D0-BE99-AC2AD2FED7BB}" srcOrd="0" destOrd="0" presId="urn:microsoft.com/office/officeart/2005/8/layout/hierarchy4"/>
    <dgm:cxn modelId="{E571626B-0562-4C87-B07B-356CA8661A77}" type="presParOf" srcId="{843585BE-23A9-40D0-BE99-AC2AD2FED7BB}" destId="{A953F122-B7A4-499C-B704-3662B87B05E3}" srcOrd="0" destOrd="0" presId="urn:microsoft.com/office/officeart/2005/8/layout/hierarchy4"/>
    <dgm:cxn modelId="{68FF9A0F-DFD1-4F7A-AB28-F917645DAA5E}" type="presParOf" srcId="{843585BE-23A9-40D0-BE99-AC2AD2FED7BB}" destId="{74DDEEF9-83F8-4B71-98D1-A949A172C2E1}" srcOrd="1" destOrd="0" presId="urn:microsoft.com/office/officeart/2005/8/layout/hierarchy4"/>
    <dgm:cxn modelId="{539C33AE-33A3-4D21-A071-92CEEC22EB18}" type="presParOf" srcId="{5E05B647-DC20-4776-9684-726B8DE616FB}" destId="{49333520-73CD-4CBB-81B1-8A2C0F846B7B}" srcOrd="3" destOrd="0" presId="urn:microsoft.com/office/officeart/2005/8/layout/hierarchy4"/>
    <dgm:cxn modelId="{00505726-5B6A-4193-BDE1-957136EEE0E0}" type="presParOf" srcId="{5E05B647-DC20-4776-9684-726B8DE616FB}" destId="{0DFAAF1C-746F-42D3-9E36-4AE61303B032}" srcOrd="4" destOrd="0" presId="urn:microsoft.com/office/officeart/2005/8/layout/hierarchy4"/>
    <dgm:cxn modelId="{A93AD166-D229-4F1F-B4ED-39F2143829FD}" type="presParOf" srcId="{0DFAAF1C-746F-42D3-9E36-4AE61303B032}" destId="{FD9EA25C-A75A-40B5-97D0-2514AB2D1E10}" srcOrd="0" destOrd="0" presId="urn:microsoft.com/office/officeart/2005/8/layout/hierarchy4"/>
    <dgm:cxn modelId="{B3C3DB44-0127-4F0F-BF3F-A4E5A21615B6}" type="presParOf" srcId="{0DFAAF1C-746F-42D3-9E36-4AE61303B032}" destId="{9D64ED73-5C0A-4E58-A9C1-54C3BB318CF5}" srcOrd="1" destOrd="0" presId="urn:microsoft.com/office/officeart/2005/8/layout/hierarchy4"/>
    <dgm:cxn modelId="{90C490C5-FCCA-453A-AD83-25A6ABFED690}" type="presParOf" srcId="{0DFAAF1C-746F-42D3-9E36-4AE61303B032}" destId="{E208070D-D131-415C-8D70-D062C5E17F8D}" srcOrd="2" destOrd="0" presId="urn:microsoft.com/office/officeart/2005/8/layout/hierarchy4"/>
    <dgm:cxn modelId="{808CB106-814E-45A2-8B28-1647109694BA}" type="presParOf" srcId="{E208070D-D131-415C-8D70-D062C5E17F8D}" destId="{9BA3D8A9-3A9D-4163-B08B-6B024005C72E}" srcOrd="0" destOrd="0" presId="urn:microsoft.com/office/officeart/2005/8/layout/hierarchy4"/>
    <dgm:cxn modelId="{868A750F-993A-4B80-93BE-19C8B7529389}" type="presParOf" srcId="{9BA3D8A9-3A9D-4163-B08B-6B024005C72E}" destId="{90FDE9DD-0208-4DEC-A839-81FF5FB09744}" srcOrd="0" destOrd="0" presId="urn:microsoft.com/office/officeart/2005/8/layout/hierarchy4"/>
    <dgm:cxn modelId="{27F1F26C-304A-4B7F-93AE-6A106664BA36}" type="presParOf" srcId="{9BA3D8A9-3A9D-4163-B08B-6B024005C72E}" destId="{7BECAB97-DC49-49E2-AD7B-6FEB22975F04}" srcOrd="1" destOrd="0" presId="urn:microsoft.com/office/officeart/2005/8/layout/hierarchy4"/>
    <dgm:cxn modelId="{2093E403-9587-48C1-BA4D-1CA4C19AB8E7}" type="presParOf" srcId="{9BA3D8A9-3A9D-4163-B08B-6B024005C72E}" destId="{C1D2F270-1D5A-421D-829B-ABAF0E3C5166}" srcOrd="2" destOrd="0" presId="urn:microsoft.com/office/officeart/2005/8/layout/hierarchy4"/>
    <dgm:cxn modelId="{55E7BD17-552B-4883-8815-2A7382A9CBD6}" type="presParOf" srcId="{C1D2F270-1D5A-421D-829B-ABAF0E3C5166}" destId="{A627F2A0-C904-4253-98E4-CD2116E7080D}" srcOrd="0" destOrd="0" presId="urn:microsoft.com/office/officeart/2005/8/layout/hierarchy4"/>
    <dgm:cxn modelId="{B5A09186-3B5B-41E5-B4D4-3E85ACAA5B3F}" type="presParOf" srcId="{A627F2A0-C904-4253-98E4-CD2116E7080D}" destId="{3F86A60C-B9FB-4272-AF61-6F733876C5C9}" srcOrd="0" destOrd="0" presId="urn:microsoft.com/office/officeart/2005/8/layout/hierarchy4"/>
    <dgm:cxn modelId="{D0A7846A-E70E-4418-B164-AAD5A47A75E2}" type="presParOf" srcId="{A627F2A0-C904-4253-98E4-CD2116E7080D}" destId="{BADEBF82-9299-481A-9C1B-BCEA211D1137}" srcOrd="1" destOrd="0" presId="urn:microsoft.com/office/officeart/2005/8/layout/hierarchy4"/>
    <dgm:cxn modelId="{337C9DCF-C49D-43F3-B65F-CD2F8EDF358E}" type="presParOf" srcId="{E208070D-D131-415C-8D70-D062C5E17F8D}" destId="{A7B79B0B-447D-475E-9871-51A5DF4244C6}" srcOrd="1" destOrd="0" presId="urn:microsoft.com/office/officeart/2005/8/layout/hierarchy4"/>
    <dgm:cxn modelId="{4C20D857-9F4D-450D-B84A-1EE6F9ACE22E}" type="presParOf" srcId="{E208070D-D131-415C-8D70-D062C5E17F8D}" destId="{201DD1D2-B80E-4ACF-857E-2EDA39366D82}" srcOrd="2" destOrd="0" presId="urn:microsoft.com/office/officeart/2005/8/layout/hierarchy4"/>
    <dgm:cxn modelId="{ED0E2C4D-4E1D-4ECB-8557-B6F74B78D551}" type="presParOf" srcId="{201DD1D2-B80E-4ACF-857E-2EDA39366D82}" destId="{A7804C12-46B5-40D8-B6D6-0C6994D6CC79}" srcOrd="0" destOrd="0" presId="urn:microsoft.com/office/officeart/2005/8/layout/hierarchy4"/>
    <dgm:cxn modelId="{90870801-BE3B-4700-8E05-4832B6D3DE6D}" type="presParOf" srcId="{201DD1D2-B80E-4ACF-857E-2EDA39366D82}" destId="{5999BADB-9B9F-4E77-A8E9-4B328BA7BA48}" srcOrd="1" destOrd="0" presId="urn:microsoft.com/office/officeart/2005/8/layout/hierarchy4"/>
    <dgm:cxn modelId="{A014CD18-CB59-47E8-B251-B1BCDC2CAD1D}" type="presParOf" srcId="{201DD1D2-B80E-4ACF-857E-2EDA39366D82}" destId="{DE70EED2-BC0F-4028-9856-A24DF27D75DB}" srcOrd="2" destOrd="0" presId="urn:microsoft.com/office/officeart/2005/8/layout/hierarchy4"/>
    <dgm:cxn modelId="{15742DC8-18B4-49FB-B413-C3CDCBF8A307}" type="presParOf" srcId="{DE70EED2-BC0F-4028-9856-A24DF27D75DB}" destId="{47A0489D-7186-4F60-929D-61AD96EE97BF}" srcOrd="0" destOrd="0" presId="urn:microsoft.com/office/officeart/2005/8/layout/hierarchy4"/>
    <dgm:cxn modelId="{2862DE31-F79E-47F4-8EC1-4F8F0C9B59A5}" type="presParOf" srcId="{47A0489D-7186-4F60-929D-61AD96EE97BF}" destId="{A4CCDC14-EEE5-47FF-B5A3-710DBDDE1E97}" srcOrd="0" destOrd="0" presId="urn:microsoft.com/office/officeart/2005/8/layout/hierarchy4"/>
    <dgm:cxn modelId="{C593CACF-595E-423F-96DC-9DD605753802}" type="presParOf" srcId="{47A0489D-7186-4F60-929D-61AD96EE97BF}" destId="{B90BA686-2C8B-4752-B26A-E0BC6D37517D}" srcOrd="1" destOrd="0" presId="urn:microsoft.com/office/officeart/2005/8/layout/hierarchy4"/>
  </dgm:cxnLst>
  <dgm:bg/>
  <dgm:whole/>
  <dgm:extLst>
    <a:ext uri="http://schemas.microsoft.com/office/drawing/2008/diagram">
      <dsp:dataModelExt relId="rId7" minVer="http://schemas.openxmlformats.org/drawingml/2006/diagram"/>
    </a:ext>
  </dgm:extLst>
</dgm:dataModel>
</file>

<file path=ppt/diagrams/data6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3F4874AE-0051-480C-BEDE-DB003BED651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true"/>
      <dgm:spPr/>
      <dgm:t>
        <a:bodyPr/>
        <a:lstStyle/>
        <a:p>
          <a:endParaRPr lang="cs-CZ"/>
        </a:p>
      </dgm:t>
    </dgm:pt>
    <dgm:pt modelId="{809D9694-5722-42EF-AAE0-9717D03C128F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cs-CZ" dirty="false"/>
            <a:t>Nepovinný „</a:t>
          </a:r>
          <a:r>
            <a:rPr lang="cs-CZ" dirty="false" err="true"/>
            <a:t>Start-Up</a:t>
          </a:r>
          <a:r>
            <a:rPr lang="cs-CZ" dirty="false"/>
            <a:t>“</a:t>
          </a:r>
        </a:p>
      </dgm:t>
    </dgm:pt>
    <dgm:pt modelId="{B51B4E71-14D7-4625-BF86-4B752B01DEE8}" type="parTrans" cxnId="{EE4D82F7-2F71-4836-B7F5-BF33A432A93A}">
      <dgm:prSet/>
      <dgm:spPr/>
      <dgm:t>
        <a:bodyPr/>
        <a:lstStyle/>
        <a:p>
          <a:endParaRPr lang="cs-CZ"/>
        </a:p>
      </dgm:t>
    </dgm:pt>
    <dgm:pt modelId="{F65D7653-F75C-49B4-8E0E-1C21A3B46AA1}" type="sibTrans" cxnId="{EE4D82F7-2F71-4836-B7F5-BF33A432A93A}">
      <dgm:prSet/>
      <dgm:spPr/>
      <dgm:t>
        <a:bodyPr/>
        <a:lstStyle/>
        <a:p>
          <a:endParaRPr lang="cs-CZ"/>
        </a:p>
      </dgm:t>
    </dgm:pt>
    <dgm:pt modelId="{96C85917-4D1A-4E37-B6E6-2AC7B8E49BA5}">
      <dgm:prSet phldrT="[Text]"/>
      <dgm:spPr/>
      <dgm:t>
        <a:bodyPr/>
        <a:lstStyle/>
        <a:p>
          <a:r>
            <a:rPr lang="cs-CZ" dirty="false"/>
            <a:t>Přípravná fáze</a:t>
          </a:r>
        </a:p>
      </dgm:t>
    </dgm:pt>
    <dgm:pt modelId="{87DF68AC-9E96-4243-ACCF-CCCA21EB7AD5}" type="parTrans" cxnId="{73FA980C-65C2-47AD-B36B-387DEF059DC0}">
      <dgm:prSet/>
      <dgm:spPr/>
      <dgm:t>
        <a:bodyPr/>
        <a:lstStyle/>
        <a:p>
          <a:endParaRPr lang="cs-CZ"/>
        </a:p>
      </dgm:t>
    </dgm:pt>
    <dgm:pt modelId="{3B136F7A-3D5C-4959-93D7-C080448D6436}" type="sibTrans" cxnId="{73FA980C-65C2-47AD-B36B-387DEF059DC0}">
      <dgm:prSet/>
      <dgm:spPr/>
      <dgm:t>
        <a:bodyPr/>
        <a:lstStyle/>
        <a:p>
          <a:endParaRPr lang="cs-CZ"/>
        </a:p>
      </dgm:t>
    </dgm:pt>
    <dgm:pt modelId="{372BD6A5-F54A-4C4B-84A6-F0100843E2E0}">
      <dgm:prSet phldrT="[Text]"/>
      <dgm:spPr/>
      <dgm:t>
        <a:bodyPr/>
        <a:lstStyle/>
        <a:p>
          <a:r>
            <a:rPr lang="cs-CZ" dirty="false"/>
            <a:t>Zahraniční stáž</a:t>
          </a:r>
        </a:p>
      </dgm:t>
    </dgm:pt>
    <dgm:pt modelId="{4408AB1A-51B4-4873-8839-E78B21EAF1B4}" type="parTrans" cxnId="{0C837A91-0384-4D3F-986D-C3E47C2C185A}">
      <dgm:prSet/>
      <dgm:spPr/>
      <dgm:t>
        <a:bodyPr/>
        <a:lstStyle/>
        <a:p>
          <a:endParaRPr lang="cs-CZ"/>
        </a:p>
      </dgm:t>
    </dgm:pt>
    <dgm:pt modelId="{854D0513-D579-42B9-8C21-F5046FE8CDA8}" type="sibTrans" cxnId="{0C837A91-0384-4D3F-986D-C3E47C2C185A}">
      <dgm:prSet/>
      <dgm:spPr/>
      <dgm:t>
        <a:bodyPr/>
        <a:lstStyle/>
        <a:p>
          <a:endParaRPr lang="cs-CZ"/>
        </a:p>
      </dgm:t>
    </dgm:pt>
    <dgm:pt modelId="{FDD25B07-71A5-4A86-A02A-5277D53F5EBA}">
      <dgm:prSet phldrT="[Text]"/>
      <dgm:spPr/>
      <dgm:t>
        <a:bodyPr/>
        <a:lstStyle/>
        <a:p>
          <a:r>
            <a:rPr lang="cs-CZ" dirty="false"/>
            <a:t>Následná fáze</a:t>
          </a:r>
        </a:p>
      </dgm:t>
    </dgm:pt>
    <dgm:pt modelId="{41267CBA-F3FA-4060-B1AA-33C859423031}" type="parTrans" cxnId="{24F4AD0F-2D6C-43EB-BEA5-F132F5F53951}">
      <dgm:prSet/>
      <dgm:spPr/>
      <dgm:t>
        <a:bodyPr/>
        <a:lstStyle/>
        <a:p>
          <a:endParaRPr lang="cs-CZ"/>
        </a:p>
      </dgm:t>
    </dgm:pt>
    <dgm:pt modelId="{7C7D798E-96E0-4752-9563-261B82B1ED2A}" type="sibTrans" cxnId="{24F4AD0F-2D6C-43EB-BEA5-F132F5F53951}">
      <dgm:prSet/>
      <dgm:spPr/>
      <dgm:t>
        <a:bodyPr/>
        <a:lstStyle/>
        <a:p>
          <a:endParaRPr lang="cs-CZ"/>
        </a:p>
      </dgm:t>
    </dgm:pt>
    <dgm:pt modelId="{F8543AFE-8BA9-456F-9769-1973E2B577AE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cs-CZ" dirty="false"/>
            <a:t>Nepovinný „</a:t>
          </a:r>
          <a:r>
            <a:rPr lang="cs-CZ" dirty="false" err="true"/>
            <a:t>Follow</a:t>
          </a:r>
          <a:r>
            <a:rPr lang="cs-CZ" dirty="false"/>
            <a:t>-Up“</a:t>
          </a:r>
        </a:p>
      </dgm:t>
    </dgm:pt>
    <dgm:pt modelId="{25E53E53-FD1B-42BB-9CD9-0DD475EA1D7A}" type="parTrans" cxnId="{3462C416-B10F-4353-8791-B351D315BE20}">
      <dgm:prSet/>
      <dgm:spPr/>
      <dgm:t>
        <a:bodyPr/>
        <a:lstStyle/>
        <a:p>
          <a:endParaRPr lang="cs-CZ"/>
        </a:p>
      </dgm:t>
    </dgm:pt>
    <dgm:pt modelId="{26FE2404-655C-401F-A08F-B8C6DD3F73AA}" type="sibTrans" cxnId="{3462C416-B10F-4353-8791-B351D315BE20}">
      <dgm:prSet/>
      <dgm:spPr/>
      <dgm:t>
        <a:bodyPr/>
        <a:lstStyle/>
        <a:p>
          <a:endParaRPr lang="cs-CZ"/>
        </a:p>
      </dgm:t>
    </dgm:pt>
    <dgm:pt modelId="{3CED72BC-C5B1-43BF-A7D8-EC51DE194ACA}" type="pres">
      <dgm:prSet presAssocID="{3F4874AE-0051-480C-BEDE-DB003BED651A}" presName="Name0" presStyleCnt="0">
        <dgm:presLayoutVars>
          <dgm:dir/>
          <dgm:animLvl val="lvl"/>
          <dgm:resizeHandles val="exact"/>
        </dgm:presLayoutVars>
      </dgm:prSet>
      <dgm:spPr/>
    </dgm:pt>
    <dgm:pt modelId="{099EF227-F299-4726-A6A0-D3BABB20FFDA}" type="pres">
      <dgm:prSet presAssocID="{809D9694-5722-42EF-AAE0-9717D03C128F}" presName="parTxOnly" presStyleLbl="node1" presStyleIdx="0" presStyleCnt="5">
        <dgm:presLayoutVars>
          <dgm:chMax val="0"/>
          <dgm:chPref val="0"/>
          <dgm:bulletEnabled val="true"/>
        </dgm:presLayoutVars>
      </dgm:prSet>
      <dgm:spPr/>
    </dgm:pt>
    <dgm:pt modelId="{0DC453F1-8D49-4A4C-B4A0-FC78882D2260}" type="pres">
      <dgm:prSet presAssocID="{F65D7653-F75C-49B4-8E0E-1C21A3B46AA1}" presName="parTxOnlySpace" presStyleCnt="0"/>
      <dgm:spPr/>
    </dgm:pt>
    <dgm:pt modelId="{F460EDC7-1707-4D60-99E3-3605235FD913}" type="pres">
      <dgm:prSet presAssocID="{96C85917-4D1A-4E37-B6E6-2AC7B8E49BA5}" presName="parTxOnly" presStyleLbl="node1" presStyleIdx="1" presStyleCnt="5">
        <dgm:presLayoutVars>
          <dgm:chMax val="0"/>
          <dgm:chPref val="0"/>
          <dgm:bulletEnabled val="true"/>
        </dgm:presLayoutVars>
      </dgm:prSet>
      <dgm:spPr/>
    </dgm:pt>
    <dgm:pt modelId="{208DBC77-D8F2-48F5-9C27-CC8EE523CE19}" type="pres">
      <dgm:prSet presAssocID="{3B136F7A-3D5C-4959-93D7-C080448D6436}" presName="parTxOnlySpace" presStyleCnt="0"/>
      <dgm:spPr/>
    </dgm:pt>
    <dgm:pt modelId="{FBD2FD25-2D11-409D-A71A-DC795DD9083C}" type="pres">
      <dgm:prSet presAssocID="{372BD6A5-F54A-4C4B-84A6-F0100843E2E0}" presName="parTxOnly" presStyleLbl="node1" presStyleIdx="2" presStyleCnt="5">
        <dgm:presLayoutVars>
          <dgm:chMax val="0"/>
          <dgm:chPref val="0"/>
          <dgm:bulletEnabled val="true"/>
        </dgm:presLayoutVars>
      </dgm:prSet>
      <dgm:spPr/>
    </dgm:pt>
    <dgm:pt modelId="{4EAFF9AC-069B-4DBE-AC4F-27A308D66B42}" type="pres">
      <dgm:prSet presAssocID="{854D0513-D579-42B9-8C21-F5046FE8CDA8}" presName="parTxOnlySpace" presStyleCnt="0"/>
      <dgm:spPr/>
    </dgm:pt>
    <dgm:pt modelId="{89BAD3A3-8D9A-45AF-B239-90C928F3454B}" type="pres">
      <dgm:prSet presAssocID="{FDD25B07-71A5-4A86-A02A-5277D53F5EBA}" presName="parTxOnly" presStyleLbl="node1" presStyleIdx="3" presStyleCnt="5">
        <dgm:presLayoutVars>
          <dgm:chMax val="0"/>
          <dgm:chPref val="0"/>
          <dgm:bulletEnabled val="true"/>
        </dgm:presLayoutVars>
      </dgm:prSet>
      <dgm:spPr/>
    </dgm:pt>
    <dgm:pt modelId="{D00124E1-FB74-4324-A91E-A6EA2D9AD4F4}" type="pres">
      <dgm:prSet presAssocID="{7C7D798E-96E0-4752-9563-261B82B1ED2A}" presName="parTxOnlySpace" presStyleCnt="0"/>
      <dgm:spPr/>
    </dgm:pt>
    <dgm:pt modelId="{093AC40C-A34D-45FB-BE24-9B6F657C1A39}" type="pres">
      <dgm:prSet presAssocID="{F8543AFE-8BA9-456F-9769-1973E2B577AE}" presName="parTxOnly" presStyleLbl="node1" presStyleIdx="4" presStyleCnt="5" custLinFactNeighborX="26836">
        <dgm:presLayoutVars>
          <dgm:chMax val="0"/>
          <dgm:chPref val="0"/>
          <dgm:bulletEnabled val="true"/>
        </dgm:presLayoutVars>
      </dgm:prSet>
      <dgm:spPr/>
    </dgm:pt>
  </dgm:ptLst>
  <dgm:cxnLst>
    <dgm:cxn modelId="{73FA980C-65C2-47AD-B36B-387DEF059DC0}" srcId="{3F4874AE-0051-480C-BEDE-DB003BED651A}" destId="{96C85917-4D1A-4E37-B6E6-2AC7B8E49BA5}" srcOrd="1" destOrd="0" parTransId="{87DF68AC-9E96-4243-ACCF-CCCA21EB7AD5}" sibTransId="{3B136F7A-3D5C-4959-93D7-C080448D6436}"/>
    <dgm:cxn modelId="{24F4AD0F-2D6C-43EB-BEA5-F132F5F53951}" srcId="{3F4874AE-0051-480C-BEDE-DB003BED651A}" destId="{FDD25B07-71A5-4A86-A02A-5277D53F5EBA}" srcOrd="3" destOrd="0" parTransId="{41267CBA-F3FA-4060-B1AA-33C859423031}" sibTransId="{7C7D798E-96E0-4752-9563-261B82B1ED2A}"/>
    <dgm:cxn modelId="{3462C416-B10F-4353-8791-B351D315BE20}" srcId="{3F4874AE-0051-480C-BEDE-DB003BED651A}" destId="{F8543AFE-8BA9-456F-9769-1973E2B577AE}" srcOrd="4" destOrd="0" parTransId="{25E53E53-FD1B-42BB-9CD9-0DD475EA1D7A}" sibTransId="{26FE2404-655C-401F-A08F-B8C6DD3F73AA}"/>
    <dgm:cxn modelId="{4E6DBB24-80DF-4CC4-A42B-ED6D52B2FD50}" type="presOf" srcId="{96C85917-4D1A-4E37-B6E6-2AC7B8E49BA5}" destId="{F460EDC7-1707-4D60-99E3-3605235FD913}" srcOrd="0" destOrd="0" presId="urn:microsoft.com/office/officeart/2005/8/layout/chevron1"/>
    <dgm:cxn modelId="{F9B19C25-B33B-4AEF-A6A5-FEF518774735}" type="presOf" srcId="{3F4874AE-0051-480C-BEDE-DB003BED651A}" destId="{3CED72BC-C5B1-43BF-A7D8-EC51DE194ACA}" srcOrd="0" destOrd="0" presId="urn:microsoft.com/office/officeart/2005/8/layout/chevron1"/>
    <dgm:cxn modelId="{265DE239-5110-444E-AC0E-8DDDD6D8D504}" type="presOf" srcId="{F8543AFE-8BA9-456F-9769-1973E2B577AE}" destId="{093AC40C-A34D-45FB-BE24-9B6F657C1A39}" srcOrd="0" destOrd="0" presId="urn:microsoft.com/office/officeart/2005/8/layout/chevron1"/>
    <dgm:cxn modelId="{0FB1A375-43F8-4D0F-B0CC-057DA4E2716E}" type="presOf" srcId="{FDD25B07-71A5-4A86-A02A-5277D53F5EBA}" destId="{89BAD3A3-8D9A-45AF-B239-90C928F3454B}" srcOrd="0" destOrd="0" presId="urn:microsoft.com/office/officeart/2005/8/layout/chevron1"/>
    <dgm:cxn modelId="{0C837A91-0384-4D3F-986D-C3E47C2C185A}" srcId="{3F4874AE-0051-480C-BEDE-DB003BED651A}" destId="{372BD6A5-F54A-4C4B-84A6-F0100843E2E0}" srcOrd="2" destOrd="0" parTransId="{4408AB1A-51B4-4873-8839-E78B21EAF1B4}" sibTransId="{854D0513-D579-42B9-8C21-F5046FE8CDA8}"/>
    <dgm:cxn modelId="{EE4D82F7-2F71-4836-B7F5-BF33A432A93A}" srcId="{3F4874AE-0051-480C-BEDE-DB003BED651A}" destId="{809D9694-5722-42EF-AAE0-9717D03C128F}" srcOrd="0" destOrd="0" parTransId="{B51B4E71-14D7-4625-BF86-4B752B01DEE8}" sibTransId="{F65D7653-F75C-49B4-8E0E-1C21A3B46AA1}"/>
    <dgm:cxn modelId="{C0608EF9-792C-4875-84A4-27B5DC1FC556}" type="presOf" srcId="{809D9694-5722-42EF-AAE0-9717D03C128F}" destId="{099EF227-F299-4726-A6A0-D3BABB20FFDA}" srcOrd="0" destOrd="0" presId="urn:microsoft.com/office/officeart/2005/8/layout/chevron1"/>
    <dgm:cxn modelId="{26417DFC-9C4F-44EC-A7B7-F62EEE88A17A}" type="presOf" srcId="{372BD6A5-F54A-4C4B-84A6-F0100843E2E0}" destId="{FBD2FD25-2D11-409D-A71A-DC795DD9083C}" srcOrd="0" destOrd="0" presId="urn:microsoft.com/office/officeart/2005/8/layout/chevron1"/>
    <dgm:cxn modelId="{D95BC3FE-753D-4770-84BB-E4E3C28062EB}" type="presParOf" srcId="{3CED72BC-C5B1-43BF-A7D8-EC51DE194ACA}" destId="{099EF227-F299-4726-A6A0-D3BABB20FFDA}" srcOrd="0" destOrd="0" presId="urn:microsoft.com/office/officeart/2005/8/layout/chevron1"/>
    <dgm:cxn modelId="{1DDAF188-9B10-4560-ABCF-81D53EF95C7C}" type="presParOf" srcId="{3CED72BC-C5B1-43BF-A7D8-EC51DE194ACA}" destId="{0DC453F1-8D49-4A4C-B4A0-FC78882D2260}" srcOrd="1" destOrd="0" presId="urn:microsoft.com/office/officeart/2005/8/layout/chevron1"/>
    <dgm:cxn modelId="{2D0F7686-AD83-43D2-9F16-FDB94840F0EA}" type="presParOf" srcId="{3CED72BC-C5B1-43BF-A7D8-EC51DE194ACA}" destId="{F460EDC7-1707-4D60-99E3-3605235FD913}" srcOrd="2" destOrd="0" presId="urn:microsoft.com/office/officeart/2005/8/layout/chevron1"/>
    <dgm:cxn modelId="{BD6AB968-E47E-4710-B8C4-4AF504810C3F}" type="presParOf" srcId="{3CED72BC-C5B1-43BF-A7D8-EC51DE194ACA}" destId="{208DBC77-D8F2-48F5-9C27-CC8EE523CE19}" srcOrd="3" destOrd="0" presId="urn:microsoft.com/office/officeart/2005/8/layout/chevron1"/>
    <dgm:cxn modelId="{5713986D-A30B-4981-A5D3-9DE89F8CDE69}" type="presParOf" srcId="{3CED72BC-C5B1-43BF-A7D8-EC51DE194ACA}" destId="{FBD2FD25-2D11-409D-A71A-DC795DD9083C}" srcOrd="4" destOrd="0" presId="urn:microsoft.com/office/officeart/2005/8/layout/chevron1"/>
    <dgm:cxn modelId="{AFE73DFA-D06F-408A-B437-EF832BFACC01}" type="presParOf" srcId="{3CED72BC-C5B1-43BF-A7D8-EC51DE194ACA}" destId="{4EAFF9AC-069B-4DBE-AC4F-27A308D66B42}" srcOrd="5" destOrd="0" presId="urn:microsoft.com/office/officeart/2005/8/layout/chevron1"/>
    <dgm:cxn modelId="{C68AC498-88B9-4799-9518-D5EFE16A6693}" type="presParOf" srcId="{3CED72BC-C5B1-43BF-A7D8-EC51DE194ACA}" destId="{89BAD3A3-8D9A-45AF-B239-90C928F3454B}" srcOrd="6" destOrd="0" presId="urn:microsoft.com/office/officeart/2005/8/layout/chevron1"/>
    <dgm:cxn modelId="{B9C0CC30-3C09-48CC-B568-F40FE6E2A89C}" type="presParOf" srcId="{3CED72BC-C5B1-43BF-A7D8-EC51DE194ACA}" destId="{D00124E1-FB74-4324-A91E-A6EA2D9AD4F4}" srcOrd="7" destOrd="0" presId="urn:microsoft.com/office/officeart/2005/8/layout/chevron1"/>
    <dgm:cxn modelId="{DBEC22FB-2044-4D6C-9C34-5933DB3DA249}" type="presParOf" srcId="{3CED72BC-C5B1-43BF-A7D8-EC51DE194ACA}" destId="{093AC40C-A34D-45FB-BE24-9B6F657C1A39}" srcOrd="8" destOrd="0" presId="urn:microsoft.com/office/officeart/2005/8/layout/chevron1"/>
  </dgm:cxnLst>
  <dgm:bg/>
  <dgm:whole/>
  <dgm:extLst>
    <a:ext uri="http://schemas.microsoft.com/office/drawing/2008/diagram">
      <dsp:dataModelExt relId="rId7" minVer="http://schemas.openxmlformats.org/drawingml/2006/diagram"/>
    </a:ext>
  </dgm:extLst>
</dgm:dataModel>
</file>

<file path=ppt/diagrams/data7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651EEE3C-07C1-4C42-B00F-CDC07869BCC4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true"/>
      <dgm:spPr/>
      <dgm:t>
        <a:bodyPr/>
        <a:lstStyle/>
        <a:p>
          <a:endParaRPr lang="cs-CZ"/>
        </a:p>
      </dgm:t>
    </dgm:pt>
    <dgm:pt modelId="{8FB3EC81-0B98-4608-8365-E8E72AC10860}">
      <dgm:prSet phldrT="[Text]" custT="true"/>
      <dgm:spPr/>
      <dgm:t>
        <a:bodyPr/>
        <a:lstStyle/>
        <a:p>
          <a:r>
            <a:rPr lang="cs-CZ" sz="2100" dirty="false"/>
            <a:t>Osoby, které vstoupí do projektu, z nich</a:t>
          </a:r>
        </a:p>
      </dgm:t>
    </dgm:pt>
    <dgm:pt modelId="{32BBA1A8-FA7E-44D3-9C23-F39936FD5076}" type="parTrans" cxnId="{CCC779A8-BE33-45DF-BF61-BA690C9161B3}">
      <dgm:prSet/>
      <dgm:spPr/>
      <dgm:t>
        <a:bodyPr/>
        <a:lstStyle/>
        <a:p>
          <a:endParaRPr lang="cs-CZ"/>
        </a:p>
      </dgm:t>
    </dgm:pt>
    <dgm:pt modelId="{AB5D79E0-C1BA-43D3-907F-614A87EAC732}" type="sibTrans" cxnId="{CCC779A8-BE33-45DF-BF61-BA690C9161B3}">
      <dgm:prSet/>
      <dgm:spPr/>
      <dgm:t>
        <a:bodyPr/>
        <a:lstStyle/>
        <a:p>
          <a:endParaRPr lang="cs-CZ"/>
        </a:p>
      </dgm:t>
    </dgm:pt>
    <dgm:pt modelId="{81B8C4D1-13FE-4034-8803-7E0F102E3E48}">
      <dgm:prSet phldrT="[Text]" custT="true"/>
      <dgm:spPr/>
      <dgm:t>
        <a:bodyPr/>
        <a:lstStyle/>
        <a:p>
          <a:r>
            <a:rPr lang="cs-CZ" sz="2100" dirty="false"/>
            <a:t>překročí bagatelní podporu (600 000) – min. 12 osob</a:t>
          </a:r>
        </a:p>
      </dgm:t>
    </dgm:pt>
    <dgm:pt modelId="{ABF8074B-BEFA-46B7-ACF5-5BB3479DDA4A}" type="parTrans" cxnId="{E275ED5A-FABD-459E-9437-E1C7E094776A}">
      <dgm:prSet/>
      <dgm:spPr/>
      <dgm:t>
        <a:bodyPr/>
        <a:lstStyle/>
        <a:p>
          <a:endParaRPr lang="cs-CZ"/>
        </a:p>
      </dgm:t>
    </dgm:pt>
    <dgm:pt modelId="{4919F6B0-AEDF-40EA-93A7-95CD52766348}" type="sibTrans" cxnId="{E275ED5A-FABD-459E-9437-E1C7E094776A}">
      <dgm:prSet/>
      <dgm:spPr/>
      <dgm:t>
        <a:bodyPr/>
        <a:lstStyle/>
        <a:p>
          <a:endParaRPr lang="cs-CZ"/>
        </a:p>
      </dgm:t>
    </dgm:pt>
    <dgm:pt modelId="{45672A81-7717-4235-972B-F625B5DCD3A8}">
      <dgm:prSet phldrT="[Text]" custT="true"/>
      <dgm:spPr/>
      <dgm:t>
        <a:bodyPr/>
        <a:lstStyle/>
        <a:p>
          <a:r>
            <a:rPr lang="cs-CZ" sz="2100" dirty="false"/>
            <a:t>úspěšně dokončí stáž         (626 000) – min. 8 osob</a:t>
          </a:r>
        </a:p>
      </dgm:t>
    </dgm:pt>
    <dgm:pt modelId="{1F844171-AD06-4885-8D4E-BCDF9BCE0244}" type="parTrans" cxnId="{3E4368E5-47CB-4E68-8FC3-73EFC28861A3}">
      <dgm:prSet/>
      <dgm:spPr/>
      <dgm:t>
        <a:bodyPr/>
        <a:lstStyle/>
        <a:p>
          <a:endParaRPr lang="cs-CZ"/>
        </a:p>
      </dgm:t>
    </dgm:pt>
    <dgm:pt modelId="{63056BFA-84EA-4D38-907F-CF8833A2494C}" type="sibTrans" cxnId="{3E4368E5-47CB-4E68-8FC3-73EFC28861A3}">
      <dgm:prSet/>
      <dgm:spPr/>
      <dgm:t>
        <a:bodyPr/>
        <a:lstStyle/>
        <a:p>
          <a:endParaRPr lang="cs-CZ"/>
        </a:p>
      </dgm:t>
    </dgm:pt>
    <dgm:pt modelId="{FF240859-E47C-4FF2-95C2-CCCEF375F7C7}" type="pres">
      <dgm:prSet presAssocID="{651EEE3C-07C1-4C42-B00F-CDC07869BCC4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CCD90A6E-2A2D-49CB-8256-99AB92A6ABB5}" type="pres">
      <dgm:prSet presAssocID="{8FB3EC81-0B98-4608-8365-E8E72AC10860}" presName="parentText1" presStyleLbl="node1" presStyleIdx="0" presStyleCnt="3" custScaleX="53153" custScaleY="183406" custLinFactNeighborX="-2020" custLinFactNeighborY="-19584">
        <dgm:presLayoutVars>
          <dgm:chMax/>
          <dgm:chPref val="3"/>
          <dgm:bulletEnabled val="true"/>
        </dgm:presLayoutVars>
      </dgm:prSet>
      <dgm:spPr/>
    </dgm:pt>
    <dgm:pt modelId="{181C63D4-A017-448E-ABF2-33AC14B5861D}" type="pres">
      <dgm:prSet presAssocID="{81B8C4D1-13FE-4034-8803-7E0F102E3E48}" presName="parentText2" presStyleLbl="node1" presStyleIdx="1" presStyleCnt="3" custScaleX="76582" custScaleY="171593" custLinFactNeighborX="4141" custLinFactNeighborY="15876">
        <dgm:presLayoutVars>
          <dgm:chMax/>
          <dgm:chPref val="3"/>
          <dgm:bulletEnabled val="true"/>
        </dgm:presLayoutVars>
      </dgm:prSet>
      <dgm:spPr/>
    </dgm:pt>
    <dgm:pt modelId="{CEA81E03-EC86-4314-ABF5-4D8628FE4C1C}" type="pres">
      <dgm:prSet presAssocID="{45672A81-7717-4235-972B-F625B5DCD3A8}" presName="parentText3" presStyleLbl="node1" presStyleIdx="2" presStyleCnt="3" custScaleX="139913" custScaleY="179543" custLinFactNeighborX="20521" custLinFactNeighborY="55472">
        <dgm:presLayoutVars>
          <dgm:chMax/>
          <dgm:chPref val="3"/>
          <dgm:bulletEnabled val="true"/>
        </dgm:presLayoutVars>
      </dgm:prSet>
      <dgm:spPr/>
    </dgm:pt>
  </dgm:ptLst>
  <dgm:cxnLst>
    <dgm:cxn modelId="{E275ED5A-FABD-459E-9437-E1C7E094776A}" srcId="{651EEE3C-07C1-4C42-B00F-CDC07869BCC4}" destId="{81B8C4D1-13FE-4034-8803-7E0F102E3E48}" srcOrd="1" destOrd="0" parTransId="{ABF8074B-BEFA-46B7-ACF5-5BB3479DDA4A}" sibTransId="{4919F6B0-AEDF-40EA-93A7-95CD52766348}"/>
    <dgm:cxn modelId="{67079484-92B1-487A-A247-5615A9E31283}" type="presOf" srcId="{8FB3EC81-0B98-4608-8365-E8E72AC10860}" destId="{CCD90A6E-2A2D-49CB-8256-99AB92A6ABB5}" srcOrd="0" destOrd="0" presId="urn:microsoft.com/office/officeart/2009/3/layout/IncreasingArrowsProcess"/>
    <dgm:cxn modelId="{A587138F-090A-438A-B54A-4BA3FCFD0E0A}" type="presOf" srcId="{81B8C4D1-13FE-4034-8803-7E0F102E3E48}" destId="{181C63D4-A017-448E-ABF2-33AC14B5861D}" srcOrd="0" destOrd="0" presId="urn:microsoft.com/office/officeart/2009/3/layout/IncreasingArrowsProcess"/>
    <dgm:cxn modelId="{CCC779A8-BE33-45DF-BF61-BA690C9161B3}" srcId="{651EEE3C-07C1-4C42-B00F-CDC07869BCC4}" destId="{8FB3EC81-0B98-4608-8365-E8E72AC10860}" srcOrd="0" destOrd="0" parTransId="{32BBA1A8-FA7E-44D3-9C23-F39936FD5076}" sibTransId="{AB5D79E0-C1BA-43D3-907F-614A87EAC732}"/>
    <dgm:cxn modelId="{4A066CAE-D408-4D12-A3A4-104AC3715200}" type="presOf" srcId="{651EEE3C-07C1-4C42-B00F-CDC07869BCC4}" destId="{FF240859-E47C-4FF2-95C2-CCCEF375F7C7}" srcOrd="0" destOrd="0" presId="urn:microsoft.com/office/officeart/2009/3/layout/IncreasingArrowsProcess"/>
    <dgm:cxn modelId="{FB3B3FE1-35E5-482E-9425-A7C094AE542D}" type="presOf" srcId="{45672A81-7717-4235-972B-F625B5DCD3A8}" destId="{CEA81E03-EC86-4314-ABF5-4D8628FE4C1C}" srcOrd="0" destOrd="0" presId="urn:microsoft.com/office/officeart/2009/3/layout/IncreasingArrowsProcess"/>
    <dgm:cxn modelId="{3E4368E5-47CB-4E68-8FC3-73EFC28861A3}" srcId="{651EEE3C-07C1-4C42-B00F-CDC07869BCC4}" destId="{45672A81-7717-4235-972B-F625B5DCD3A8}" srcOrd="2" destOrd="0" parTransId="{1F844171-AD06-4885-8D4E-BCDF9BCE0244}" sibTransId="{63056BFA-84EA-4D38-907F-CF8833A2494C}"/>
    <dgm:cxn modelId="{1B1AF748-3038-407C-AFD8-04250A8B5916}" type="presParOf" srcId="{FF240859-E47C-4FF2-95C2-CCCEF375F7C7}" destId="{CCD90A6E-2A2D-49CB-8256-99AB92A6ABB5}" srcOrd="0" destOrd="0" presId="urn:microsoft.com/office/officeart/2009/3/layout/IncreasingArrowsProcess"/>
    <dgm:cxn modelId="{94912A2D-2B34-4207-81EF-6D1E4C1DCCEE}" type="presParOf" srcId="{FF240859-E47C-4FF2-95C2-CCCEF375F7C7}" destId="{181C63D4-A017-448E-ABF2-33AC14B5861D}" srcOrd="1" destOrd="0" presId="urn:microsoft.com/office/officeart/2009/3/layout/IncreasingArrowsProcess"/>
    <dgm:cxn modelId="{A2091A2F-C67F-411E-9591-6F3061ED745D}" type="presParOf" srcId="{FF240859-E47C-4FF2-95C2-CCCEF375F7C7}" destId="{CEA81E03-EC86-4314-ABF5-4D8628FE4C1C}" srcOrd="2" destOrd="0" presId="urn:microsoft.com/office/officeart/2009/3/layout/IncreasingArrowsProcess"/>
  </dgm:cxnLst>
  <dgm:bg/>
  <dgm:whole/>
  <dgm:extLst>
    <a:ext uri="http://schemas.microsoft.com/office/drawing/2008/diagram">
      <dsp:dataModelExt relId="rId7" minVer="http://schemas.openxmlformats.org/drawingml/2006/diagram"/>
    </a:ext>
  </dgm:extLst>
</dgm:dataModel>
</file>

<file path=ppt/diagrams/data8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36A7679D-0519-4C1C-B609-3446B17510E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true"/>
      <dgm:spPr/>
      <dgm:t>
        <a:bodyPr/>
        <a:lstStyle/>
        <a:p>
          <a:endParaRPr lang="cs-CZ"/>
        </a:p>
      </dgm:t>
    </dgm:pt>
    <dgm:pt modelId="{4A427307-7BDB-49BC-B147-BC9238BC5D43}">
      <dgm:prSet phldrT="[Text]"/>
      <dgm:spPr/>
      <dgm:t>
        <a:bodyPr/>
        <a:lstStyle/>
        <a:p>
          <a:r>
            <a:rPr lang="cs-CZ" dirty="false"/>
            <a:t>Harmonogram aktivit projektu</a:t>
          </a:r>
        </a:p>
      </dgm:t>
    </dgm:pt>
    <dgm:pt modelId="{3F125EFA-60C3-4178-A0C0-BD08D34D4384}" type="parTrans" cxnId="{D1FB8016-B246-4F1A-A667-8734C645BE59}">
      <dgm:prSet/>
      <dgm:spPr/>
      <dgm:t>
        <a:bodyPr/>
        <a:lstStyle/>
        <a:p>
          <a:endParaRPr lang="cs-CZ"/>
        </a:p>
      </dgm:t>
    </dgm:pt>
    <dgm:pt modelId="{6015DAF5-2C49-4116-A5EC-F71DD6C6F2C6}" type="sibTrans" cxnId="{D1FB8016-B246-4F1A-A667-8734C645BE59}">
      <dgm:prSet/>
      <dgm:spPr/>
      <dgm:t>
        <a:bodyPr/>
        <a:lstStyle/>
        <a:p>
          <a:endParaRPr lang="cs-CZ"/>
        </a:p>
      </dgm:t>
    </dgm:pt>
    <dgm:pt modelId="{51F44F53-4479-4393-8F02-2A0E30E7B6E5}">
      <dgm:prSet phldrT="[Text]"/>
      <dgm:spPr/>
      <dgm:t>
        <a:bodyPr/>
        <a:lstStyle/>
        <a:p>
          <a:r>
            <a:rPr lang="cs-CZ" dirty="false"/>
            <a:t>vždy</a:t>
          </a:r>
        </a:p>
      </dgm:t>
    </dgm:pt>
    <dgm:pt modelId="{96904F08-9A02-4028-8ACA-1CDBE86F70FD}" type="parTrans" cxnId="{29998543-97DF-45BE-9826-ADAE56BDA9EB}">
      <dgm:prSet/>
      <dgm:spPr/>
      <dgm:t>
        <a:bodyPr/>
        <a:lstStyle/>
        <a:p>
          <a:endParaRPr lang="cs-CZ"/>
        </a:p>
      </dgm:t>
    </dgm:pt>
    <dgm:pt modelId="{C87EADC8-743F-4EEF-9A6A-27C3F9D551FC}" type="sibTrans" cxnId="{29998543-97DF-45BE-9826-ADAE56BDA9EB}">
      <dgm:prSet/>
      <dgm:spPr/>
      <dgm:t>
        <a:bodyPr/>
        <a:lstStyle/>
        <a:p>
          <a:endParaRPr lang="cs-CZ"/>
        </a:p>
      </dgm:t>
    </dgm:pt>
    <dgm:pt modelId="{2212E214-3FFA-4874-BE53-81D1868EB95C}">
      <dgm:prSet phldrT="[Text]"/>
      <dgm:spPr/>
      <dgm:t>
        <a:bodyPr/>
        <a:lstStyle/>
        <a:p>
          <a:r>
            <a:rPr lang="cs-CZ" dirty="false"/>
            <a:t>Přílohy k oprávněnosti žadatele</a:t>
          </a:r>
        </a:p>
      </dgm:t>
    </dgm:pt>
    <dgm:pt modelId="{13855705-8E02-43AE-AF5E-EE99FFFB7305}" type="parTrans" cxnId="{1E2DE37F-5566-431E-BCDB-F6F7368DFCF5}">
      <dgm:prSet/>
      <dgm:spPr/>
      <dgm:t>
        <a:bodyPr/>
        <a:lstStyle/>
        <a:p>
          <a:endParaRPr lang="cs-CZ"/>
        </a:p>
      </dgm:t>
    </dgm:pt>
    <dgm:pt modelId="{5B9F3280-DB88-453E-ABAC-4E2CA49792C7}" type="sibTrans" cxnId="{1E2DE37F-5566-431E-BCDB-F6F7368DFCF5}">
      <dgm:prSet/>
      <dgm:spPr/>
      <dgm:t>
        <a:bodyPr/>
        <a:lstStyle/>
        <a:p>
          <a:endParaRPr lang="cs-CZ"/>
        </a:p>
      </dgm:t>
    </dgm:pt>
    <dgm:pt modelId="{D5CF7528-6F70-4DD0-9E5C-1B1604029F74}">
      <dgm:prSet phldrT="[Text]"/>
      <dgm:spPr/>
      <dgm:t>
        <a:bodyPr/>
        <a:lstStyle/>
        <a:p>
          <a:r>
            <a:rPr lang="cs-CZ" dirty="false"/>
            <a:t>Evidence skutečných majitelů</a:t>
          </a:r>
        </a:p>
      </dgm:t>
    </dgm:pt>
    <dgm:pt modelId="{895C0EF7-38F1-43C9-BDC2-39CC886B5DC9}" type="parTrans" cxnId="{396C84A3-B2CF-4DB2-8230-B440E21C0668}">
      <dgm:prSet/>
      <dgm:spPr/>
      <dgm:t>
        <a:bodyPr/>
        <a:lstStyle/>
        <a:p>
          <a:endParaRPr lang="cs-CZ"/>
        </a:p>
      </dgm:t>
    </dgm:pt>
    <dgm:pt modelId="{6A90AF54-C446-41BE-914E-D57DEA614D76}" type="sibTrans" cxnId="{396C84A3-B2CF-4DB2-8230-B440E21C0668}">
      <dgm:prSet/>
      <dgm:spPr/>
      <dgm:t>
        <a:bodyPr/>
        <a:lstStyle/>
        <a:p>
          <a:endParaRPr lang="cs-CZ"/>
        </a:p>
      </dgm:t>
    </dgm:pt>
    <dgm:pt modelId="{79AF898F-1DA6-4FD8-8252-4CF33ACC9EFF}">
      <dgm:prSet phldrT="[Text]"/>
      <dgm:spPr/>
      <dgm:t>
        <a:bodyPr/>
        <a:lstStyle/>
        <a:p>
          <a:r>
            <a:rPr lang="cs-CZ" dirty="false"/>
            <a:t>Statut svěřeneckého fondu</a:t>
          </a:r>
        </a:p>
      </dgm:t>
    </dgm:pt>
    <dgm:pt modelId="{93EC99B2-5B5C-4835-9DB3-D80A3271C513}" type="parTrans" cxnId="{0D17CF8E-37B3-4088-A01E-1819BB5F48DA}">
      <dgm:prSet/>
      <dgm:spPr/>
      <dgm:t>
        <a:bodyPr/>
        <a:lstStyle/>
        <a:p>
          <a:endParaRPr lang="cs-CZ"/>
        </a:p>
      </dgm:t>
    </dgm:pt>
    <dgm:pt modelId="{CE924F32-6CC0-47F3-BA74-F851AFB884C1}" type="sibTrans" cxnId="{0D17CF8E-37B3-4088-A01E-1819BB5F48DA}">
      <dgm:prSet/>
      <dgm:spPr/>
      <dgm:t>
        <a:bodyPr/>
        <a:lstStyle/>
        <a:p>
          <a:endParaRPr lang="cs-CZ"/>
        </a:p>
      </dgm:t>
    </dgm:pt>
    <dgm:pt modelId="{992CD84A-3114-434E-899D-A51EEC118C1E}">
      <dgm:prSet phldrT="[Text]"/>
      <dgm:spPr/>
      <dgm:t>
        <a:bodyPr/>
        <a:lstStyle/>
        <a:p>
          <a:r>
            <a:rPr lang="cs-CZ" dirty="false"/>
            <a:t>Vzdělávací instituce – kopie posledního daňového přiznání či účetní závěrky za účelem prokázání, že hlavní předmět jeho činnosti je vzdělávání</a:t>
          </a:r>
        </a:p>
      </dgm:t>
    </dgm:pt>
    <dgm:pt modelId="{3E8DDADF-3F14-422A-AF09-A12F6CBE2F69}" type="parTrans" cxnId="{C09116E4-B805-428F-9F17-38B26B6C3D4A}">
      <dgm:prSet/>
      <dgm:spPr/>
      <dgm:t>
        <a:bodyPr/>
        <a:lstStyle/>
        <a:p>
          <a:endParaRPr lang="cs-CZ"/>
        </a:p>
      </dgm:t>
    </dgm:pt>
    <dgm:pt modelId="{6BE09746-8AEF-4FDB-8B6A-956F4BFAC5DB}" type="sibTrans" cxnId="{C09116E4-B805-428F-9F17-38B26B6C3D4A}">
      <dgm:prSet/>
      <dgm:spPr/>
      <dgm:t>
        <a:bodyPr/>
        <a:lstStyle/>
        <a:p>
          <a:endParaRPr lang="cs-CZ"/>
        </a:p>
      </dgm:t>
    </dgm:pt>
    <dgm:pt modelId="{79C711A4-9BDD-44EA-A44E-DB31D71D6F51}" type="pres">
      <dgm:prSet presAssocID="{36A7679D-0519-4C1C-B609-3446B17510E7}" presName="linear" presStyleCnt="0">
        <dgm:presLayoutVars>
          <dgm:animLvl val="lvl"/>
          <dgm:resizeHandles val="exact"/>
        </dgm:presLayoutVars>
      </dgm:prSet>
      <dgm:spPr/>
    </dgm:pt>
    <dgm:pt modelId="{D63BE51F-6461-43AB-B75A-7C03993A4ED7}" type="pres">
      <dgm:prSet presAssocID="{4A427307-7BDB-49BC-B147-BC9238BC5D43}" presName="parentText" presStyleLbl="node1" presStyleIdx="0" presStyleCnt="2">
        <dgm:presLayoutVars>
          <dgm:chMax val="0"/>
          <dgm:bulletEnabled val="true"/>
        </dgm:presLayoutVars>
      </dgm:prSet>
      <dgm:spPr/>
    </dgm:pt>
    <dgm:pt modelId="{5506A00C-D24B-42F3-AB89-78E1BEFF055F}" type="pres">
      <dgm:prSet presAssocID="{4A427307-7BDB-49BC-B147-BC9238BC5D43}" presName="childText" presStyleLbl="revTx" presStyleIdx="0" presStyleCnt="2">
        <dgm:presLayoutVars>
          <dgm:bulletEnabled val="true"/>
        </dgm:presLayoutVars>
      </dgm:prSet>
      <dgm:spPr/>
    </dgm:pt>
    <dgm:pt modelId="{07ECC358-BDB7-489F-ADAE-D09BD741AC18}" type="pres">
      <dgm:prSet presAssocID="{2212E214-3FFA-4874-BE53-81D1868EB95C}" presName="parentText" presStyleLbl="node1" presStyleIdx="1" presStyleCnt="2">
        <dgm:presLayoutVars>
          <dgm:chMax val="0"/>
          <dgm:bulletEnabled val="true"/>
        </dgm:presLayoutVars>
      </dgm:prSet>
      <dgm:spPr/>
    </dgm:pt>
    <dgm:pt modelId="{DA01F32A-23EA-46BF-BE73-2FCF97F06E94}" type="pres">
      <dgm:prSet presAssocID="{2212E214-3FFA-4874-BE53-81D1868EB95C}" presName="childText" presStyleLbl="revTx" presStyleIdx="1" presStyleCnt="2" custLinFactNeighborX="-798" custLinFactNeighborY="31092">
        <dgm:presLayoutVars>
          <dgm:bulletEnabled val="true"/>
        </dgm:presLayoutVars>
      </dgm:prSet>
      <dgm:spPr/>
    </dgm:pt>
  </dgm:ptLst>
  <dgm:cxnLst>
    <dgm:cxn modelId="{04216916-AFDD-469B-BA41-A28885E757FB}" type="presOf" srcId="{36A7679D-0519-4C1C-B609-3446B17510E7}" destId="{79C711A4-9BDD-44EA-A44E-DB31D71D6F51}" srcOrd="0" destOrd="0" presId="urn:microsoft.com/office/officeart/2005/8/layout/vList2"/>
    <dgm:cxn modelId="{D1FB8016-B246-4F1A-A667-8734C645BE59}" srcId="{36A7679D-0519-4C1C-B609-3446B17510E7}" destId="{4A427307-7BDB-49BC-B147-BC9238BC5D43}" srcOrd="0" destOrd="0" parTransId="{3F125EFA-60C3-4178-A0C0-BD08D34D4384}" sibTransId="{6015DAF5-2C49-4116-A5EC-F71DD6C6F2C6}"/>
    <dgm:cxn modelId="{389DF03A-3875-4CCD-945D-01C8E9C651CD}" type="presOf" srcId="{992CD84A-3114-434E-899D-A51EEC118C1E}" destId="{DA01F32A-23EA-46BF-BE73-2FCF97F06E94}" srcOrd="0" destOrd="2" presId="urn:microsoft.com/office/officeart/2005/8/layout/vList2"/>
    <dgm:cxn modelId="{3BC4793B-467E-4CE9-AC8D-5D598417A8E3}" type="presOf" srcId="{51F44F53-4479-4393-8F02-2A0E30E7B6E5}" destId="{5506A00C-D24B-42F3-AB89-78E1BEFF055F}" srcOrd="0" destOrd="0" presId="urn:microsoft.com/office/officeart/2005/8/layout/vList2"/>
    <dgm:cxn modelId="{29998543-97DF-45BE-9826-ADAE56BDA9EB}" srcId="{4A427307-7BDB-49BC-B147-BC9238BC5D43}" destId="{51F44F53-4479-4393-8F02-2A0E30E7B6E5}" srcOrd="0" destOrd="0" parTransId="{96904F08-9A02-4028-8ACA-1CDBE86F70FD}" sibTransId="{C87EADC8-743F-4EEF-9A6A-27C3F9D551FC}"/>
    <dgm:cxn modelId="{A39F9570-BB6E-4CA0-A782-94B063C2AC98}" type="presOf" srcId="{D5CF7528-6F70-4DD0-9E5C-1B1604029F74}" destId="{DA01F32A-23EA-46BF-BE73-2FCF97F06E94}" srcOrd="0" destOrd="0" presId="urn:microsoft.com/office/officeart/2005/8/layout/vList2"/>
    <dgm:cxn modelId="{09AF6C52-7046-4E23-9B69-5D1B2CECDE85}" type="presOf" srcId="{2212E214-3FFA-4874-BE53-81D1868EB95C}" destId="{07ECC358-BDB7-489F-ADAE-D09BD741AC18}" srcOrd="0" destOrd="0" presId="urn:microsoft.com/office/officeart/2005/8/layout/vList2"/>
    <dgm:cxn modelId="{1E2DE37F-5566-431E-BCDB-F6F7368DFCF5}" srcId="{36A7679D-0519-4C1C-B609-3446B17510E7}" destId="{2212E214-3FFA-4874-BE53-81D1868EB95C}" srcOrd="1" destOrd="0" parTransId="{13855705-8E02-43AE-AF5E-EE99FFFB7305}" sibTransId="{5B9F3280-DB88-453E-ABAC-4E2CA49792C7}"/>
    <dgm:cxn modelId="{0D17CF8E-37B3-4088-A01E-1819BB5F48DA}" srcId="{2212E214-3FFA-4874-BE53-81D1868EB95C}" destId="{79AF898F-1DA6-4FD8-8252-4CF33ACC9EFF}" srcOrd="1" destOrd="0" parTransId="{93EC99B2-5B5C-4835-9DB3-D80A3271C513}" sibTransId="{CE924F32-6CC0-47F3-BA74-F851AFB884C1}"/>
    <dgm:cxn modelId="{396C84A3-B2CF-4DB2-8230-B440E21C0668}" srcId="{2212E214-3FFA-4874-BE53-81D1868EB95C}" destId="{D5CF7528-6F70-4DD0-9E5C-1B1604029F74}" srcOrd="0" destOrd="0" parTransId="{895C0EF7-38F1-43C9-BDC2-39CC886B5DC9}" sibTransId="{6A90AF54-C446-41BE-914E-D57DEA614D76}"/>
    <dgm:cxn modelId="{1EFC1BC0-9FA4-4726-8EFF-685889B63ECD}" type="presOf" srcId="{4A427307-7BDB-49BC-B147-BC9238BC5D43}" destId="{D63BE51F-6461-43AB-B75A-7C03993A4ED7}" srcOrd="0" destOrd="0" presId="urn:microsoft.com/office/officeart/2005/8/layout/vList2"/>
    <dgm:cxn modelId="{C09116E4-B805-428F-9F17-38B26B6C3D4A}" srcId="{2212E214-3FFA-4874-BE53-81D1868EB95C}" destId="{992CD84A-3114-434E-899D-A51EEC118C1E}" srcOrd="2" destOrd="0" parTransId="{3E8DDADF-3F14-422A-AF09-A12F6CBE2F69}" sibTransId="{6BE09746-8AEF-4FDB-8B6A-956F4BFAC5DB}"/>
    <dgm:cxn modelId="{D65A06E5-ADE7-4C01-9A3C-A8B80FC8BD55}" type="presOf" srcId="{79AF898F-1DA6-4FD8-8252-4CF33ACC9EFF}" destId="{DA01F32A-23EA-46BF-BE73-2FCF97F06E94}" srcOrd="0" destOrd="1" presId="urn:microsoft.com/office/officeart/2005/8/layout/vList2"/>
    <dgm:cxn modelId="{25CA3963-6BA8-40D7-BF20-C75EB59BF6B6}" type="presParOf" srcId="{79C711A4-9BDD-44EA-A44E-DB31D71D6F51}" destId="{D63BE51F-6461-43AB-B75A-7C03993A4ED7}" srcOrd="0" destOrd="0" presId="urn:microsoft.com/office/officeart/2005/8/layout/vList2"/>
    <dgm:cxn modelId="{B3C8923E-61F0-45F3-9440-A24D30949E4E}" type="presParOf" srcId="{79C711A4-9BDD-44EA-A44E-DB31D71D6F51}" destId="{5506A00C-D24B-42F3-AB89-78E1BEFF055F}" srcOrd="1" destOrd="0" presId="urn:microsoft.com/office/officeart/2005/8/layout/vList2"/>
    <dgm:cxn modelId="{B418DFFE-8717-414A-B2CC-2625F6C59362}" type="presParOf" srcId="{79C711A4-9BDD-44EA-A44E-DB31D71D6F51}" destId="{07ECC358-BDB7-489F-ADAE-D09BD741AC18}" srcOrd="2" destOrd="0" presId="urn:microsoft.com/office/officeart/2005/8/layout/vList2"/>
    <dgm:cxn modelId="{78948E93-DC89-4C5E-87BA-6566E5F3D339}" type="presParOf" srcId="{79C711A4-9BDD-44EA-A44E-DB31D71D6F51}" destId="{DA01F32A-23EA-46BF-BE73-2FCF97F06E94}" srcOrd="3" destOrd="0" presId="urn:microsoft.com/office/officeart/2005/8/layout/vList2"/>
  </dgm:cxnLst>
  <dgm:bg/>
  <dgm:whole/>
  <dgm:extLst>
    <a:ext uri="http://schemas.microsoft.com/office/drawing/2008/diagram">
      <dsp:dataModelExt relId="rId6" minVer="http://schemas.openxmlformats.org/drawingml/2006/diagram"/>
    </a:ext>
  </dgm:extLst>
</dgm:dataModel>
</file>

<file path=ppt/diagrams/data9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E41D36B8-FF97-4F16-9C95-EF531991EF7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true"/>
      <dgm:spPr/>
      <dgm:t>
        <a:bodyPr/>
        <a:lstStyle/>
        <a:p>
          <a:endParaRPr lang="cs-CZ"/>
        </a:p>
      </dgm:t>
    </dgm:pt>
    <dgm:pt modelId="{72F5FF35-8973-49D2-B3C1-610768B3F149}">
      <dgm:prSet phldrT="[Text]"/>
      <dgm:spPr/>
      <dgm:t>
        <a:bodyPr/>
        <a:lstStyle/>
        <a:p>
          <a:pPr>
            <a:buNone/>
          </a:pPr>
          <a:r>
            <a:rPr lang="cs-CZ" dirty="false"/>
            <a:t>Do pole </a:t>
          </a:r>
          <a:r>
            <a:rPr lang="cs-CZ" b="true" dirty="false"/>
            <a:t>Anotace projektu </a:t>
          </a:r>
          <a:r>
            <a:rPr lang="cs-CZ" dirty="false"/>
            <a:t>na záložce </a:t>
          </a:r>
          <a:r>
            <a:rPr lang="cs-CZ" b="true" dirty="false"/>
            <a:t>Projekt </a:t>
          </a:r>
          <a:r>
            <a:rPr lang="cs-CZ" dirty="false"/>
            <a:t>uveďte:</a:t>
          </a:r>
        </a:p>
      </dgm:t>
    </dgm:pt>
    <dgm:pt modelId="{BF08BE36-A152-448E-8F53-4BB177167EEA}" type="parTrans" cxnId="{24430E86-F8B8-46BF-B2B1-53D09256F1CE}">
      <dgm:prSet/>
      <dgm:spPr/>
      <dgm:t>
        <a:bodyPr/>
        <a:lstStyle/>
        <a:p>
          <a:endParaRPr lang="cs-CZ"/>
        </a:p>
      </dgm:t>
    </dgm:pt>
    <dgm:pt modelId="{048864E6-BD9E-45A3-A750-03C825C2C889}" type="sibTrans" cxnId="{24430E86-F8B8-46BF-B2B1-53D09256F1CE}">
      <dgm:prSet/>
      <dgm:spPr/>
      <dgm:t>
        <a:bodyPr/>
        <a:lstStyle/>
        <a:p>
          <a:endParaRPr lang="cs-CZ"/>
        </a:p>
      </dgm:t>
    </dgm:pt>
    <dgm:pt modelId="{863EC0A0-B84E-448E-9EE5-D1408FED3DCC}">
      <dgm:prSet phldrT="[Text]"/>
      <dgm:spPr/>
      <dgm:t>
        <a:bodyPr/>
        <a:lstStyle/>
        <a:p>
          <a:pPr algn="just">
            <a:buFont typeface="+mj-lt"/>
            <a:buAutoNum type="arabicPeriod"/>
          </a:pPr>
          <a:r>
            <a:rPr lang="cs-CZ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číslo projektu </a:t>
          </a:r>
          <a:r>
            <a:rPr lang="cs-CZ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podpořeného z OPZ výzvy č. 03_15_032 nebo 03_16_059, na který tento projekt navazuje, pokud je to relevantní</a:t>
          </a:r>
          <a:r>
            <a:rPr lang="cs-CZ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endParaRPr lang="cs-CZ" dirty="false"/>
        </a:p>
      </dgm:t>
    </dgm:pt>
    <dgm:pt modelId="{50778D96-528B-46AE-B6CD-E73EA68FEF08}" type="parTrans" cxnId="{2CA378D4-FD30-4654-B220-12BA17199948}">
      <dgm:prSet/>
      <dgm:spPr/>
      <dgm:t>
        <a:bodyPr/>
        <a:lstStyle/>
        <a:p>
          <a:endParaRPr lang="cs-CZ"/>
        </a:p>
      </dgm:t>
    </dgm:pt>
    <dgm:pt modelId="{221D6684-D34F-417E-8FB0-2FC1EC9CEFE3}" type="sibTrans" cxnId="{2CA378D4-FD30-4654-B220-12BA17199948}">
      <dgm:prSet/>
      <dgm:spPr/>
      <dgm:t>
        <a:bodyPr/>
        <a:lstStyle/>
        <a:p>
          <a:endParaRPr lang="cs-CZ"/>
        </a:p>
      </dgm:t>
    </dgm:pt>
    <dgm:pt modelId="{EACEB5EB-D98B-43AD-AE15-E45E6CF64E2E}">
      <dgm:prSet phldrT="[Text]"/>
      <dgm:spPr/>
      <dgm:t>
        <a:bodyPr/>
        <a:lstStyle/>
        <a:p>
          <a:pPr>
            <a:buNone/>
          </a:pPr>
          <a:r>
            <a:rPr lang="cs-CZ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Bez výše uvedených údajů nebude žádost považována za úplnou.</a:t>
          </a:r>
          <a:endParaRPr lang="cs-CZ" dirty="false"/>
        </a:p>
      </dgm:t>
    </dgm:pt>
    <dgm:pt modelId="{138AF8FA-4A37-45AD-9949-4C89F3567217}" type="parTrans" cxnId="{AD12B999-F4BA-4F99-8130-EC2DF1CC3ABF}">
      <dgm:prSet/>
      <dgm:spPr/>
      <dgm:t>
        <a:bodyPr/>
        <a:lstStyle/>
        <a:p>
          <a:endParaRPr lang="cs-CZ"/>
        </a:p>
      </dgm:t>
    </dgm:pt>
    <dgm:pt modelId="{57BA66DF-0097-49D5-8261-0B19F4F3F7C3}" type="sibTrans" cxnId="{AD12B999-F4BA-4F99-8130-EC2DF1CC3ABF}">
      <dgm:prSet/>
      <dgm:spPr/>
      <dgm:t>
        <a:bodyPr/>
        <a:lstStyle/>
        <a:p>
          <a:endParaRPr lang="cs-CZ"/>
        </a:p>
      </dgm:t>
    </dgm:pt>
    <dgm:pt modelId="{C625E587-D40B-431F-A3DA-4264A028CEF8}">
      <dgm:prSet phldrT="[Text]"/>
      <dgm:spPr/>
      <dgm:t>
        <a:bodyPr/>
        <a:lstStyle/>
        <a:p>
          <a:pPr algn="l">
            <a:buFont typeface="+mj-lt"/>
            <a:buAutoNum type="arabicPeriod"/>
          </a:pPr>
          <a:r>
            <a:rPr lang="cs-CZ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část výzvy A nebo B</a:t>
          </a:r>
          <a:r>
            <a:rPr lang="cs-CZ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, do které podáváte žádost;</a:t>
          </a:r>
          <a:endParaRPr lang="cs-CZ" dirty="false"/>
        </a:p>
      </dgm:t>
    </dgm:pt>
    <dgm:pt modelId="{F4C18887-CBD1-4762-AEF3-C42E04E3A90B}" type="parTrans" cxnId="{AD6FB535-6347-4926-8C00-855FC24DBFDF}">
      <dgm:prSet/>
      <dgm:spPr/>
      <dgm:t>
        <a:bodyPr/>
        <a:lstStyle/>
        <a:p>
          <a:endParaRPr lang="cs-CZ"/>
        </a:p>
      </dgm:t>
    </dgm:pt>
    <dgm:pt modelId="{C7F556A9-6727-4159-81C4-A46B26821F2B}" type="sibTrans" cxnId="{AD6FB535-6347-4926-8C00-855FC24DBFDF}">
      <dgm:prSet/>
      <dgm:spPr/>
      <dgm:t>
        <a:bodyPr/>
        <a:lstStyle/>
        <a:p>
          <a:endParaRPr lang="cs-CZ"/>
        </a:p>
      </dgm:t>
    </dgm:pt>
    <dgm:pt modelId="{A6F8D5EA-59C8-4E4F-9635-39181291B177}">
      <dgm:prSet phldrT="[Text]"/>
      <dgm:spPr/>
      <dgm:t>
        <a:bodyPr/>
        <a:lstStyle/>
        <a:p>
          <a:pPr algn="l">
            <a:buFont typeface="+mj-lt"/>
            <a:buAutoNum type="arabicPeriod"/>
          </a:pPr>
          <a:r>
            <a:rPr lang="cs-CZ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zemi EU</a:t>
          </a:r>
          <a:r>
            <a:rPr lang="cs-CZ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, ve které bude probíhat aktivita Zahraniční stáž</a:t>
          </a:r>
          <a:r>
            <a:rPr lang="cs-CZ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.</a:t>
          </a:r>
          <a:endParaRPr lang="cs-CZ" dirty="false"/>
        </a:p>
      </dgm:t>
    </dgm:pt>
    <dgm:pt modelId="{F3537CED-29B5-4279-931B-C35D1E8812FC}" type="parTrans" cxnId="{FFFB52A1-A2D1-4C41-B336-E01BB754C5ED}">
      <dgm:prSet/>
      <dgm:spPr/>
      <dgm:t>
        <a:bodyPr/>
        <a:lstStyle/>
        <a:p>
          <a:endParaRPr lang="cs-CZ"/>
        </a:p>
      </dgm:t>
    </dgm:pt>
    <dgm:pt modelId="{8AE09EB1-45E3-4513-92F6-8801922ADC78}" type="sibTrans" cxnId="{FFFB52A1-A2D1-4C41-B336-E01BB754C5ED}">
      <dgm:prSet/>
      <dgm:spPr/>
      <dgm:t>
        <a:bodyPr/>
        <a:lstStyle/>
        <a:p>
          <a:endParaRPr lang="cs-CZ"/>
        </a:p>
      </dgm:t>
    </dgm:pt>
    <dgm:pt modelId="{FDA3A8A4-28BA-4328-84DE-6C17D9A39FE4}" type="pres">
      <dgm:prSet presAssocID="{E41D36B8-FF97-4F16-9C95-EF531991EF76}" presName="linear" presStyleCnt="0">
        <dgm:presLayoutVars>
          <dgm:animLvl val="lvl"/>
          <dgm:resizeHandles val="exact"/>
        </dgm:presLayoutVars>
      </dgm:prSet>
      <dgm:spPr/>
    </dgm:pt>
    <dgm:pt modelId="{94626A11-3898-4F91-8620-1F1EF350D6BF}" type="pres">
      <dgm:prSet presAssocID="{72F5FF35-8973-49D2-B3C1-610768B3F149}" presName="parentText" presStyleLbl="node1" presStyleIdx="0" presStyleCnt="2" custLinFactNeighborY="-17231">
        <dgm:presLayoutVars>
          <dgm:chMax val="0"/>
          <dgm:bulletEnabled val="true"/>
        </dgm:presLayoutVars>
      </dgm:prSet>
      <dgm:spPr/>
    </dgm:pt>
    <dgm:pt modelId="{034450D4-7BAB-4A32-9813-DE689C154922}" type="pres">
      <dgm:prSet presAssocID="{72F5FF35-8973-49D2-B3C1-610768B3F149}" presName="childText" presStyleLbl="revTx" presStyleIdx="0" presStyleCnt="1">
        <dgm:presLayoutVars>
          <dgm:bulletEnabled val="true"/>
        </dgm:presLayoutVars>
      </dgm:prSet>
      <dgm:spPr/>
    </dgm:pt>
    <dgm:pt modelId="{D9261342-0B9B-46C6-8796-955ECFE85EB0}" type="pres">
      <dgm:prSet presAssocID="{EACEB5EB-D98B-43AD-AE15-E45E6CF64E2E}" presName="parentText" presStyleLbl="node1" presStyleIdx="1" presStyleCnt="2" custLinFactNeighborY="24957">
        <dgm:presLayoutVars>
          <dgm:chMax val="0"/>
          <dgm:bulletEnabled val="true"/>
        </dgm:presLayoutVars>
      </dgm:prSet>
      <dgm:spPr/>
    </dgm:pt>
  </dgm:ptLst>
  <dgm:cxnLst>
    <dgm:cxn modelId="{2A4B5F10-AE72-44DF-9770-313E43CA1CC6}" type="presOf" srcId="{EACEB5EB-D98B-43AD-AE15-E45E6CF64E2E}" destId="{D9261342-0B9B-46C6-8796-955ECFE85EB0}" srcOrd="0" destOrd="0" presId="urn:microsoft.com/office/officeart/2005/8/layout/vList2"/>
    <dgm:cxn modelId="{AD6FB535-6347-4926-8C00-855FC24DBFDF}" srcId="{72F5FF35-8973-49D2-B3C1-610768B3F149}" destId="{C625E587-D40B-431F-A3DA-4264A028CEF8}" srcOrd="1" destOrd="0" parTransId="{F4C18887-CBD1-4762-AEF3-C42E04E3A90B}" sibTransId="{C7F556A9-6727-4159-81C4-A46B26821F2B}"/>
    <dgm:cxn modelId="{F2CF234A-F642-41A1-9F77-9CA11C477226}" type="presOf" srcId="{A6F8D5EA-59C8-4E4F-9635-39181291B177}" destId="{034450D4-7BAB-4A32-9813-DE689C154922}" srcOrd="0" destOrd="2" presId="urn:microsoft.com/office/officeart/2005/8/layout/vList2"/>
    <dgm:cxn modelId="{CCAB7771-5999-45FE-B2A1-FD92CF21933F}" type="presOf" srcId="{C625E587-D40B-431F-A3DA-4264A028CEF8}" destId="{034450D4-7BAB-4A32-9813-DE689C154922}" srcOrd="0" destOrd="1" presId="urn:microsoft.com/office/officeart/2005/8/layout/vList2"/>
    <dgm:cxn modelId="{24430E86-F8B8-46BF-B2B1-53D09256F1CE}" srcId="{E41D36B8-FF97-4F16-9C95-EF531991EF76}" destId="{72F5FF35-8973-49D2-B3C1-610768B3F149}" srcOrd="0" destOrd="0" parTransId="{BF08BE36-A152-448E-8F53-4BB177167EEA}" sibTransId="{048864E6-BD9E-45A3-A750-03C825C2C889}"/>
    <dgm:cxn modelId="{AD12B999-F4BA-4F99-8130-EC2DF1CC3ABF}" srcId="{E41D36B8-FF97-4F16-9C95-EF531991EF76}" destId="{EACEB5EB-D98B-43AD-AE15-E45E6CF64E2E}" srcOrd="1" destOrd="0" parTransId="{138AF8FA-4A37-45AD-9949-4C89F3567217}" sibTransId="{57BA66DF-0097-49D5-8261-0B19F4F3F7C3}"/>
    <dgm:cxn modelId="{FFFB52A1-A2D1-4C41-B336-E01BB754C5ED}" srcId="{72F5FF35-8973-49D2-B3C1-610768B3F149}" destId="{A6F8D5EA-59C8-4E4F-9635-39181291B177}" srcOrd="2" destOrd="0" parTransId="{F3537CED-29B5-4279-931B-C35D1E8812FC}" sibTransId="{8AE09EB1-45E3-4513-92F6-8801922ADC78}"/>
    <dgm:cxn modelId="{EB959BC1-96E3-4C72-B8B0-823616A703D9}" type="presOf" srcId="{72F5FF35-8973-49D2-B3C1-610768B3F149}" destId="{94626A11-3898-4F91-8620-1F1EF350D6BF}" srcOrd="0" destOrd="0" presId="urn:microsoft.com/office/officeart/2005/8/layout/vList2"/>
    <dgm:cxn modelId="{08A133CA-EEFF-4550-B5F8-FF7982FD2435}" type="presOf" srcId="{E41D36B8-FF97-4F16-9C95-EF531991EF76}" destId="{FDA3A8A4-28BA-4328-84DE-6C17D9A39FE4}" srcOrd="0" destOrd="0" presId="urn:microsoft.com/office/officeart/2005/8/layout/vList2"/>
    <dgm:cxn modelId="{2CA378D4-FD30-4654-B220-12BA17199948}" srcId="{72F5FF35-8973-49D2-B3C1-610768B3F149}" destId="{863EC0A0-B84E-448E-9EE5-D1408FED3DCC}" srcOrd="0" destOrd="0" parTransId="{50778D96-528B-46AE-B6CD-E73EA68FEF08}" sibTransId="{221D6684-D34F-417E-8FB0-2FC1EC9CEFE3}"/>
    <dgm:cxn modelId="{83D637E1-89EC-4E73-A3F9-A04EF9F61799}" type="presOf" srcId="{863EC0A0-B84E-448E-9EE5-D1408FED3DCC}" destId="{034450D4-7BAB-4A32-9813-DE689C154922}" srcOrd="0" destOrd="0" presId="urn:microsoft.com/office/officeart/2005/8/layout/vList2"/>
    <dgm:cxn modelId="{A491EAF0-ACC1-48D5-8079-7383E0CD7B00}" type="presParOf" srcId="{FDA3A8A4-28BA-4328-84DE-6C17D9A39FE4}" destId="{94626A11-3898-4F91-8620-1F1EF350D6BF}" srcOrd="0" destOrd="0" presId="urn:microsoft.com/office/officeart/2005/8/layout/vList2"/>
    <dgm:cxn modelId="{7CFAD0CB-1299-4707-A97A-0F57F8372BF4}" type="presParOf" srcId="{FDA3A8A4-28BA-4328-84DE-6C17D9A39FE4}" destId="{034450D4-7BAB-4A32-9813-DE689C154922}" srcOrd="1" destOrd="0" presId="urn:microsoft.com/office/officeart/2005/8/layout/vList2"/>
    <dgm:cxn modelId="{4DDBEFD0-EDB1-44B7-84A8-02AC66D3446F}" type="presParOf" srcId="{FDA3A8A4-28BA-4328-84DE-6C17D9A39FE4}" destId="{D9261342-0B9B-46C6-8796-955ECFE85EB0}" srcOrd="2" destOrd="0" presId="urn:microsoft.com/office/officeart/2005/8/layout/vList2"/>
  </dgm:cxnLst>
  <dgm:bg/>
  <dgm:whole/>
  <dgm:extLst>
    <a:ext uri="http://schemas.microsoft.com/office/drawing/2008/diagram">
      <dsp:dataModelExt relId="rId6" minVer="http://schemas.openxmlformats.org/drawingml/2006/diagram"/>
    </a:ext>
  </dgm:extLst>
</dgm:dataModel>
</file>

<file path=ppt/diagrams/drawing1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  <dsp:sp modelId="{4119C3A2-9D48-436D-9AF9-5D15E21DD2AA}">
      <dsp:nvSpPr>
        <dsp:cNvPr id="0" name=""/>
        <dsp:cNvSpPr/>
      </dsp:nvSpPr>
      <dsp:spPr>
        <a:xfrm>
          <a:off x="0" y="1219199"/>
          <a:ext cx="6096000" cy="162560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CD814A-165F-4702-B1B6-66157B2050AD}">
      <dsp:nvSpPr>
        <dsp:cNvPr id="0" name=""/>
        <dsp:cNvSpPr/>
      </dsp:nvSpPr>
      <dsp:spPr>
        <a:xfrm>
          <a:off x="1414" y="0"/>
          <a:ext cx="2343231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128016" tIns="128016" rIns="128016" bIns="128016" numCol="1" spcCol="1270" anchor="b" anchorCtr="false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true" kern="1200" dirty="false"/>
            <a:t>březen 2023</a:t>
          </a:r>
          <a:r>
            <a:rPr lang="cs-CZ" sz="1800" kern="1200" dirty="false"/>
            <a:t> 03_23_96</a:t>
          </a:r>
        </a:p>
      </dsp:txBody>
      <dsp:txXfrm>
        <a:off x="1414" y="0"/>
        <a:ext cx="2343231" cy="1625600"/>
      </dsp:txXfrm>
    </dsp:sp>
    <dsp:sp modelId="{55D53CD3-0195-4CBD-B34D-9DE80B30392E}">
      <dsp:nvSpPr>
        <dsp:cNvPr id="0" name=""/>
        <dsp:cNvSpPr/>
      </dsp:nvSpPr>
      <dsp:spPr>
        <a:xfrm>
          <a:off x="969830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A74833-2131-4694-BAE9-962CE1FFDD2C}">
      <dsp:nvSpPr>
        <dsp:cNvPr id="0" name=""/>
        <dsp:cNvSpPr/>
      </dsp:nvSpPr>
      <dsp:spPr>
        <a:xfrm>
          <a:off x="2255915" y="2438399"/>
          <a:ext cx="1481696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120904" tIns="120904" rIns="120904" bIns="120904" numCol="1" spcCol="1270" anchor="t" anchorCtr="false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true" kern="1200" dirty="false"/>
            <a:t>únor 2025</a:t>
          </a:r>
          <a:r>
            <a:rPr lang="cs-CZ" sz="1700" kern="1200" dirty="false"/>
            <a:t> 03_25_97</a:t>
          </a:r>
        </a:p>
      </dsp:txBody>
      <dsp:txXfrm>
        <a:off x="2255915" y="2438399"/>
        <a:ext cx="1481696" cy="1625600"/>
      </dsp:txXfrm>
    </dsp:sp>
    <dsp:sp modelId="{4DBCBD55-2078-4BAA-BF48-3F887A4D90B6}">
      <dsp:nvSpPr>
        <dsp:cNvPr id="0" name=""/>
        <dsp:cNvSpPr/>
      </dsp:nvSpPr>
      <dsp:spPr>
        <a:xfrm>
          <a:off x="2844799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830252-7E7E-4E98-878A-8DC3A5711095}">
      <dsp:nvSpPr>
        <dsp:cNvPr id="0" name=""/>
        <dsp:cNvSpPr/>
      </dsp:nvSpPr>
      <dsp:spPr>
        <a:xfrm>
          <a:off x="3921577" y="0"/>
          <a:ext cx="1563408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120904" tIns="120904" rIns="120904" bIns="120904" numCol="1" spcCol="1270" anchor="b" anchorCtr="false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true" kern="1200" dirty="false"/>
            <a:t>únor 2027</a:t>
          </a:r>
          <a:r>
            <a:rPr lang="cs-CZ" sz="1700" kern="1200" dirty="false"/>
            <a:t> 03_27_98</a:t>
          </a:r>
        </a:p>
      </dsp:txBody>
      <dsp:txXfrm>
        <a:off x="3921577" y="0"/>
        <a:ext cx="1563408" cy="1625600"/>
      </dsp:txXfrm>
    </dsp:sp>
    <dsp:sp modelId="{49D245C1-1758-48AB-9A37-E2360EA7C6E3}">
      <dsp:nvSpPr>
        <dsp:cNvPr id="0" name=""/>
        <dsp:cNvSpPr/>
      </dsp:nvSpPr>
      <dsp:spPr>
        <a:xfrm>
          <a:off x="4500081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  <dsp:sp modelId="{FDBF20C4-7B7C-4CA6-8864-53A5162D1CA8}">
      <dsp:nvSpPr>
        <dsp:cNvPr id="0" name=""/>
        <dsp:cNvSpPr/>
      </dsp:nvSpPr>
      <dsp:spPr>
        <a:xfrm>
          <a:off x="0" y="1070979"/>
          <a:ext cx="60960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707302-A521-48C2-913E-A6EFE91C278C}">
      <dsp:nvSpPr>
        <dsp:cNvPr id="0" name=""/>
        <dsp:cNvSpPr/>
      </dsp:nvSpPr>
      <dsp:spPr>
        <a:xfrm>
          <a:off x="304800" y="790539"/>
          <a:ext cx="426720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161290" tIns="0" rIns="161290" bIns="0" numCol="1" spcCol="1270" anchor="ctr" anchorCtr="false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false"/>
            <a:t>Cílová země zahraniční stáže</a:t>
          </a:r>
        </a:p>
      </dsp:txBody>
      <dsp:txXfrm>
        <a:off x="332180" y="817919"/>
        <a:ext cx="4212440" cy="506120"/>
      </dsp:txXfrm>
    </dsp:sp>
    <dsp:sp modelId="{E11CF72C-F10C-4C6F-810F-E088DE0D6A1C}">
      <dsp:nvSpPr>
        <dsp:cNvPr id="0" name=""/>
        <dsp:cNvSpPr/>
      </dsp:nvSpPr>
      <dsp:spPr>
        <a:xfrm>
          <a:off x="0" y="1932820"/>
          <a:ext cx="60960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613256-67BC-4191-A6AA-7B6921006026}">
      <dsp:nvSpPr>
        <dsp:cNvPr id="0" name=""/>
        <dsp:cNvSpPr/>
      </dsp:nvSpPr>
      <dsp:spPr>
        <a:xfrm>
          <a:off x="304800" y="1652379"/>
          <a:ext cx="426720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161290" tIns="0" rIns="161290" bIns="0" numCol="1" spcCol="1270" anchor="ctr" anchorCtr="false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false"/>
            <a:t>Plánovaný počet účastníků projektu v jednotlivých aktivitách projektu</a:t>
          </a:r>
        </a:p>
      </dsp:txBody>
      <dsp:txXfrm>
        <a:off x="332180" y="1679759"/>
        <a:ext cx="4212440" cy="506120"/>
      </dsp:txXfrm>
    </dsp:sp>
    <dsp:sp modelId="{87DC983A-E4E9-4D1E-AA47-6B91FEBD4DB1}">
      <dsp:nvSpPr>
        <dsp:cNvPr id="0" name=""/>
        <dsp:cNvSpPr/>
      </dsp:nvSpPr>
      <dsp:spPr>
        <a:xfrm>
          <a:off x="0" y="2794660"/>
          <a:ext cx="60960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972BBC-3DF0-4D2E-B401-28A90DB7988D}">
      <dsp:nvSpPr>
        <dsp:cNvPr id="0" name=""/>
        <dsp:cNvSpPr/>
      </dsp:nvSpPr>
      <dsp:spPr>
        <a:xfrm>
          <a:off x="304800" y="2514219"/>
          <a:ext cx="426720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161290" tIns="0" rIns="161290" bIns="0" numCol="1" spcCol="1270" anchor="ctr" anchorCtr="false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false"/>
            <a:t>Plánovanou délku povinných aktivit projektu</a:t>
          </a:r>
        </a:p>
      </dsp:txBody>
      <dsp:txXfrm>
        <a:off x="332180" y="2541599"/>
        <a:ext cx="4212440" cy="506120"/>
      </dsp:txXfrm>
    </dsp:sp>
  </dsp:spTree>
</dsp:drawing>
</file>

<file path=ppt/diagrams/drawing11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  <dsp:sp modelId="{329AF9FF-817F-4CB7-8BF6-C7B41ED55E27}">
      <dsp:nvSpPr>
        <dsp:cNvPr id="0" name=""/>
        <dsp:cNvSpPr/>
      </dsp:nvSpPr>
      <dsp:spPr>
        <a:xfrm>
          <a:off x="0" y="198565"/>
          <a:ext cx="7440488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102870" tIns="102870" rIns="102870" bIns="102870" numCol="1" spcCol="1270" anchor="ctr" anchorCtr="false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false"/>
            <a:t>Formy financování</a:t>
          </a:r>
        </a:p>
      </dsp:txBody>
      <dsp:txXfrm>
        <a:off x="30842" y="229407"/>
        <a:ext cx="7378804" cy="570116"/>
      </dsp:txXfrm>
    </dsp:sp>
    <dsp:sp modelId="{5683A2E1-925D-4515-9346-2A06A296EA13}">
      <dsp:nvSpPr>
        <dsp:cNvPr id="0" name=""/>
        <dsp:cNvSpPr/>
      </dsp:nvSpPr>
      <dsp:spPr>
        <a:xfrm>
          <a:off x="0" y="830365"/>
          <a:ext cx="7440488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236235" tIns="34290" rIns="192024" bIns="34290" numCol="1" spcCol="1270" anchor="t" anchorCtr="false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100" kern="1200" dirty="false"/>
            <a:t>Ex ante se zálohovými platbami</a:t>
          </a:r>
        </a:p>
      </dsp:txBody>
      <dsp:txXfrm>
        <a:off x="0" y="830365"/>
        <a:ext cx="7440488" cy="447120"/>
      </dsp:txXfrm>
    </dsp:sp>
    <dsp:sp modelId="{F086BA0E-B2A7-44B6-9B41-E24B7BF5888B}">
      <dsp:nvSpPr>
        <dsp:cNvPr id="0" name=""/>
        <dsp:cNvSpPr/>
      </dsp:nvSpPr>
      <dsp:spPr>
        <a:xfrm>
          <a:off x="0" y="1277485"/>
          <a:ext cx="7440488" cy="631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102870" tIns="102870" rIns="102870" bIns="102870" numCol="1" spcCol="1270" anchor="ctr" anchorCtr="false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false"/>
            <a:t>Zálohové platby ve finančním plánu</a:t>
          </a:r>
        </a:p>
      </dsp:txBody>
      <dsp:txXfrm>
        <a:off x="30842" y="1308327"/>
        <a:ext cx="7378804" cy="570116"/>
      </dsp:txXfrm>
    </dsp:sp>
    <dsp:sp modelId="{65E13911-6395-494F-9D7C-9A0CCC6C4E78}">
      <dsp:nvSpPr>
        <dsp:cNvPr id="0" name=""/>
        <dsp:cNvSpPr/>
      </dsp:nvSpPr>
      <dsp:spPr>
        <a:xfrm>
          <a:off x="0" y="2092077"/>
          <a:ext cx="7440488" cy="1956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236235" tIns="34290" rIns="192024" bIns="34290" numCol="1" spcCol="1270" anchor="t" anchorCtr="false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100" kern="1200" dirty="false"/>
            <a:t>1. zálohová platba ve výši 30 %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100" kern="1200" dirty="false"/>
            <a:t>Další zálohové platby dle harmonogramu projektu a výsledku kontroly zpráv o realizaci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100" b="true" kern="1200" dirty="false" err="true"/>
            <a:t>ZoR</a:t>
          </a:r>
          <a:r>
            <a:rPr lang="cs-CZ" sz="2100" b="true" kern="1200" dirty="false"/>
            <a:t> a </a:t>
          </a:r>
          <a:r>
            <a:rPr lang="cs-CZ" sz="2100" b="true" kern="1200" dirty="false" err="true"/>
            <a:t>ŽoP</a:t>
          </a:r>
          <a:r>
            <a:rPr lang="cs-CZ" sz="2100" b="true" kern="1200" dirty="false"/>
            <a:t> – období 6 měsíců</a:t>
          </a:r>
          <a:endParaRPr lang="cs-CZ" sz="2100" kern="1200" dirty="false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100" kern="1200" dirty="false"/>
            <a:t>Závěrečná platba/vratka bude stanovena dle vyúčtování zálohových plateb a skutečně prokázaných výdajů</a:t>
          </a:r>
        </a:p>
      </dsp:txBody>
      <dsp:txXfrm>
        <a:off x="0" y="2092077"/>
        <a:ext cx="7440488" cy="1956150"/>
      </dsp:txXfrm>
    </dsp:sp>
  </dsp:spTree>
</dsp:drawing>
</file>

<file path=ppt/diagrams/drawing2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  <dsp:sp modelId="{4820F41F-44DD-43AA-AA98-DAF7B19C5C8F}">
      <dsp:nvSpPr>
        <dsp:cNvPr id="0" name=""/>
        <dsp:cNvSpPr/>
      </dsp:nvSpPr>
      <dsp:spPr>
        <a:xfrm>
          <a:off x="0" y="0"/>
          <a:ext cx="8064500" cy="4649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91440" tIns="91440" rIns="91440" bIns="91440" numCol="1" spcCol="1270" anchor="ctr" anchorCtr="false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false"/>
            <a:t>Cíl výzvy</a:t>
          </a:r>
        </a:p>
      </dsp:txBody>
      <dsp:txXfrm>
        <a:off x="22697" y="22697"/>
        <a:ext cx="8019106" cy="419556"/>
      </dsp:txXfrm>
    </dsp:sp>
    <dsp:sp modelId="{124F85A1-704C-464A-9AAC-454B0A743645}">
      <dsp:nvSpPr>
        <dsp:cNvPr id="0" name=""/>
        <dsp:cNvSpPr/>
      </dsp:nvSpPr>
      <dsp:spPr>
        <a:xfrm>
          <a:off x="0" y="573880"/>
          <a:ext cx="8064500" cy="1182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256048" tIns="25400" rIns="142240" bIns="25400" numCol="1" spcCol="1270" anchor="t" anchorCtr="false">
          <a:noAutofit/>
        </a:bodyPr>
        <a:lstStyle/>
        <a:p>
          <a:pPr marL="0" lvl="1" indent="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None/>
          </a:pPr>
          <a:r>
            <a:rPr lang="cs-CZ" sz="2000" kern="1200" dirty="false">
              <a:solidFill>
                <a:schemeClr val="tx1"/>
              </a:solidFill>
            </a:rPr>
            <a:t>Cílem výzvy je aktivizovat cílovou skupinu znevýhodněné mládeže a zvýšit její schopnosti a potenciál pro vstup na trh práce nebo do dalšího vzdělávání prostřednictvím nástroje mezinárodní mobility v rámci iniciativy ALMA.</a:t>
          </a:r>
          <a:endParaRPr lang="cs-CZ" sz="2000" kern="1200" dirty="false"/>
        </a:p>
      </dsp:txBody>
      <dsp:txXfrm>
        <a:off x="0" y="573880"/>
        <a:ext cx="8064500" cy="118272"/>
      </dsp:txXfrm>
    </dsp:sp>
    <dsp:sp modelId="{27326733-1B5F-4E45-9C70-E363EB333368}">
      <dsp:nvSpPr>
        <dsp:cNvPr id="0" name=""/>
        <dsp:cNvSpPr/>
      </dsp:nvSpPr>
      <dsp:spPr>
        <a:xfrm>
          <a:off x="0" y="1822827"/>
          <a:ext cx="8064500" cy="5030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91440" tIns="91440" rIns="91440" bIns="91440" numCol="1" spcCol="1270" anchor="ctr" anchorCtr="false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false"/>
            <a:t>Vyhlášení a druh výzvy</a:t>
          </a:r>
          <a:endParaRPr lang="cs-CZ" sz="800" kern="1200" dirty="false"/>
        </a:p>
      </dsp:txBody>
      <dsp:txXfrm>
        <a:off x="24555" y="1847382"/>
        <a:ext cx="8015390" cy="453903"/>
      </dsp:txXfrm>
    </dsp:sp>
    <dsp:sp modelId="{1AF469CD-0233-45E0-B657-2C2D8D0B558B}">
      <dsp:nvSpPr>
        <dsp:cNvPr id="0" name=""/>
        <dsp:cNvSpPr/>
      </dsp:nvSpPr>
      <dsp:spPr>
        <a:xfrm>
          <a:off x="0" y="2590115"/>
          <a:ext cx="806450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256048" tIns="25400" rIns="142240" bIns="25400" numCol="1" spcCol="1270" anchor="t" anchorCtr="false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Vyhlášení výzvy: 1.3.2023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Průběžná výzva</a:t>
          </a:r>
        </a:p>
      </dsp:txBody>
      <dsp:txXfrm>
        <a:off x="0" y="2590115"/>
        <a:ext cx="8064500" cy="1059840"/>
      </dsp:txXfrm>
    </dsp:sp>
  </dsp:spTree>
</dsp:drawing>
</file>

<file path=ppt/diagrams/drawing3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  <dsp:sp modelId="{4959BEE2-1A5E-4856-BB4E-96FE43066160}">
      <dsp:nvSpPr>
        <dsp:cNvPr id="0" name=""/>
        <dsp:cNvSpPr/>
      </dsp:nvSpPr>
      <dsp:spPr>
        <a:xfrm>
          <a:off x="0" y="3"/>
          <a:ext cx="7956400" cy="486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80010" tIns="80010" rIns="80010" bIns="80010" numCol="1" spcCol="1270" anchor="ctr" anchorCtr="false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false"/>
            <a:t>Termíny</a:t>
          </a:r>
        </a:p>
      </dsp:txBody>
      <dsp:txXfrm>
        <a:off x="23763" y="23766"/>
        <a:ext cx="7908874" cy="439262"/>
      </dsp:txXfrm>
    </dsp:sp>
    <dsp:sp modelId="{151BD93C-DBE8-4909-9D4B-9D1A35800E7E}">
      <dsp:nvSpPr>
        <dsp:cNvPr id="0" name=""/>
        <dsp:cNvSpPr/>
      </dsp:nvSpPr>
      <dsp:spPr>
        <a:xfrm>
          <a:off x="0" y="675382"/>
          <a:ext cx="7956400" cy="1384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252616" tIns="25400" rIns="142240" bIns="25400" numCol="1" spcCol="1270" anchor="t" anchorCtr="false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Datum zpřístupnění žádosti o podporu v monitorovacím systému MS2021+: 8.3.2023</a:t>
          </a:r>
          <a:endParaRPr lang="cs-CZ" sz="2000" kern="1200" dirty="false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Zahájení příjmu žádostí: 15.3.2023</a:t>
          </a:r>
          <a:endParaRPr lang="cs-CZ" sz="2000" kern="1200" dirty="false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Ukončení příjmu žádostí: 3.5.2023</a:t>
          </a:r>
          <a:endParaRPr lang="cs-CZ" sz="2000" kern="1200" dirty="false"/>
        </a:p>
      </dsp:txBody>
      <dsp:txXfrm>
        <a:off x="0" y="675382"/>
        <a:ext cx="7956400" cy="1384106"/>
      </dsp:txXfrm>
    </dsp:sp>
    <dsp:sp modelId="{43ED4164-5A40-46EE-9E2A-A86F2F308494}">
      <dsp:nvSpPr>
        <dsp:cNvPr id="0" name=""/>
        <dsp:cNvSpPr/>
      </dsp:nvSpPr>
      <dsp:spPr>
        <a:xfrm>
          <a:off x="0" y="1948420"/>
          <a:ext cx="7956400" cy="23878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80010" tIns="80010" rIns="80010" bIns="80010" numCol="1" spcCol="1270" anchor="ctr" anchorCtr="false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true" kern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Žadatel je oprávněn v rámci této výzvy předložit maximálně jednu žádost o podporu.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true" kern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Žadatel může podat novou žádost o podporu v případě, že jeho předchozí žádost o podporu byla v procesu hodnocení vyloučena a zároveň nedošlo k ukončení příjmu žádostí.</a:t>
          </a:r>
          <a:endParaRPr lang="cs-CZ" sz="2100" kern="1200" dirty="false"/>
        </a:p>
      </dsp:txBody>
      <dsp:txXfrm>
        <a:off x="116564" y="2064984"/>
        <a:ext cx="7723272" cy="2154707"/>
      </dsp:txXfrm>
    </dsp:sp>
  </dsp:spTree>
</dsp:drawing>
</file>

<file path=ppt/diagrams/drawing4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  <dsp:sp modelId="{717867E8-3268-4163-B9D8-D006C76F61C9}">
      <dsp:nvSpPr>
        <dsp:cNvPr id="0" name=""/>
        <dsp:cNvSpPr/>
      </dsp:nvSpPr>
      <dsp:spPr>
        <a:xfrm>
          <a:off x="0" y="206542"/>
          <a:ext cx="8064500" cy="4320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91440" tIns="91440" rIns="91440" bIns="91440" numCol="1" spcCol="1270" anchor="ctr" anchorCtr="false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false"/>
            <a:t>Alokace a finanční data</a:t>
          </a:r>
        </a:p>
      </dsp:txBody>
      <dsp:txXfrm>
        <a:off x="21090" y="227632"/>
        <a:ext cx="8022320" cy="389844"/>
      </dsp:txXfrm>
    </dsp:sp>
    <dsp:sp modelId="{F98875EF-3D4F-4220-90D4-3575E14F2A9E}">
      <dsp:nvSpPr>
        <dsp:cNvPr id="0" name=""/>
        <dsp:cNvSpPr/>
      </dsp:nvSpPr>
      <dsp:spPr>
        <a:xfrm>
          <a:off x="0" y="815312"/>
          <a:ext cx="8064500" cy="1488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256048" tIns="25400" rIns="142240" bIns="25400" numCol="1" spcCol="1270" anchor="t" anchorCtr="false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+mn-lt"/>
            </a:rPr>
            <a:t>Finanční alokace výzvy:  150 000 000 Kč</a:t>
          </a:r>
          <a:endParaRPr lang="cs-CZ" sz="2000" kern="1200" dirty="false">
            <a:latin typeface="+mn-lt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b="true" kern="1200" dirty="false">
              <a:solidFill>
                <a:srgbClr val="164088"/>
              </a:solidFill>
              <a:latin typeface="+mn-lt"/>
            </a:rPr>
            <a:t>Část A: </a:t>
          </a:r>
          <a:r>
            <a:rPr lang="cs-CZ" sz="2000" kern="1200" dirty="false">
              <a:solidFill>
                <a:srgbClr val="164088"/>
              </a:solidFill>
              <a:latin typeface="+mn-lt"/>
            </a:rPr>
            <a:t>pro projekty navazující na realizaci v rámci výzev OPZ č. 03_15_032 a 03_16_059, alokace 105 000 000 Kč</a:t>
          </a:r>
          <a:endParaRPr lang="cs-CZ" sz="2000" kern="1200" dirty="false">
            <a:latin typeface="+mn-lt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b="true" kern="1200" dirty="false">
              <a:solidFill>
                <a:srgbClr val="164088"/>
              </a:solidFill>
              <a:latin typeface="+mn-lt"/>
            </a:rPr>
            <a:t>Část B: </a:t>
          </a:r>
          <a:r>
            <a:rPr lang="cs-CZ" sz="2000" kern="1200" dirty="false">
              <a:solidFill>
                <a:srgbClr val="164088"/>
              </a:solidFill>
              <a:latin typeface="+mn-lt"/>
            </a:rPr>
            <a:t>pro projekty, které ve výzvách OPZ č. 03_15_032 nebo 03_16_059 nerealizovaly, alokace 45 000 000 Kč</a:t>
          </a:r>
          <a:endParaRPr lang="cs-CZ" sz="2000" kern="1200" dirty="false">
            <a:latin typeface="+mn-lt"/>
          </a:endParaRPr>
        </a:p>
      </dsp:txBody>
      <dsp:txXfrm>
        <a:off x="0" y="815312"/>
        <a:ext cx="8064500" cy="1488944"/>
      </dsp:txXfrm>
    </dsp:sp>
    <dsp:sp modelId="{5D5D52E9-09DC-48B4-8ECE-126F9ABD29DC}">
      <dsp:nvSpPr>
        <dsp:cNvPr id="0" name=""/>
        <dsp:cNvSpPr/>
      </dsp:nvSpPr>
      <dsp:spPr>
        <a:xfrm>
          <a:off x="0" y="2433545"/>
          <a:ext cx="8064500" cy="4838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91440" tIns="91440" rIns="91440" bIns="91440" numCol="1" spcCol="1270" anchor="ctr" anchorCtr="false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false"/>
            <a:t>Parametry projektu</a:t>
          </a:r>
        </a:p>
      </dsp:txBody>
      <dsp:txXfrm>
        <a:off x="23617" y="2457162"/>
        <a:ext cx="8017266" cy="436568"/>
      </dsp:txXfrm>
    </dsp:sp>
    <dsp:sp modelId="{28EFA288-BFE2-46DA-B912-1C52C9EF996D}">
      <dsp:nvSpPr>
        <dsp:cNvPr id="0" name=""/>
        <dsp:cNvSpPr/>
      </dsp:nvSpPr>
      <dsp:spPr>
        <a:xfrm>
          <a:off x="0" y="3096348"/>
          <a:ext cx="8064500" cy="844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256048" tIns="25400" rIns="142240" bIns="25400" numCol="1" spcCol="1270" anchor="t" anchorCtr="false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Max. délka projektu 1 rok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Zahájení projektu nejdříve 1.3.2023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Ukončení projektu nejpozději 31.10.2024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Celkové způsobilé výdaje projektu 2 - 7,5 mil. Kč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Zjednodušené vykazování / jednotky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Ex ante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5FBBF5"/>
            </a:buClr>
            <a:buSzPct val="100000"/>
            <a:buFont typeface="Arial" panose="020B0604020202020204" pitchFamily="34" charset="0"/>
            <a:buChar char="•"/>
          </a:pPr>
          <a:r>
            <a:rPr lang="cs-CZ" sz="2000" kern="1200" dirty="false">
              <a:solidFill>
                <a:srgbClr val="164088"/>
              </a:solidFill>
              <a:latin typeface="Arial"/>
              <a:ea typeface="+mn-ea"/>
              <a:cs typeface="+mn-cs"/>
            </a:rPr>
            <a:t>Bez veřejné podpory</a:t>
          </a:r>
        </a:p>
      </dsp:txBody>
      <dsp:txXfrm>
        <a:off x="0" y="3096348"/>
        <a:ext cx="8064500" cy="844342"/>
      </dsp:txXfrm>
    </dsp:sp>
  </dsp:spTree>
</dsp:drawing>
</file>

<file path=ppt/diagrams/drawing5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  <dsp:sp modelId="{CD3DAAEF-CAD8-4B4A-8E63-C10475025CB3}">
      <dsp:nvSpPr>
        <dsp:cNvPr id="0" name=""/>
        <dsp:cNvSpPr/>
      </dsp:nvSpPr>
      <dsp:spPr>
        <a:xfrm>
          <a:off x="3785" y="323"/>
          <a:ext cx="7985316" cy="1182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72390" tIns="72390" rIns="72390" bIns="72390" numCol="1" spcCol="1270" anchor="ctr" anchorCtr="false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false"/>
            <a:t>Znevýhodněné osoby ve věku 15 – 29 let, které jsou: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false"/>
            <a:t>- uchazeči o zaměstnání (výpis z evidence na ÚP)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false"/>
            <a:t>- nebo osoby neaktivní (potvrzení vydané OSSZ)</a:t>
          </a:r>
        </a:p>
      </dsp:txBody>
      <dsp:txXfrm>
        <a:off x="38423" y="34961"/>
        <a:ext cx="7916040" cy="1113348"/>
      </dsp:txXfrm>
    </dsp:sp>
    <dsp:sp modelId="{724DABEE-D6CC-4FE4-B530-E065117F9D2F}">
      <dsp:nvSpPr>
        <dsp:cNvPr id="0" name=""/>
        <dsp:cNvSpPr/>
      </dsp:nvSpPr>
      <dsp:spPr>
        <a:xfrm>
          <a:off x="0" y="1288410"/>
          <a:ext cx="1896749" cy="1182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57150" tIns="57150" rIns="57150" bIns="57150" numCol="1" spcCol="1270" anchor="ctr" anchorCtr="false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false"/>
            <a:t>Osoby s dokončeným základním vzděláním (ISCED 0 až 2)</a:t>
          </a:r>
        </a:p>
      </dsp:txBody>
      <dsp:txXfrm>
        <a:off x="34638" y="1323048"/>
        <a:ext cx="1827473" cy="1113348"/>
      </dsp:txXfrm>
    </dsp:sp>
    <dsp:sp modelId="{3CF08F4E-5BA0-4D73-8930-1FBE5AC04C68}">
      <dsp:nvSpPr>
        <dsp:cNvPr id="0" name=""/>
        <dsp:cNvSpPr/>
      </dsp:nvSpPr>
      <dsp:spPr>
        <a:xfrm>
          <a:off x="2059862" y="1287854"/>
          <a:ext cx="1896749" cy="1182624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57150" tIns="57150" rIns="57150" bIns="57150" numCol="1" spcCol="1270" anchor="ctr" anchorCtr="false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false"/>
            <a:t>Osoby se středoškolským vzděláním (ISCED 3 až 4)</a:t>
          </a:r>
        </a:p>
      </dsp:txBody>
      <dsp:txXfrm>
        <a:off x="2094500" y="1322492"/>
        <a:ext cx="1827473" cy="1113348"/>
      </dsp:txXfrm>
    </dsp:sp>
    <dsp:sp modelId="{A953F122-B7A4-499C-B704-3662B87B05E3}">
      <dsp:nvSpPr>
        <dsp:cNvPr id="0" name=""/>
        <dsp:cNvSpPr/>
      </dsp:nvSpPr>
      <dsp:spPr>
        <a:xfrm>
          <a:off x="2059862" y="2575385"/>
          <a:ext cx="1896749" cy="1182624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57150" tIns="57150" rIns="57150" bIns="57150" numCol="1" spcCol="1270" anchor="ctr" anchorCtr="false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false"/>
            <a:t>Nezaměstnané či neaktivní déle jak 3 měsíce</a:t>
          </a:r>
        </a:p>
      </dsp:txBody>
      <dsp:txXfrm>
        <a:off x="2094500" y="2610023"/>
        <a:ext cx="1827473" cy="1113348"/>
      </dsp:txXfrm>
    </dsp:sp>
    <dsp:sp modelId="{FD9EA25C-A75A-40B5-97D0-2514AB2D1E10}">
      <dsp:nvSpPr>
        <dsp:cNvPr id="0" name=""/>
        <dsp:cNvSpPr/>
      </dsp:nvSpPr>
      <dsp:spPr>
        <a:xfrm>
          <a:off x="4115939" y="1287854"/>
          <a:ext cx="3873163" cy="1182624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57150" tIns="57150" rIns="57150" bIns="57150" numCol="1" spcCol="1270" anchor="ctr" anchorCtr="false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false"/>
            <a:t>Osoby s nejvýše dokončeným středoškolským vzděláním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false"/>
            <a:t>(ISCED 3 až 4)</a:t>
          </a:r>
        </a:p>
      </dsp:txBody>
      <dsp:txXfrm>
        <a:off x="4150577" y="1322492"/>
        <a:ext cx="3803887" cy="1113348"/>
      </dsp:txXfrm>
    </dsp:sp>
    <dsp:sp modelId="{90FDE9DD-0208-4DEC-A839-81FF5FB09744}">
      <dsp:nvSpPr>
        <dsp:cNvPr id="0" name=""/>
        <dsp:cNvSpPr/>
      </dsp:nvSpPr>
      <dsp:spPr>
        <a:xfrm>
          <a:off x="4115939" y="2575385"/>
          <a:ext cx="1896749" cy="1182624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57150" tIns="57150" rIns="57150" bIns="57150" numCol="1" spcCol="1270" anchor="ctr" anchorCtr="false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false"/>
            <a:t>Zdravotně postižené osoby (I. až III. stupeň invalidity)</a:t>
          </a:r>
        </a:p>
      </dsp:txBody>
      <dsp:txXfrm>
        <a:off x="4150577" y="2610023"/>
        <a:ext cx="1827473" cy="1113348"/>
      </dsp:txXfrm>
    </dsp:sp>
    <dsp:sp modelId="{3F86A60C-B9FB-4272-AF61-6F733876C5C9}">
      <dsp:nvSpPr>
        <dsp:cNvPr id="0" name=""/>
        <dsp:cNvSpPr/>
      </dsp:nvSpPr>
      <dsp:spPr>
        <a:xfrm>
          <a:off x="4104463" y="3843983"/>
          <a:ext cx="1896749" cy="1182624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57150" tIns="57150" rIns="57150" bIns="57150" numCol="1" spcCol="1270" anchor="ctr" anchorCtr="false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false">
              <a:solidFill>
                <a:srgbClr val="F5F5F5"/>
              </a:solidFill>
              <a:latin typeface="Arial"/>
              <a:ea typeface="+mn-ea"/>
              <a:cs typeface="+mn-cs"/>
            </a:rPr>
            <a:t>Osoby po odchodu z náhradní rodinné péče </a:t>
          </a:r>
        </a:p>
      </dsp:txBody>
      <dsp:txXfrm>
        <a:off x="4139101" y="3878621"/>
        <a:ext cx="1827473" cy="1113348"/>
      </dsp:txXfrm>
    </dsp:sp>
    <dsp:sp modelId="{A7804C12-46B5-40D8-B6D6-0C6994D6CC79}">
      <dsp:nvSpPr>
        <dsp:cNvPr id="0" name=""/>
        <dsp:cNvSpPr/>
      </dsp:nvSpPr>
      <dsp:spPr>
        <a:xfrm>
          <a:off x="6092352" y="2575385"/>
          <a:ext cx="1896749" cy="1182624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57150" tIns="57150" rIns="57150" bIns="57150" numCol="1" spcCol="1270" anchor="ctr" anchorCtr="false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false"/>
            <a:t>Klienti či bývalí klienti zařízení pro výkon ústavní nebo ochranné výchovy</a:t>
          </a:r>
        </a:p>
      </dsp:txBody>
      <dsp:txXfrm>
        <a:off x="6126990" y="2610023"/>
        <a:ext cx="1827473" cy="1113348"/>
      </dsp:txXfrm>
    </dsp:sp>
    <dsp:sp modelId="{A4CCDC14-EEE5-47FF-B5A3-710DBDDE1E97}">
      <dsp:nvSpPr>
        <dsp:cNvPr id="0" name=""/>
        <dsp:cNvSpPr/>
      </dsp:nvSpPr>
      <dsp:spPr>
        <a:xfrm>
          <a:off x="6092352" y="3862917"/>
          <a:ext cx="1896749" cy="1182624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60960" tIns="60960" rIns="60960" bIns="60960" numCol="1" spcCol="1270" anchor="ctr" anchorCtr="false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false"/>
            <a:t>Klienti či bývalí klienti zařízení pro děti vyžadující okamžitou pomoc</a:t>
          </a:r>
        </a:p>
      </dsp:txBody>
      <dsp:txXfrm>
        <a:off x="6126990" y="3897555"/>
        <a:ext cx="1827473" cy="1113348"/>
      </dsp:txXfrm>
    </dsp:sp>
  </dsp:spTree>
</dsp:drawing>
</file>

<file path=ppt/diagrams/drawing6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  <dsp:sp modelId="{099EF227-F299-4726-A6A0-D3BABB20FFDA}">
      <dsp:nvSpPr>
        <dsp:cNvPr id="0" name=""/>
        <dsp:cNvSpPr/>
      </dsp:nvSpPr>
      <dsp:spPr>
        <a:xfrm>
          <a:off x="1488" y="572820"/>
          <a:ext cx="1324570" cy="529828"/>
        </a:xfrm>
        <a:prstGeom prst="chevron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48006" tIns="16002" rIns="16002" bIns="16002" numCol="1" spcCol="1270" anchor="ctr" anchorCtr="false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false"/>
            <a:t>Nepovinný „</a:t>
          </a:r>
          <a:r>
            <a:rPr lang="cs-CZ" sz="1200" kern="1200" dirty="false" err="true"/>
            <a:t>Start-Up</a:t>
          </a:r>
          <a:r>
            <a:rPr lang="cs-CZ" sz="1200" kern="1200" dirty="false"/>
            <a:t>“</a:t>
          </a:r>
        </a:p>
      </dsp:txBody>
      <dsp:txXfrm>
        <a:off x="266402" y="572820"/>
        <a:ext cx="794742" cy="529828"/>
      </dsp:txXfrm>
    </dsp:sp>
    <dsp:sp modelId="{F460EDC7-1707-4D60-99E3-3605235FD913}">
      <dsp:nvSpPr>
        <dsp:cNvPr id="0" name=""/>
        <dsp:cNvSpPr/>
      </dsp:nvSpPr>
      <dsp:spPr>
        <a:xfrm>
          <a:off x="1193601" y="572820"/>
          <a:ext cx="1324570" cy="5298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48006" tIns="16002" rIns="16002" bIns="16002" numCol="1" spcCol="1270" anchor="ctr" anchorCtr="false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false"/>
            <a:t>Přípravná fáze</a:t>
          </a:r>
        </a:p>
      </dsp:txBody>
      <dsp:txXfrm>
        <a:off x="1458515" y="572820"/>
        <a:ext cx="794742" cy="529828"/>
      </dsp:txXfrm>
    </dsp:sp>
    <dsp:sp modelId="{FBD2FD25-2D11-409D-A71A-DC795DD9083C}">
      <dsp:nvSpPr>
        <dsp:cNvPr id="0" name=""/>
        <dsp:cNvSpPr/>
      </dsp:nvSpPr>
      <dsp:spPr>
        <a:xfrm>
          <a:off x="2385715" y="572820"/>
          <a:ext cx="1324570" cy="5298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48006" tIns="16002" rIns="16002" bIns="16002" numCol="1" spcCol="1270" anchor="ctr" anchorCtr="false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false"/>
            <a:t>Zahraniční stáž</a:t>
          </a:r>
        </a:p>
      </dsp:txBody>
      <dsp:txXfrm>
        <a:off x="2650629" y="572820"/>
        <a:ext cx="794742" cy="529828"/>
      </dsp:txXfrm>
    </dsp:sp>
    <dsp:sp modelId="{89BAD3A3-8D9A-45AF-B239-90C928F3454B}">
      <dsp:nvSpPr>
        <dsp:cNvPr id="0" name=""/>
        <dsp:cNvSpPr/>
      </dsp:nvSpPr>
      <dsp:spPr>
        <a:xfrm>
          <a:off x="3577828" y="572820"/>
          <a:ext cx="1324570" cy="5298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48006" tIns="16002" rIns="16002" bIns="16002" numCol="1" spcCol="1270" anchor="ctr" anchorCtr="false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false"/>
            <a:t>Následná fáze</a:t>
          </a:r>
        </a:p>
      </dsp:txBody>
      <dsp:txXfrm>
        <a:off x="3842742" y="572820"/>
        <a:ext cx="794742" cy="529828"/>
      </dsp:txXfrm>
    </dsp:sp>
    <dsp:sp modelId="{093AC40C-A34D-45FB-BE24-9B6F657C1A39}">
      <dsp:nvSpPr>
        <dsp:cNvPr id="0" name=""/>
        <dsp:cNvSpPr/>
      </dsp:nvSpPr>
      <dsp:spPr>
        <a:xfrm>
          <a:off x="4771430" y="572820"/>
          <a:ext cx="1324570" cy="529828"/>
        </a:xfrm>
        <a:prstGeom prst="chevron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48006" tIns="16002" rIns="16002" bIns="16002" numCol="1" spcCol="1270" anchor="ctr" anchorCtr="false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false"/>
            <a:t>Nepovinný „</a:t>
          </a:r>
          <a:r>
            <a:rPr lang="cs-CZ" sz="1200" kern="1200" dirty="false" err="true"/>
            <a:t>Follow</a:t>
          </a:r>
          <a:r>
            <a:rPr lang="cs-CZ" sz="1200" kern="1200" dirty="false"/>
            <a:t>-Up“</a:t>
          </a:r>
        </a:p>
      </dsp:txBody>
      <dsp:txXfrm>
        <a:off x="5036344" y="572820"/>
        <a:ext cx="794742" cy="529828"/>
      </dsp:txXfrm>
    </dsp:sp>
  </dsp:spTree>
</dsp:drawing>
</file>

<file path=ppt/diagrams/drawing7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  <dsp:sp modelId="{CCD90A6E-2A2D-49CB-8256-99AB92A6ABB5}">
      <dsp:nvSpPr>
        <dsp:cNvPr id="0" name=""/>
        <dsp:cNvSpPr/>
      </dsp:nvSpPr>
      <dsp:spPr>
        <a:xfrm>
          <a:off x="504231" y="432052"/>
          <a:ext cx="4573543" cy="2298336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80010" tIns="80010" rIns="254000" bIns="198936" numCol="1" spcCol="1270" anchor="ctr" anchorCtr="false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false"/>
            <a:t>Osoby, které vstoupí do projektu, z nich</a:t>
          </a:r>
        </a:p>
      </dsp:txBody>
      <dsp:txXfrm>
        <a:off x="504231" y="1006636"/>
        <a:ext cx="3998959" cy="1149168"/>
      </dsp:txXfrm>
    </dsp:sp>
    <dsp:sp modelId="{181C63D4-A017-448E-ABF2-33AC14B5861D}">
      <dsp:nvSpPr>
        <dsp:cNvPr id="0" name=""/>
        <dsp:cNvSpPr/>
      </dsp:nvSpPr>
      <dsp:spPr>
        <a:xfrm>
          <a:off x="2256509" y="1368147"/>
          <a:ext cx="4559926" cy="215030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80010" tIns="80010" rIns="254000" bIns="198936" numCol="1" spcCol="1270" anchor="ctr" anchorCtr="false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false"/>
            <a:t>překročí bagatelní podporu (600 000) – min. 12 osob</a:t>
          </a:r>
        </a:p>
      </dsp:txBody>
      <dsp:txXfrm>
        <a:off x="2256509" y="1905723"/>
        <a:ext cx="4022350" cy="1075151"/>
      </dsp:txXfrm>
    </dsp:sp>
    <dsp:sp modelId="{CEA81E03-EC86-4314-ABF5-4D8628FE4C1C}">
      <dsp:nvSpPr>
        <dsp:cNvPr id="0" name=""/>
        <dsp:cNvSpPr/>
      </dsp:nvSpPr>
      <dsp:spPr>
        <a:xfrm>
          <a:off x="3981586" y="2214567"/>
          <a:ext cx="4622898" cy="2249928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80010" tIns="80010" rIns="254000" bIns="198936" numCol="1" spcCol="1270" anchor="ctr" anchorCtr="false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false"/>
            <a:t>úspěšně dokončí stáž         (626 000) – min. 8 osob</a:t>
          </a:r>
        </a:p>
      </dsp:txBody>
      <dsp:txXfrm>
        <a:off x="3981586" y="2777049"/>
        <a:ext cx="4060416" cy="1124964"/>
      </dsp:txXfrm>
    </dsp:sp>
  </dsp:spTree>
</dsp:drawing>
</file>

<file path=ppt/diagrams/drawing8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  <dsp:sp modelId="{D63BE51F-6461-43AB-B75A-7C03993A4ED7}">
      <dsp:nvSpPr>
        <dsp:cNvPr id="0" name=""/>
        <dsp:cNvSpPr/>
      </dsp:nvSpPr>
      <dsp:spPr>
        <a:xfrm>
          <a:off x="0" y="212200"/>
          <a:ext cx="7440488" cy="702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114300" tIns="114300" rIns="114300" bIns="114300" numCol="1" spcCol="1270" anchor="ctr" anchorCtr="false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false"/>
            <a:t>Harmonogram aktivit projektu</a:t>
          </a:r>
        </a:p>
      </dsp:txBody>
      <dsp:txXfrm>
        <a:off x="34269" y="246469"/>
        <a:ext cx="7371950" cy="633462"/>
      </dsp:txXfrm>
    </dsp:sp>
    <dsp:sp modelId="{5506A00C-D24B-42F3-AB89-78E1BEFF055F}">
      <dsp:nvSpPr>
        <dsp:cNvPr id="0" name=""/>
        <dsp:cNvSpPr/>
      </dsp:nvSpPr>
      <dsp:spPr>
        <a:xfrm>
          <a:off x="0" y="914200"/>
          <a:ext cx="7440488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236235" tIns="38100" rIns="213360" bIns="38100" numCol="1" spcCol="1270" anchor="t" anchorCtr="false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300" kern="1200" dirty="false"/>
            <a:t>vždy</a:t>
          </a:r>
        </a:p>
      </dsp:txBody>
      <dsp:txXfrm>
        <a:off x="0" y="914200"/>
        <a:ext cx="7440488" cy="496800"/>
      </dsp:txXfrm>
    </dsp:sp>
    <dsp:sp modelId="{07ECC358-BDB7-489F-ADAE-D09BD741AC18}">
      <dsp:nvSpPr>
        <dsp:cNvPr id="0" name=""/>
        <dsp:cNvSpPr/>
      </dsp:nvSpPr>
      <dsp:spPr>
        <a:xfrm>
          <a:off x="0" y="1411000"/>
          <a:ext cx="7440488" cy="702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114300" tIns="114300" rIns="114300" bIns="114300" numCol="1" spcCol="1270" anchor="ctr" anchorCtr="false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false"/>
            <a:t>Přílohy k oprávněnosti žadatele</a:t>
          </a:r>
        </a:p>
      </dsp:txBody>
      <dsp:txXfrm>
        <a:off x="34269" y="1445269"/>
        <a:ext cx="7371950" cy="633462"/>
      </dsp:txXfrm>
    </dsp:sp>
    <dsp:sp modelId="{DA01F32A-23EA-46BF-BE73-2FCF97F06E94}">
      <dsp:nvSpPr>
        <dsp:cNvPr id="0" name=""/>
        <dsp:cNvSpPr/>
      </dsp:nvSpPr>
      <dsp:spPr>
        <a:xfrm>
          <a:off x="0" y="2325200"/>
          <a:ext cx="7440488" cy="173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236235" tIns="38100" rIns="213360" bIns="38100" numCol="1" spcCol="1270" anchor="t" anchorCtr="false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300" kern="1200" dirty="false"/>
            <a:t>Evidence skutečných majitelů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300" kern="1200" dirty="false"/>
            <a:t>Statut svěřeneckého fondu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300" kern="1200" dirty="false"/>
            <a:t>Vzdělávací instituce – kopie posledního daňového přiznání či účetní závěrky za účelem prokázání, že hlavní předmět jeho činnosti je vzdělávání</a:t>
          </a:r>
        </a:p>
      </dsp:txBody>
      <dsp:txXfrm>
        <a:off x="0" y="2325200"/>
        <a:ext cx="7440488" cy="1738800"/>
      </dsp:txXfrm>
    </dsp:sp>
  </dsp:spTree>
</dsp:drawing>
</file>

<file path=ppt/diagrams/drawing9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  <dsp:sp modelId="{94626A11-3898-4F91-8620-1F1EF350D6BF}">
      <dsp:nvSpPr>
        <dsp:cNvPr id="0" name=""/>
        <dsp:cNvSpPr/>
      </dsp:nvSpPr>
      <dsp:spPr>
        <a:xfrm>
          <a:off x="0" y="0"/>
          <a:ext cx="7440488" cy="10424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102870" tIns="102870" rIns="102870" bIns="102870" numCol="1" spcCol="1270" anchor="ctr" anchorCtr="false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false"/>
            <a:t>Do pole </a:t>
          </a:r>
          <a:r>
            <a:rPr lang="cs-CZ" sz="2700" b="true" kern="1200" dirty="false"/>
            <a:t>Anotace projektu </a:t>
          </a:r>
          <a:r>
            <a:rPr lang="cs-CZ" sz="2700" kern="1200" dirty="false"/>
            <a:t>na záložce </a:t>
          </a:r>
          <a:r>
            <a:rPr lang="cs-CZ" sz="2700" b="true" kern="1200" dirty="false"/>
            <a:t>Projekt </a:t>
          </a:r>
          <a:r>
            <a:rPr lang="cs-CZ" sz="2700" kern="1200" dirty="false"/>
            <a:t>uveďte:</a:t>
          </a:r>
        </a:p>
      </dsp:txBody>
      <dsp:txXfrm>
        <a:off x="50889" y="50889"/>
        <a:ext cx="7338710" cy="940692"/>
      </dsp:txXfrm>
    </dsp:sp>
    <dsp:sp modelId="{034450D4-7BAB-4A32-9813-DE689C154922}">
      <dsp:nvSpPr>
        <dsp:cNvPr id="0" name=""/>
        <dsp:cNvSpPr/>
      </dsp:nvSpPr>
      <dsp:spPr>
        <a:xfrm>
          <a:off x="0" y="1235567"/>
          <a:ext cx="7440488" cy="15928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false" vert="horz" wrap="square" lIns="236235" tIns="34290" rIns="192024" bIns="34290" numCol="1" spcCol="1270" anchor="t" anchorCtr="false">
          <a:noAutofit/>
        </a:bodyPr>
        <a:lstStyle/>
        <a:p>
          <a:pPr marL="228600" lvl="1" indent="-228600" algn="just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eriod"/>
          </a:pPr>
          <a:r>
            <a:rPr lang="cs-CZ" sz="2100" b="true" kern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číslo projektu </a:t>
          </a:r>
          <a:r>
            <a:rPr lang="cs-CZ" sz="2100" kern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podpořeného z OPZ výzvy č. 03_15_032 nebo 03_16_059, na který tento projekt navazuje, pokud je to relevantní</a:t>
          </a:r>
          <a:r>
            <a:rPr lang="cs-CZ" sz="2100" kern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endParaRPr lang="cs-CZ" sz="2100" kern="1200" dirty="false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eriod"/>
          </a:pPr>
          <a:r>
            <a:rPr lang="cs-CZ" sz="2100" b="true" kern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část výzvy A nebo B</a:t>
          </a:r>
          <a:r>
            <a:rPr lang="cs-CZ" sz="2100" kern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, do které podáváte žádost;</a:t>
          </a:r>
          <a:endParaRPr lang="cs-CZ" sz="2100" kern="1200" dirty="false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eriod"/>
          </a:pPr>
          <a:r>
            <a:rPr lang="cs-CZ" sz="2100" b="true" kern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zemi EU</a:t>
          </a:r>
          <a:r>
            <a:rPr lang="cs-CZ" sz="2100" kern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, ve které bude probíhat aktivita Zahraniční stáž</a:t>
          </a:r>
          <a:r>
            <a:rPr lang="cs-CZ" sz="2100" kern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.</a:t>
          </a:r>
          <a:endParaRPr lang="cs-CZ" sz="2100" kern="1200" dirty="false"/>
        </a:p>
      </dsp:txBody>
      <dsp:txXfrm>
        <a:off x="0" y="1235567"/>
        <a:ext cx="7440488" cy="1592864"/>
      </dsp:txXfrm>
    </dsp:sp>
    <dsp:sp modelId="{D9261342-0B9B-46C6-8796-955ECFE85EB0}">
      <dsp:nvSpPr>
        <dsp:cNvPr id="0" name=""/>
        <dsp:cNvSpPr/>
      </dsp:nvSpPr>
      <dsp:spPr>
        <a:xfrm>
          <a:off x="0" y="3021530"/>
          <a:ext cx="7440488" cy="10424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false" vert="horz" wrap="square" lIns="102870" tIns="102870" rIns="102870" bIns="102870" numCol="1" spcCol="1270" anchor="ctr" anchorCtr="false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b="true" kern="12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Bez výše uvedených údajů nebude žádost považována za úplnou.</a:t>
          </a:r>
          <a:endParaRPr lang="cs-CZ" sz="2700" kern="1200" dirty="false"/>
        </a:p>
      </dsp:txBody>
      <dsp:txXfrm>
        <a:off x="50889" y="3072419"/>
        <a:ext cx="7338710" cy="940692"/>
      </dsp:txXfrm>
    </dsp:sp>
  </dsp:spTree>
</dsp:drawing>
</file>

<file path=ppt/diagrams/layout1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layout/hProcess11">
  <dgm:title val=""/>
  <dgm:desc val=""/>
  <dgm:catLst>
    <dgm:cat type="process" pri="8000"/>
    <dgm:cat type="convert" pri="14000"/>
  </dgm:catLst>
  <dgm:sampData useDef="true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r:blip="">
      <dgm:adjLst/>
    </dgm:shape>
    <dgm:presOf axis="" ptType="" hideLastTrans="" st="" cnt="" step=""/>
    <dgm:choose name="Name1">
      <dgm:if name="Name2" func="var" arg="dir" op="equ" val="norm" axis="" ptType="" hideLastTrans="" st="" cnt="" step="">
        <dgm:constrLst>
          <dgm:constr type="w" for="ch" forName="arrow" refType="w"/>
          <dgm:constr fact="0.4" type="h" for="ch" forName="arrow" refType="h"/>
          <dgm:constr fact="0.5" type="ctrY" for="ch" forName="arrow" refType="h"/>
          <dgm:constr type="l" for="ch" forName="arrow"/>
          <dgm:constr fact="0.9" type="w" for="ch" forName="points" refType="w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fact="0.4" type="h" for="ch" forName="arrow" refType="h"/>
          <dgm:constr fact="0.5" type="ctrY" for="ch" forName="arrow" refType="h"/>
          <dgm:constr type="r" for="ch" forName="arrow" refType="w"/>
          <dgm:constr fact="0.9" type="w" for="ch" forName="points" refType="w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 axis="" ptType="" hideLastTrans="" st="" cnt="" step="">
          <dgm:shape type="notchedRightArrow" r:blip="">
            <dgm:adjLst/>
          </dgm:shape>
        </dgm:if>
        <dgm:else name="Name6">
          <dgm:shape rot="180.0" type="notchedRightArrow" r:blip="">
            <dgm:adjLst/>
          </dgm:shape>
        </dgm:else>
      </dgm:choose>
      <dgm:presOf axis="" ptType="" hideLastTrans="" st="" cnt="" step=""/>
      <dgm:constrLst/>
      <dgm:ruleLst/>
    </dgm:layoutNode>
    <dgm:layoutNode name="points">
      <dgm:choose name="Name7">
        <dgm:if name="Name8" func="var" arg="dir" op="equ" val="norm" axis="" ptType="" hideLastTrans="" st="" cnt="" step="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r:blip="">
        <dgm:adjLst/>
      </dgm:shape>
      <dgm:presOf axis="" ptType="" hideLastTrans="" st="" cnt="" step=""/>
      <dgm:constrLst>
        <dgm:constr type="w" for="ch" forName="compositeA" refType="w"/>
        <dgm:constr type="h" for="ch" forName="compositeA" refType="h"/>
        <dgm:constr op="equ" type="w" for="ch" forName="compositeB" refType="w" refFor="ch" refForName="compositeA"/>
        <dgm:constr op="equ" type="h" for="ch" forName="compositeB" refType="h" refFor="ch" refForName="compositeA"/>
        <dgm:constr op="equ" val="65.0" type="primFontSz" for="des" ptType="node"/>
        <dgm:constr op="equ" fact="0.05" type="w" for="ch" forName="space" refType="w" refFor="ch" refForName="compositeA"/>
      </dgm:constrLst>
      <dgm:ruleLst/>
      <dgm:forEach name="Name10" axis="ch" ptType="node" hideLastTrans="" st="" cnt="" step="">
        <dgm:choose name="Name11">
          <dgm:if name="Name12" func="posOdd" op="equ" val="1" axis="self" ptType="node" hideLastTrans="" st="" cnt="" step="">
            <dgm:layoutNode name="compositeA">
              <dgm:alg type="composite"/>
              <dgm:shape r:blip="">
                <dgm:adjLst/>
              </dgm:shape>
              <dgm:presOf axis="" ptType="" hideLastTrans="" st="" cnt="" step=""/>
              <dgm:constrLst>
                <dgm:constr type="w" for="ch" forName="textA" refType="w"/>
                <dgm:constr fact="0.4" type="h" for="ch" forName="textA" refType="h"/>
                <dgm:constr type="t" for="ch" forName="textA"/>
                <dgm:constr type="l" for="ch" forName="textA"/>
                <dgm:constr fact="0.1" type="h" for="ch" forName="circleA" refType="h"/>
                <dgm:constr op="lte" type="h" for="ch" forName="circleA" refType="w"/>
                <dgm:constr op="equ" type="w" for="ch" forName="circleA" refType="h" refFor="ch" refForName="circleA"/>
                <dgm:constr fact="0.5" type="ctrY" for="ch" forName="circleA" refType="h"/>
                <dgm:constr fact="0.5" type="ctrX" for="ch" forName="circleA" refType="w" refFor="ch" refForName="textA"/>
                <dgm:constr type="w" for="ch" forName="spaceA" refType="w"/>
                <dgm:constr fact="0.4" type="h" for="ch" forName="spaceA" refType="h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true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type="rect" r:blip="">
                  <dgm:adjLst/>
                </dgm:shape>
                <dgm:presOf axis="desOrSelf" ptType="node" hideLastTrans="" st="" cnt="" step=""/>
                <dgm:constrLst/>
                <dgm:ruleLst>
                  <dgm:rule val="5.0" fact="NaN" max="NaN" type="primFontSz"/>
                </dgm:ruleLst>
              </dgm:layoutNode>
              <dgm:layoutNode name="circleA">
                <dgm:alg type="sp"/>
                <dgm:shape type="ellipse" r:blip="">
                  <dgm:adjLst/>
                </dgm:shape>
                <dgm:presOf axis="" ptType="" hideLastTrans="" st="" cnt="" step=""/>
                <dgm:constrLst/>
                <dgm:ruleLst/>
              </dgm:layoutNode>
              <dgm:layoutNode name="spaceA">
                <dgm:alg type="sp"/>
                <dgm:shape r:blip="">
                  <dgm:adjLst/>
                </dgm:shape>
                <dgm:presOf axis="" ptType="" hideLastTrans="" st="" cnt="" step=""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r:blip="">
                <dgm:adjLst/>
              </dgm:shape>
              <dgm:presOf axis="" ptType="" hideLastTrans="" st="" cnt="" step=""/>
              <dgm:constrLst>
                <dgm:constr type="w" for="ch" forName="textB" refType="w"/>
                <dgm:constr fact="0.4" type="h" for="ch" forName="textB" refType="h"/>
                <dgm:constr type="b" for="ch" forName="textB" refType="h"/>
                <dgm:constr type="l" for="ch" forName="textB"/>
                <dgm:constr fact="0.1" type="h" for="ch" forName="circleB" refType="h"/>
                <dgm:constr op="equ" type="w" for="ch" forName="circleB" refType="h" refFor="ch" refForName="circleB"/>
                <dgm:constr op="lte" type="h" for="ch" forName="circleB" refType="w"/>
                <dgm:constr fact="0.5" type="ctrY" for="ch" forName="circleB" refType="h"/>
                <dgm:constr fact="0.5" type="ctrX" for="ch" forName="circleB" refType="w" refFor="ch" refForName="textB"/>
                <dgm:constr type="w" for="ch" forName="spaceB" refType="w"/>
                <dgm:constr fact="0.4" type="h" for="ch" forName="spaceB" refType="h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true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type="rect" r:blip="">
                  <dgm:adjLst/>
                </dgm:shape>
                <dgm:presOf axis="desOrSelf" ptType="node" hideLastTrans="" st="" cnt="" step=""/>
                <dgm:constrLst/>
                <dgm:ruleLst>
                  <dgm:rule val="5.0" fact="NaN" max="NaN" type="primFontSz"/>
                </dgm:ruleLst>
              </dgm:layoutNode>
              <dgm:layoutNode name="circleB">
                <dgm:alg type="sp"/>
                <dgm:shape type="ellipse" r:blip="">
                  <dgm:adjLst/>
                </dgm:shape>
                <dgm:presOf axis="" ptType="" hideLastTrans="" st="" cnt="" step=""/>
                <dgm:constrLst/>
                <dgm:ruleLst/>
              </dgm:layoutNode>
              <dgm:layoutNode name="spaceB">
                <dgm:alg type="sp"/>
                <dgm:shape r:blip="">
                  <dgm:adjLst/>
                </dgm:shape>
                <dgm:presOf axis="" ptType="" hideLastTrans="" st="" cnt="" step=""/>
                <dgm:constrLst/>
                <dgm:ruleLst/>
              </dgm:layoutNode>
            </dgm:layoutNode>
          </dgm:else>
        </dgm:choose>
        <dgm:forEach name="Name14" axis="followSib" ptType="sibTrans" hideLastTrans="" st="" cnt="1" step="">
          <dgm:layoutNode name="space">
            <dgm:alg type="sp"/>
            <dgm:shape r:blip="">
              <dgm:adjLst/>
            </dgm:shape>
            <dgm:presOf axis="" ptType="" hideLastTrans="" st="" cnt="" step=""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true"/>
        </dgm:pt>
        <dgm:pt modelId="2">
          <dgm:prSet phldr="true"/>
        </dgm:pt>
        <dgm:pt modelId="3">
          <dgm:prSet phldr="true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 axis="" ptType="" hideLastTrans="" st="" cnt="" step="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r:blip="">
      <dgm:adjLst/>
    </dgm:shape>
    <dgm:presOf axis="" ptType="" hideLastTrans="" st="" cnt="" step=""/>
    <dgm:constrLst>
      <dgm:constr type="w" for="ch" forName="parentLin" refType="w"/>
      <dgm:constr val="INF" type="h" for="ch" forName="parentLin"/>
      <dgm:constr fact="0.05" type="w" for="des" forName="parentLeftMargin" refType="w"/>
      <dgm:constr fact="0.7" type="w" for="des" forName="parentText" refType="w"/>
      <dgm:constr fact="0.82" type="h" for="des" forName="parentText" refType="primFontSz" refFor="des" refForName="parentText"/>
      <dgm:constr fact="-0.41" type="h" for="ch" forName="negativeSpace" refType="primFontSz" refFor="des" refForName="parentText"/>
      <dgm:constr op="lte" fact="-0.82" type="h" for="ch" forName="negativeSpace" refType="h" refFor="des" refForName="parentText"/>
      <dgm:constr op="gte" fact="-0.82" type="h" for="ch" forName="negativeSpace" refType="h" refFor="des" refForName="parentText"/>
      <dgm:constr type="w" for="ch" forName="childText" refType="w"/>
      <dgm:constr fact="0.7" type="h" for="ch" forName="childText" refType="primFontSz" refFor="des" refForName="parentText"/>
      <dgm:constr val="65.0" type="primFontSz" for="des" forName="parentText"/>
      <dgm:constr type="primFontSz" for="ch" forName="childText" refType="primFontSz" refFor="des" refForName="parentText"/>
      <dgm:constr fact="1.64" type="tMarg" for="ch" forName="childText" refType="primFontSz" refFor="des" refForName="parentText"/>
      <dgm:constr op="lte" fact="3.28" type="tMarg" for="ch" forName="childText" refType="h" refFor="des" refForName="parentText"/>
      <dgm:constr op="gte" fact="3.28" type="tMarg" for="ch" forName="childText" refType="h" refFor="des" refForName="parentText"/>
      <dgm:constr fact="0.22" type="lMarg" for="ch" forName="childText" refType="w"/>
      <dgm:constr type="rMarg" for="ch" forName="childText" refType="lMarg" refFor="ch" refForName="childText"/>
      <dgm:constr fact="0.075" type="lMarg" for="des" forName="parentText" refType="w"/>
      <dgm:constr type="rMarg" for="des" forName="parentText" refType="lMarg" refFor="des" refForName="parentText"/>
      <dgm:constr fact="0.15" type="h" for="ch" forName="spaceBetweenRectangles" refType="primFontSz" refFor="des" refForName="parentText"/>
    </dgm:constrLst>
    <dgm:ruleLst>
      <dgm:rule val="5.0" fact="NaN" max="NaN" type="primFontSz" for="des" forName="parentText"/>
    </dgm:ruleLst>
    <dgm:forEach name="Name3" axis="ch" ptType="node" hideLastTrans="" st="" cnt="" step="">
      <dgm:layoutNode name="parentLin">
        <dgm:choose name="Name4">
          <dgm:if name="Name5" func="var" arg="dir" op="equ" val="norm" axis="" ptType="" hideLastTrans="" st="" cnt="" step="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r:blip="">
          <dgm:adjLst/>
        </dgm:shape>
        <dgm:presOf axis="" ptType="" hideLastTrans="" st="" cnt="" step=""/>
        <dgm:constrLst/>
        <dgm:ruleLst/>
        <dgm:layoutNode name="parentLeftMargin">
          <dgm:alg type="sp"/>
          <dgm:shape type="rect" r:blip="" hideGeom="true">
            <dgm:adjLst/>
          </dgm:shape>
          <dgm:presOf axis="self" ptType="" hideLastTrans="" st="" cnt="" step="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true"/>
          </dgm:varLst>
          <dgm:choose name="Name7">
            <dgm:if name="Name8" func="var" arg="dir" op="equ" val="norm" axis="" ptType="" hideLastTrans="" st="" cnt="" step="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type="roundRect" r:blip="">
            <dgm:adjLst/>
          </dgm:shape>
          <dgm:presOf axis="self" ptType="node" hideLastTrans="" st="" cnt="" step="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r:blip="">
          <dgm:adjLst/>
        </dgm:shape>
        <dgm:presOf axis="" ptType="" hideLastTrans="" st="" cnt="" step=""/>
        <dgm:constrLst/>
        <dgm:ruleLst/>
      </dgm:layoutNode>
      <dgm:layoutNode name="childText" styleLbl="conFgAcc1">
        <dgm:varLst>
          <dgm:bulletEnabled val="true"/>
        </dgm:varLst>
        <dgm:alg type="tx">
          <dgm:param type="stBulletLvl" val="1"/>
        </dgm:alg>
        <dgm:shape type="rect" r:blip="" zOrderOff="-2">
          <dgm:adjLst/>
        </dgm:shape>
        <dgm:presOf axis="des" ptType="node" hideLastTrans="" st="" cnt="" step=""/>
        <dgm:constrLst>
          <dgm:constr type="secFontSz" refType="primFontSz"/>
        </dgm:constrLst>
        <dgm:ruleLst>
          <dgm:rule val="INF" fact="NaN" max="NaN" type="h"/>
        </dgm:ruleLst>
      </dgm:layoutNode>
      <dgm:forEach name="Name10" axis="followSib" ptType="sibTrans" hideLastTrans="" st="" cnt="1" step="">
        <dgm:layoutNode name="spaceBetweenRectangles">
          <dgm:alg type="sp"/>
          <dgm:shape r:blip="">
            <dgm:adjLst/>
          </dgm:shape>
          <dgm:presOf axis="" ptType="" hideLastTrans="" st="" cnt="" step=""/>
          <dgm:constrLst/>
          <dgm:ruleLst/>
        </dgm:layoutNode>
      </dgm:forEach>
    </dgm:forEach>
  </dgm:layoutNode>
</dgm:layoutDef>
</file>

<file path=ppt/diagrams/layout11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true"/>
        </dgm:pt>
        <dgm:pt modelId="11">
          <dgm:prSet phldr="true"/>
        </dgm:pt>
        <dgm:pt modelId="2">
          <dgm:prSet phldr="true"/>
        </dgm:pt>
        <dgm:pt modelId="21">
          <dgm:prSet phldr="true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r:blip="">
      <dgm:adjLst/>
    </dgm:shape>
    <dgm:presOf axis="" ptType="" hideLastTrans="" st="" cnt="" step=""/>
    <dgm:constrLst>
      <dgm:constr type="w" for="ch" forName="parentText" refType="w"/>
      <dgm:constr fact="0.52" type="h" for="ch" forName="parentText" refType="primFontSz" refFor="ch" refForName="parentText"/>
      <dgm:constr type="w" for="ch" forName="childText" refType="w"/>
      <dgm:constr fact="0.46" type="h" for="ch" forName="childText" refType="primFontSz" refFor="ch" refForName="parentText"/>
      <dgm:constr op="equ" type="h" for="ch" forName="parentText"/>
      <dgm:constr op="equ" val="65.0" type="primFontSz" for="ch" forName="parentText"/>
      <dgm:constr op="equ" type="primFontSz" for="ch" forName="childText" refType="primFontSz" refFor="ch" refForName="parentText"/>
      <dgm:constr fact="0.08" type="h" for="ch" forName="spacer" refType="primFontSz" refFor="ch" refForName="parentText"/>
    </dgm:constrLst>
    <dgm:ruleLst>
      <dgm:rule val="5.0" fact="NaN" max="NaN" type="primFontSz" for="ch" forName="parentText"/>
    </dgm:ruleLst>
    <dgm:forEach name="Name0" axis="ch" ptType="node" hideLastTrans="" st="" cnt="" step="">
      <dgm:layoutNode name="parentText" styleLbl="node1">
        <dgm:varLst>
          <dgm:chMax val="0"/>
          <dgm:bulletEnabled val="true"/>
        </dgm:varLst>
        <dgm:alg type="tx">
          <dgm:param type="parTxLTRAlign" val="l"/>
          <dgm:param type="parTxRTLAlign" val="r"/>
        </dgm:alg>
        <dgm:shape type="roundRect" r:blip="">
          <dgm:adjLst/>
        </dgm:shape>
        <dgm:presOf axis="self" ptType="" hideLastTrans="" st="" cnt="" step=""/>
        <dgm:constrLst>
          <dgm:constr fact="0.3" type="tMarg" refType="primFontSz"/>
          <dgm:constr fact="0.3" type="bMarg" refType="primFontSz"/>
          <dgm:constr fact="0.3" type="lMarg" refType="primFontSz"/>
          <dgm:constr fact="0.3" type="rMarg" refType="primFontSz"/>
        </dgm:constrLst>
        <dgm:ruleLst>
          <dgm:rule val="INF" fact="NaN" max="NaN" type="h"/>
        </dgm:ruleLst>
      </dgm:layoutNode>
      <dgm:choose name="Name1">
        <dgm:if name="Name2" func="cnt" op="gte" val="1" axis="ch" ptType="node" hideLastTrans="" st="" cnt="" step="">
          <dgm:layoutNode name="childText" styleLbl="revTx">
            <dgm:varLst>
              <dgm:bulletEnabled val="true"/>
            </dgm:varLst>
            <dgm:alg type="tx">
              <dgm:param type="stBulletLvl" val="1"/>
              <dgm:param type="lnSpAfChP" val="20"/>
            </dgm:alg>
            <dgm:shape type="rect" r:blip="">
              <dgm:adjLst/>
            </dgm:shape>
            <dgm:presOf axis="des" ptType="node" hideLastTrans="" st="" cnt="" step=""/>
            <dgm:constrLst>
              <dgm:constr fact="0.1" type="tMarg" refType="primFontSz"/>
              <dgm:constr fact="0.1" type="bMarg" refType="primFontSz"/>
              <dgm:constr fact="0.09" type="lMarg" refType="w"/>
            </dgm:constrLst>
            <dgm:ruleLst>
              <dgm:rule val="INF" fact="NaN" max="NaN" type="h"/>
            </dgm:ruleLst>
          </dgm:layoutNode>
        </dgm:if>
        <dgm:else name="Name3">
          <dgm:choose name="Name4">
            <dgm:if name="Name5" func="cnt" op="gte" val="2" axis="par ch" ptType="doc node" hideLastTrans="" st="" cnt="" step="">
              <dgm:forEach name="Name6" axis="followSib" ptType="sibTrans" hideLastTrans="" st="" cnt="1" step="">
                <dgm:layoutNode name="spacer">
                  <dgm:alg type="sp"/>
                  <dgm:shape r:blip="">
                    <dgm:adjLst/>
                  </dgm:shape>
                  <dgm:presOf axis="" ptType="" hideLastTrans="" st="" cnt="" step=""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true"/>
        </dgm:pt>
        <dgm:pt modelId="11">
          <dgm:prSet phldr="true"/>
        </dgm:pt>
        <dgm:pt modelId="2">
          <dgm:prSet phldr="true"/>
        </dgm:pt>
        <dgm:pt modelId="21">
          <dgm:prSet phldr="true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r:blip="">
      <dgm:adjLst/>
    </dgm:shape>
    <dgm:presOf axis="" ptType="" hideLastTrans="" st="" cnt="" step=""/>
    <dgm:constrLst>
      <dgm:constr type="w" for="ch" forName="parentText" refType="w"/>
      <dgm:constr fact="0.52" type="h" for="ch" forName="parentText" refType="primFontSz" refFor="ch" refForName="parentText"/>
      <dgm:constr type="w" for="ch" forName="childText" refType="w"/>
      <dgm:constr fact="0.46" type="h" for="ch" forName="childText" refType="primFontSz" refFor="ch" refForName="parentText"/>
      <dgm:constr op="equ" type="h" for="ch" forName="parentText"/>
      <dgm:constr op="equ" val="65.0" type="primFontSz" for="ch" forName="parentText"/>
      <dgm:constr op="equ" type="primFontSz" for="ch" forName="childText" refType="primFontSz" refFor="ch" refForName="parentText"/>
      <dgm:constr fact="0.08" type="h" for="ch" forName="spacer" refType="primFontSz" refFor="ch" refForName="parentText"/>
    </dgm:constrLst>
    <dgm:ruleLst>
      <dgm:rule val="5.0" fact="NaN" max="NaN" type="primFontSz" for="ch" forName="parentText"/>
    </dgm:ruleLst>
    <dgm:forEach name="Name0" axis="ch" ptType="node" hideLastTrans="" st="" cnt="" step="">
      <dgm:layoutNode name="parentText" styleLbl="node1">
        <dgm:varLst>
          <dgm:chMax val="0"/>
          <dgm:bulletEnabled val="true"/>
        </dgm:varLst>
        <dgm:alg type="tx">
          <dgm:param type="parTxLTRAlign" val="l"/>
          <dgm:param type="parTxRTLAlign" val="r"/>
        </dgm:alg>
        <dgm:shape type="roundRect" r:blip="">
          <dgm:adjLst/>
        </dgm:shape>
        <dgm:presOf axis="self" ptType="" hideLastTrans="" st="" cnt="" step=""/>
        <dgm:constrLst>
          <dgm:constr fact="0.3" type="tMarg" refType="primFontSz"/>
          <dgm:constr fact="0.3" type="bMarg" refType="primFontSz"/>
          <dgm:constr fact="0.3" type="lMarg" refType="primFontSz"/>
          <dgm:constr fact="0.3" type="rMarg" refType="primFontSz"/>
        </dgm:constrLst>
        <dgm:ruleLst>
          <dgm:rule val="INF" fact="NaN" max="NaN" type="h"/>
        </dgm:ruleLst>
      </dgm:layoutNode>
      <dgm:choose name="Name1">
        <dgm:if name="Name2" func="cnt" op="gte" val="1" axis="ch" ptType="node" hideLastTrans="" st="" cnt="" step="">
          <dgm:layoutNode name="childText" styleLbl="revTx">
            <dgm:varLst>
              <dgm:bulletEnabled val="true"/>
            </dgm:varLst>
            <dgm:alg type="tx">
              <dgm:param type="stBulletLvl" val="1"/>
              <dgm:param type="lnSpAfChP" val="20"/>
            </dgm:alg>
            <dgm:shape type="rect" r:blip="">
              <dgm:adjLst/>
            </dgm:shape>
            <dgm:presOf axis="des" ptType="node" hideLastTrans="" st="" cnt="" step=""/>
            <dgm:constrLst>
              <dgm:constr fact="0.1" type="tMarg" refType="primFontSz"/>
              <dgm:constr fact="0.1" type="bMarg" refType="primFontSz"/>
              <dgm:constr fact="0.09" type="lMarg" refType="w"/>
            </dgm:constrLst>
            <dgm:ruleLst>
              <dgm:rule val="INF" fact="NaN" max="NaN" type="h"/>
            </dgm:ruleLst>
          </dgm:layoutNode>
        </dgm:if>
        <dgm:else name="Name3">
          <dgm:choose name="Name4">
            <dgm:if name="Name5" func="cnt" op="gte" val="2" axis="par ch" ptType="doc node" hideLastTrans="" st="" cnt="" step="">
              <dgm:forEach name="Name6" axis="followSib" ptType="sibTrans" hideLastTrans="" st="" cnt="1" step="">
                <dgm:layoutNode name="spacer">
                  <dgm:alg type="sp"/>
                  <dgm:shape r:blip="">
                    <dgm:adjLst/>
                  </dgm:shape>
                  <dgm:presOf axis="" ptType="" hideLastTrans="" st="" cnt="" step=""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true"/>
        </dgm:pt>
        <dgm:pt modelId="11">
          <dgm:prSet phldr="true"/>
        </dgm:pt>
        <dgm:pt modelId="2">
          <dgm:prSet phldr="true"/>
        </dgm:pt>
        <dgm:pt modelId="21">
          <dgm:prSet phldr="true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r:blip="">
      <dgm:adjLst/>
    </dgm:shape>
    <dgm:presOf axis="" ptType="" hideLastTrans="" st="" cnt="" step=""/>
    <dgm:constrLst>
      <dgm:constr type="w" for="ch" forName="parentText" refType="w"/>
      <dgm:constr fact="0.52" type="h" for="ch" forName="parentText" refType="primFontSz" refFor="ch" refForName="parentText"/>
      <dgm:constr type="w" for="ch" forName="childText" refType="w"/>
      <dgm:constr fact="0.46" type="h" for="ch" forName="childText" refType="primFontSz" refFor="ch" refForName="parentText"/>
      <dgm:constr op="equ" type="h" for="ch" forName="parentText"/>
      <dgm:constr op="equ" val="65.0" type="primFontSz" for="ch" forName="parentText"/>
      <dgm:constr op="equ" type="primFontSz" for="ch" forName="childText" refType="primFontSz" refFor="ch" refForName="parentText"/>
      <dgm:constr fact="0.08" type="h" for="ch" forName="spacer" refType="primFontSz" refFor="ch" refForName="parentText"/>
    </dgm:constrLst>
    <dgm:ruleLst>
      <dgm:rule val="5.0" fact="NaN" max="NaN" type="primFontSz" for="ch" forName="parentText"/>
    </dgm:ruleLst>
    <dgm:forEach name="Name0" axis="ch" ptType="node" hideLastTrans="" st="" cnt="" step="">
      <dgm:layoutNode name="parentText" styleLbl="node1">
        <dgm:varLst>
          <dgm:chMax val="0"/>
          <dgm:bulletEnabled val="true"/>
        </dgm:varLst>
        <dgm:alg type="tx">
          <dgm:param type="parTxLTRAlign" val="l"/>
          <dgm:param type="parTxRTLAlign" val="r"/>
        </dgm:alg>
        <dgm:shape type="roundRect" r:blip="">
          <dgm:adjLst/>
        </dgm:shape>
        <dgm:presOf axis="self" ptType="" hideLastTrans="" st="" cnt="" step=""/>
        <dgm:constrLst>
          <dgm:constr fact="0.3" type="tMarg" refType="primFontSz"/>
          <dgm:constr fact="0.3" type="bMarg" refType="primFontSz"/>
          <dgm:constr fact="0.3" type="lMarg" refType="primFontSz"/>
          <dgm:constr fact="0.3" type="rMarg" refType="primFontSz"/>
        </dgm:constrLst>
        <dgm:ruleLst>
          <dgm:rule val="INF" fact="NaN" max="NaN" type="h"/>
        </dgm:ruleLst>
      </dgm:layoutNode>
      <dgm:choose name="Name1">
        <dgm:if name="Name2" func="cnt" op="gte" val="1" axis="ch" ptType="node" hideLastTrans="" st="" cnt="" step="">
          <dgm:layoutNode name="childText" styleLbl="revTx">
            <dgm:varLst>
              <dgm:bulletEnabled val="true"/>
            </dgm:varLst>
            <dgm:alg type="tx">
              <dgm:param type="stBulletLvl" val="1"/>
              <dgm:param type="lnSpAfChP" val="20"/>
            </dgm:alg>
            <dgm:shape type="rect" r:blip="">
              <dgm:adjLst/>
            </dgm:shape>
            <dgm:presOf axis="des" ptType="node" hideLastTrans="" st="" cnt="" step=""/>
            <dgm:constrLst>
              <dgm:constr fact="0.1" type="tMarg" refType="primFontSz"/>
              <dgm:constr fact="0.1" type="bMarg" refType="primFontSz"/>
              <dgm:constr fact="0.09" type="lMarg" refType="w"/>
            </dgm:constrLst>
            <dgm:ruleLst>
              <dgm:rule val="INF" fact="NaN" max="NaN" type="h"/>
            </dgm:ruleLst>
          </dgm:layoutNode>
        </dgm:if>
        <dgm:else name="Name3">
          <dgm:choose name="Name4">
            <dgm:if name="Name5" func="cnt" op="gte" val="2" axis="par ch" ptType="doc node" hideLastTrans="" st="" cnt="" step="">
              <dgm:forEach name="Name6" axis="followSib" ptType="sibTrans" hideLastTrans="" st="" cnt="1" step="">
                <dgm:layoutNode name="spacer">
                  <dgm:alg type="sp"/>
                  <dgm:shape r:blip="">
                    <dgm:adjLst/>
                  </dgm:shape>
                  <dgm:presOf axis="" ptType="" hideLastTrans="" st="" cnt="" step=""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true"/>
        </dgm:pt>
        <dgm:pt modelId="11">
          <dgm:prSet phldr="true"/>
        </dgm:pt>
        <dgm:pt modelId="2">
          <dgm:prSet phldr="true"/>
        </dgm:pt>
        <dgm:pt modelId="21">
          <dgm:prSet phldr="true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r:blip="">
      <dgm:adjLst/>
    </dgm:shape>
    <dgm:presOf axis="" ptType="" hideLastTrans="" st="" cnt="" step=""/>
    <dgm:constrLst>
      <dgm:constr type="w" for="ch" forName="parentText" refType="w"/>
      <dgm:constr fact="0.52" type="h" for="ch" forName="parentText" refType="primFontSz" refFor="ch" refForName="parentText"/>
      <dgm:constr type="w" for="ch" forName="childText" refType="w"/>
      <dgm:constr fact="0.46" type="h" for="ch" forName="childText" refType="primFontSz" refFor="ch" refForName="parentText"/>
      <dgm:constr op="equ" type="h" for="ch" forName="parentText"/>
      <dgm:constr op="equ" val="65.0" type="primFontSz" for="ch" forName="parentText"/>
      <dgm:constr op="equ" type="primFontSz" for="ch" forName="childText" refType="primFontSz" refFor="ch" refForName="parentText"/>
      <dgm:constr fact="0.08" type="h" for="ch" forName="spacer" refType="primFontSz" refFor="ch" refForName="parentText"/>
    </dgm:constrLst>
    <dgm:ruleLst>
      <dgm:rule val="5.0" fact="NaN" max="NaN" type="primFontSz" for="ch" forName="parentText"/>
    </dgm:ruleLst>
    <dgm:forEach name="Name0" axis="ch" ptType="node" hideLastTrans="" st="" cnt="" step="">
      <dgm:layoutNode name="parentText" styleLbl="node1">
        <dgm:varLst>
          <dgm:chMax val="0"/>
          <dgm:bulletEnabled val="true"/>
        </dgm:varLst>
        <dgm:alg type="tx">
          <dgm:param type="parTxLTRAlign" val="l"/>
          <dgm:param type="parTxRTLAlign" val="r"/>
        </dgm:alg>
        <dgm:shape type="roundRect" r:blip="">
          <dgm:adjLst/>
        </dgm:shape>
        <dgm:presOf axis="self" ptType="" hideLastTrans="" st="" cnt="" step=""/>
        <dgm:constrLst>
          <dgm:constr fact="0.3" type="tMarg" refType="primFontSz"/>
          <dgm:constr fact="0.3" type="bMarg" refType="primFontSz"/>
          <dgm:constr fact="0.3" type="lMarg" refType="primFontSz"/>
          <dgm:constr fact="0.3" type="rMarg" refType="primFontSz"/>
        </dgm:constrLst>
        <dgm:ruleLst>
          <dgm:rule val="INF" fact="NaN" max="NaN" type="h"/>
        </dgm:ruleLst>
      </dgm:layoutNode>
      <dgm:choose name="Name1">
        <dgm:if name="Name2" func="cnt" op="gte" val="1" axis="ch" ptType="node" hideLastTrans="" st="" cnt="" step="">
          <dgm:layoutNode name="childText" styleLbl="revTx">
            <dgm:varLst>
              <dgm:bulletEnabled val="true"/>
            </dgm:varLst>
            <dgm:alg type="tx">
              <dgm:param type="stBulletLvl" val="1"/>
              <dgm:param type="lnSpAfChP" val="20"/>
            </dgm:alg>
            <dgm:shape type="rect" r:blip="">
              <dgm:adjLst/>
            </dgm:shape>
            <dgm:presOf axis="des" ptType="node" hideLastTrans="" st="" cnt="" step=""/>
            <dgm:constrLst>
              <dgm:constr fact="0.1" type="tMarg" refType="primFontSz"/>
              <dgm:constr fact="0.1" type="bMarg" refType="primFontSz"/>
              <dgm:constr fact="0.09" type="lMarg" refType="w"/>
            </dgm:constrLst>
            <dgm:ruleLst>
              <dgm:rule val="INF" fact="NaN" max="NaN" type="h"/>
            </dgm:ruleLst>
          </dgm:layoutNode>
        </dgm:if>
        <dgm:else name="Name3">
          <dgm:choose name="Name4">
            <dgm:if name="Name5" func="cnt" op="gte" val="2" axis="par ch" ptType="doc node" hideLastTrans="" st="" cnt="" step="">
              <dgm:forEach name="Name6" axis="followSib" ptType="sibTrans" hideLastTrans="" st="" cnt="1" step="">
                <dgm:layoutNode name="spacer">
                  <dgm:alg type="sp"/>
                  <dgm:shape r:blip="">
                    <dgm:adjLst/>
                  </dgm:shape>
                  <dgm:presOf axis="" ptType="" hideLastTrans="" st="" cnt="" step=""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true"/>
        </dgm:pt>
        <dgm:pt modelId="2">
          <dgm:prSet phldr="true"/>
        </dgm:pt>
        <dgm:pt modelId="21">
          <dgm:prSet phldr="true"/>
        </dgm:pt>
        <dgm:pt modelId="22">
          <dgm:prSet phldr="true"/>
        </dgm:pt>
        <dgm:pt modelId="3">
          <dgm:prSet phldr="true"/>
        </dgm:pt>
        <dgm:pt modelId="31">
          <dgm:prSet phldr="true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 axis="" ptType="" hideLastTrans="" st="" cnt="" step="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r:blip="">
      <dgm:adjLst/>
    </dgm:shape>
    <dgm:presOf axis="" ptType="" hideLastTrans="" st="" cnt="" step=""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op="equ" type="h" for="des" ptType="node"/>
      <dgm:constr type="h" for="des" forName="txOne" refType="h"/>
      <dgm:constr type="userH" for="des" ptType="node" refType="h" refFor="des" refForName="txOne"/>
      <dgm:constr val="65.0" type="primFontSz" for="des" forName="txOne"/>
      <dgm:constr val="65.0" type="primFontSz" for="des" forName="txTwo"/>
      <dgm:constr op="lte" type="primFontSz" for="des" forName="txTwo" refType="primFontSz" refFor="des" refForName="txOne"/>
      <dgm:constr val="65.0" type="primFontSz" for="des" forName="txThree"/>
      <dgm:constr op="lte" type="primFontSz" for="des" forName="txThree" refType="primFontSz" refFor="des" refForName="txOne"/>
      <dgm:constr op="lte" type="primFontSz" for="des" forName="txThree" refType="primFontSz" refFor="des" refForName="txTwo"/>
      <dgm:constr val="65.0" type="primFontSz" for="des" forName="txFour"/>
      <dgm:constr op="lte" type="primFontSz" for="des" forName="txFour" refType="primFontSz" refFor="des" refForName="txOne"/>
      <dgm:constr op="lte" type="primFontSz" for="des" forName="txFour" refType="primFontSz" refFor="des" refForName="txTwo"/>
      <dgm:constr op="lte" type="primFontSz" for="des" forName="txFour" refType="primFontSz" refFor="des" refForName="txThree"/>
      <dgm:constr fact="0.168" type="w" for="des" forName="sibSpaceOne" refType="w"/>
      <dgm:constr op="equ" fact="0.5" type="w" for="des" forName="sibSpaceTwo" refType="w" refFor="des" refForName="sibSpaceOne"/>
      <dgm:constr op="equ" fact="0.5" type="w" for="des" forName="sibSpaceThree" refType="w" refFor="des" refForName="sibSpaceTwo"/>
      <dgm:constr op="equ" fact="0.5" type="w" for="des" forName="sibSpaceFour" refType="w" refFor="des" refForName="sibSpaceThree"/>
      <dgm:constr fact="0.056" type="h" for="des" forName="parTransOne" refType="w"/>
      <dgm:constr op="equ" type="h" for="des" forName="parTransTwo" refType="h" refFor="des" refForName="parTransOne"/>
      <dgm:constr op="equ" type="h" for="des" forName="parTransThree" refType="h" refFor="des" refForName="parTransTwo"/>
      <dgm:constr op="equ" type="h" for="des" forName="parTransFour" refType="h" refFor="des" refForName="parTransThree"/>
    </dgm:constrLst>
    <dgm:ruleLst/>
    <dgm:forEach name="Name4" axis="ch" ptType="node" hideLastTrans="" st="" cnt="" step="">
      <dgm:layoutNode name="vertOne">
        <dgm:alg type="lin">
          <dgm:param type="linDir" val="fromT"/>
        </dgm:alg>
        <dgm:shape r:blip="">
          <dgm:adjLst/>
        </dgm:shape>
        <dgm:presOf axis="" ptType="" hideLastTrans="" st="" cnt="" step=""/>
        <dgm:constrLst>
          <dgm:constr op="gte" type="w" for="ch" forName="txOne" refType="w" refFor="ch" refForName="horzOne"/>
        </dgm:constrLst>
        <dgm:ruleLst/>
        <dgm:layoutNode name="txOne" styleLbl="node0">
          <dgm:varLst>
            <dgm:chPref val="3"/>
          </dgm:varLst>
          <dgm:alg type="tx"/>
          <dgm:shape type="roundRect" r:blip="">
            <dgm:adjLst>
              <dgm:adj idx="1" val="0.1"/>
            </dgm:adjLst>
          </dgm:shape>
          <dgm:presOf axis="self" ptType="" hideLastTrans="" st="" cnt="" step=""/>
          <dgm:constrLst>
            <dgm:constr fact="0.3" type="tMarg" refType="primFontSz"/>
            <dgm:constr fact="0.3" type="bMarg" refType="primFontSz"/>
            <dgm:constr fact="0.3" type="lMarg" refType="primFontSz"/>
            <dgm:constr fact="0.3" type="rMarg" refType="primFontSz"/>
          </dgm:constrLst>
          <dgm:ruleLst>
            <dgm:rule val="5.0" fact="NaN" max="NaN" type="primFontSz"/>
          </dgm:ruleLst>
        </dgm:layoutNode>
        <dgm:choose name="Name5">
          <dgm:if name="Name6" func="cnt" op="gt" val="0" axis="des" ptType="node" hideLastTrans="" st="" cnt="" step="">
            <dgm:layoutNode name="parTransOne">
              <dgm:alg type="sp"/>
              <dgm:shape r:blip="">
                <dgm:adjLst/>
              </dgm:shape>
              <dgm:presOf axis="" ptType="" hideLastTrans="" st="" cnt="" step=""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 axis="" ptType="" hideLastTrans="" st="" cnt="" step="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r:blip="">
            <dgm:adjLst/>
          </dgm:shape>
          <dgm:presOf axis="" ptType="" hideLastTrans="" st="" cnt="" step=""/>
          <dgm:constrLst/>
          <dgm:ruleLst>
            <dgm:rule val="INF" fact="NaN" max="NaN" type="w"/>
          </dgm:ruleLst>
          <dgm:forEach name="Name11" axis="ch" ptType="node" hideLastTrans="" st="" cnt="" step="">
            <dgm:layoutNode name="vertTwo">
              <dgm:alg type="lin">
                <dgm:param type="linDir" val="fromT"/>
              </dgm:alg>
              <dgm:shape r:blip="">
                <dgm:adjLst/>
              </dgm:shape>
              <dgm:presOf axis="" ptType="" hideLastTrans="" st="" cnt="" step=""/>
              <dgm:constrLst>
                <dgm:constr op="gte" type="w" for="ch" forName="txTwo" refType="w" refFor="ch" refForName="horzTwo"/>
              </dgm:constrLst>
              <dgm:ruleLst/>
              <dgm:layoutNode name="txTwo">
                <dgm:varLst>
                  <dgm:chPref val="3"/>
                </dgm:varLst>
                <dgm:alg type="tx"/>
                <dgm:shape type="roundRect" r:blip="">
                  <dgm:adjLst>
                    <dgm:adj idx="1" val="0.1"/>
                  </dgm:adjLst>
                </dgm:shape>
                <dgm:presOf axis="self" ptType="" hideLastTrans="" st="" cnt="" step=""/>
                <dgm:constrLst>
                  <dgm:constr type="userH"/>
                  <dgm:constr type="h" refType="userH"/>
                  <dgm:constr fact="0.3" type="tMarg" refType="primFontSz"/>
                  <dgm:constr fact="0.3" type="bMarg" refType="primFontSz"/>
                  <dgm:constr fact="0.3" type="lMarg" refType="primFontSz"/>
                  <dgm:constr fact="0.3" type="rMarg" refType="primFontSz"/>
                </dgm:constrLst>
                <dgm:ruleLst>
                  <dgm:rule val="5.0" fact="NaN" max="NaN" type="primFontSz"/>
                </dgm:ruleLst>
              </dgm:layoutNode>
              <dgm:choose name="Name12">
                <dgm:if name="Name13" func="cnt" op="gt" val="0" axis="des" ptType="node" hideLastTrans="" st="" cnt="" step="">
                  <dgm:layoutNode name="parTransTwo">
                    <dgm:alg type="sp"/>
                    <dgm:shape r:blip="">
                      <dgm:adjLst/>
                    </dgm:shape>
                    <dgm:presOf axis="" ptType="" hideLastTrans="" st="" cnt="" step=""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 axis="" ptType="" hideLastTrans="" st="" cnt="" step="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r:blip="">
                  <dgm:adjLst/>
                </dgm:shape>
                <dgm:presOf axis="" ptType="" hideLastTrans="" st="" cnt="" step=""/>
                <dgm:constrLst/>
                <dgm:ruleLst>
                  <dgm:rule val="INF" fact="NaN" max="NaN" type="w"/>
                </dgm:ruleLst>
                <dgm:forEach name="Name18" axis="ch" ptType="node" hideLastTrans="" st="" cnt="" step="">
                  <dgm:layoutNode name="vertThree">
                    <dgm:alg type="lin">
                      <dgm:param type="linDir" val="fromT"/>
                    </dgm:alg>
                    <dgm:shape r:blip="">
                      <dgm:adjLst/>
                    </dgm:shape>
                    <dgm:presOf axis="" ptType="" hideLastTrans="" st="" cnt="" step=""/>
                    <dgm:constrLst>
                      <dgm:constr op="gte" type="w" for="ch" forName="txThree" refType="w" refFor="ch" refForName="horzThre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type="roundRect" r:blip="">
                        <dgm:adjLst>
                          <dgm:adj idx="1" val="0.1"/>
                        </dgm:adjLst>
                      </dgm:shape>
                      <dgm:presOf axis="self" ptType="" hideLastTrans="" st="" cnt="" step=""/>
                      <dgm:constrLst>
                        <dgm:constr type="userH"/>
                        <dgm:constr type="h" refType="userH"/>
                        <dgm:constr fact="0.3" type="tMarg" refType="primFontSz"/>
                        <dgm:constr fact="0.3" type="bMarg" refType="primFontSz"/>
                        <dgm:constr fact="0.3" type="lMarg" refType="primFontSz"/>
                        <dgm:constr fact="0.3" type="rMarg" refType="primFontSz"/>
                      </dgm:constrLst>
                      <dgm:ruleLst>
                        <dgm:rule val="5.0" fact="NaN" max="NaN" type="primFontSz"/>
                      </dgm:ruleLst>
                    </dgm:layoutNode>
                    <dgm:choose name="Name19">
                      <dgm:if name="Name20" func="cnt" op="gt" val="0" axis="des" ptType="node" hideLastTrans="" st="" cnt="" step="">
                        <dgm:layoutNode name="parTransThree">
                          <dgm:alg type="sp"/>
                          <dgm:shape r:blip="">
                            <dgm:adjLst/>
                          </dgm:shape>
                          <dgm:presOf axis="" ptType="" hideLastTrans="" st="" cnt="" step=""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 axis="" ptType="" hideLastTrans="" st="" cnt="" step="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r:blip="">
                        <dgm:adjLst/>
                      </dgm:shape>
                      <dgm:presOf axis="" ptType="" hideLastTrans="" st="" cnt="" step=""/>
                      <dgm:constrLst/>
                      <dgm:ruleLst>
                        <dgm:rule val="INF" fact="NaN" max="NaN" type="w"/>
                      </dgm:ruleLst>
                      <dgm:forEach name="repeat" axis="ch" ptType="node" hideLastTrans="" st="" cnt="" step="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r:blip="">
                            <dgm:adjLst/>
                          </dgm:shape>
                          <dgm:presOf axis="" ptType="" hideLastTrans="" st="" cnt="" step=""/>
                          <dgm:constrLst>
                            <dgm:constr op="gte" type="w" for="ch" forName="txFour" refType="w" refFor="ch" refForName="horzFour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type="roundRect" r:blip="">
                              <dgm:adjLst>
                                <dgm:adj idx="1" val="0.1"/>
                              </dgm:adjLst>
                            </dgm:shape>
                            <dgm:presOf axis="self" ptType="" hideLastTrans="" st="" cnt="" step=""/>
                            <dgm:constrLst>
                              <dgm:constr type="userH"/>
                              <dgm:constr type="h" refType="userH"/>
                              <dgm:constr fact="0.3" type="tMarg" refType="primFontSz"/>
                              <dgm:constr fact="0.3" type="bMarg" refType="primFontSz"/>
                              <dgm:constr fact="0.3" type="lMarg" refType="primFontSz"/>
                              <dgm:constr fact="0.3" type="rMarg" refType="primFontSz"/>
                            </dgm:constrLst>
                            <dgm:ruleLst>
                              <dgm:rule val="5.0" fact="NaN" max="NaN" type="primFontSz"/>
                            </dgm:ruleLst>
                          </dgm:layoutNode>
                          <dgm:choose name="Name25">
                            <dgm:if name="Name26" func="cnt" op="gt" val="0" axis="des" ptType="node" hideLastTrans="" st="" cnt="" step="">
                              <dgm:layoutNode name="parTransFour">
                                <dgm:alg type="sp"/>
                                <dgm:shape r:blip="">
                                  <dgm:adjLst/>
                                </dgm:shape>
                                <dgm:presOf axis="" ptType="" hideLastTrans="" st="" cnt="" step=""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 axis="" ptType="" hideLastTrans="" st="" cnt="" step="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r:blip="">
                              <dgm:adjLst/>
                            </dgm:shape>
                            <dgm:presOf axis="" ptType="" hideLastTrans="" st="" cnt="" step=""/>
                            <dgm:constrLst/>
                            <dgm:ruleLst>
                              <dgm:rule val="INF" fact="NaN" max="NaN" type="w"/>
                            </dgm:ruleLst>
                            <dgm:forEach name="Name31" ref="repeat" axis="" ptType="" hideLastTrans="" st="" cnt="" step=""/>
                          </dgm:layoutNode>
                        </dgm:layoutNode>
                        <dgm:choose name="Name32">
                          <dgm:if name="Name33" func="revPos" op="gte" val="2" axis="self" ptType="node" hideLastTrans="" st="" cnt="" step="">
                            <dgm:forEach name="Name34" axis="followSib" ptType="sibTrans" hideLastTrans="" st="" cnt="1" step="">
                              <dgm:layoutNode name="sibSpaceFour">
                                <dgm:alg type="sp"/>
                                <dgm:shape r:blip="">
                                  <dgm:adjLst/>
                                </dgm:shape>
                                <dgm:presOf axis="" ptType="" hideLastTrans="" st="" cnt="" step=""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func="revPos" op="gte" val="2" axis="self" ptType="node" hideLastTrans="" st="" cnt="" step="">
                      <dgm:forEach name="Name38" axis="followSib" ptType="sibTrans" hideLastTrans="" st="" cnt="1" step="">
                        <dgm:layoutNode name="sibSpaceThree">
                          <dgm:alg type="sp"/>
                          <dgm:shape r:blip="">
                            <dgm:adjLst/>
                          </dgm:shape>
                          <dgm:presOf axis="" ptType="" hideLastTrans="" st="" cnt="" step=""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func="revPos" op="gte" val="2" axis="self" ptType="node" hideLastTrans="" st="" cnt="" step="">
                <dgm:forEach name="Name42" axis="followSib" ptType="sibTrans" hideLastTrans="" st="" cnt="1" step="">
                  <dgm:layoutNode name="sibSpaceTwo">
                    <dgm:alg type="sp"/>
                    <dgm:shape r:blip="">
                      <dgm:adjLst/>
                    </dgm:shape>
                    <dgm:presOf axis="" ptType="" hideLastTrans="" st="" cnt="" step=""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func="revPos" op="gte" val="2" axis="self" ptType="node" hideLastTrans="" st="" cnt="" step="">
          <dgm:forEach name="Name46" axis="followSib" ptType="sibTrans" hideLastTrans="" st="" cnt="1" step="">
            <dgm:layoutNode name="sibSpaceOne">
              <dgm:alg type="sp"/>
              <dgm:shape r:blip="">
                <dgm:adjLst/>
              </dgm:shape>
              <dgm:presOf axis="" ptType="" hideLastTrans="" st="" cnt="" step=""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layout/chevron1">
  <dgm:title val=""/>
  <dgm:desc val=""/>
  <dgm:catLst>
    <dgm:cat type="process" pri="9000"/>
  </dgm:catLst>
  <dgm:sampData useDef="true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 axis="" ptType="" hideLastTrans="" st="" cnt="" step="">
        <dgm:alg type="lin"/>
      </dgm:if>
      <dgm:else name="Name3">
        <dgm:alg type="lin">
          <dgm:param type="linDir" val="fromR"/>
        </dgm:alg>
      </dgm:else>
    </dgm:choose>
    <dgm:shape r:blip="">
      <dgm:adjLst/>
    </dgm:shape>
    <dgm:presOf axis="" ptType="" hideLastTrans="" st="" cnt="" step=""/>
    <dgm:choose name="Name4">
      <dgm:if name="Name5" func="maxDepth" op="gte" val="2" axis="des" ptType="" hideLastTrans="" st="" cnt="" step="">
        <dgm:constrLst>
          <dgm:constr type="h" for="ch" forName="composite" refType="h"/>
          <dgm:constr type="w" for="ch" forName="composite" refType="w"/>
          <dgm:constr type="w" for="des" forName="parTx"/>
          <dgm:constr op="equ" type="h" for="des" forName="parTx"/>
          <dgm:constr type="w" for="des" forName="desTx"/>
          <dgm:constr op="equ" type="h" for="des" forName="desTx"/>
          <dgm:constr val="65.0" type="primFontSz" for="des" forName="parTx"/>
          <dgm:constr op="equ" type="secFontSz" for="des" forName="desTx" refType="primFontSz" refFor="des" refForName="parTx"/>
          <dgm:constr fact="1.5" type="h" for="des" forName="parTx" refType="primFontSz" refFor="des" refForName="parTx"/>
          <dgm:constr fact="0.5" type="h" for="des" forName="desTx" refType="primFontSz" refFor="des" refForName="parTx"/>
          <dgm:constr op="equ" val="-6.0" type="w" for="ch" forName="space"/>
        </dgm:constrLst>
        <dgm:ruleLst>
          <dgm:rule val="0.0" fact="NaN" max="NaN" type="w" for="ch" forName="composite"/>
          <dgm:rule val="5.0" fact="NaN" max="NaN" type="primFontSz" for="des" forName="parTx"/>
        </dgm:ruleLst>
        <dgm:forEach name="Name6" axis="ch" ptType="node" hideLastTrans="" st="" cnt="" step="">
          <dgm:layoutNode name="composite">
            <dgm:alg type="composite"/>
            <dgm:shape r:blip="">
              <dgm:adjLst/>
            </dgm:shape>
            <dgm:presOf axis="" ptType="" hideLastTrans="" st="" cnt="" step=""/>
            <dgm:choose name="Name7">
              <dgm:if name="Name8" func="var" arg="dir" op="equ" val="norm" axis="" ptType="" hideLastTrans="" st="" cnt="" step="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fact="0.8" type="w" for="ch" forName="desTx" refType="w" refFor="ch" refForName="parTx"/>
                  <dgm:constr fact="1.125" type="t" for="ch" forName="desTx" refType="h" refFor="ch" refForName="parTx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fact="0.2" type="l" for="ch" forName="desTx" refType="w"/>
                  <dgm:constr fact="0.8" type="w" for="ch" forName="desTx" refType="w" refFor="ch" refForName="parTx"/>
                  <dgm:constr fact="1.125" type="t" for="ch" forName="desTx" refType="h" refFor="ch" refForName="parTx"/>
                </dgm:constrLst>
              </dgm:else>
            </dgm:choose>
            <dgm:ruleLst>
              <dgm:rule val="INF" fact="NaN" max="NaN" type="h"/>
            </dgm:ruleLst>
            <dgm:layoutNode name="parTx">
              <dgm:varLst>
                <dgm:chMax val="0"/>
                <dgm:chPref val="0"/>
                <dgm:bulletEnabled val="true"/>
              </dgm:varLst>
              <dgm:alg type="tx"/>
              <dgm:choose name="Name10">
                <dgm:if name="Name11" func="var" arg="dir" op="equ" val="norm" axis="" ptType="" hideLastTrans="" st="" cnt="" step="">
                  <dgm:shape type="chevron" r:blip="">
                    <dgm:adjLst/>
                  </dgm:shape>
                </dgm:if>
                <dgm:else name="Name12">
                  <dgm:shape rot="180.0" type="chevron" r:blip="">
                    <dgm:adjLst/>
                  </dgm:shape>
                </dgm:else>
              </dgm:choose>
              <dgm:presOf axis="self" ptType="node" hideLastTrans="" st="" cnt="" step=""/>
              <dgm:choose name="Name13">
                <dgm:if name="Name14" func="var" arg="dir" op="equ" val="norm" axis="" ptType="" hideLastTrans="" st="" cnt="" step="">
                  <dgm:constrLst>
                    <dgm:constr op="lte" fact="0.4" type="h" refType="w"/>
                    <dgm:constr type="h"/>
                    <dgm:constr fact="0.105" type="tMarg" refType="primFontSz"/>
                    <dgm:constr fact="0.105" type="bMarg" refType="primFontSz"/>
                    <dgm:constr fact="0.315" type="lMarg" refType="primFontSz"/>
                    <dgm:constr fact="0.105" type="rMarg" refType="primFontSz"/>
                  </dgm:constrLst>
                </dgm:if>
                <dgm:else name="Name15">
                  <dgm:constrLst>
                    <dgm:constr op="lte" fact="0.4" type="h" refType="w"/>
                    <dgm:constr type="h"/>
                    <dgm:constr fact="0.105" type="tMarg" refType="primFontSz"/>
                    <dgm:constr fact="0.105" type="bMarg" refType="primFontSz"/>
                    <dgm:constr fact="0.105" type="lMarg" refType="primFontSz"/>
                    <dgm:constr fact="0.315" type="rMarg" refType="primFontSz"/>
                  </dgm:constrLst>
                </dgm:else>
              </dgm:choose>
              <dgm:ruleLst>
                <dgm:rule val="INF" fact="NaN" max="NaN" type="h"/>
              </dgm:ruleLst>
            </dgm:layoutNode>
            <dgm:layoutNode name="desTx" styleLbl="revTx">
              <dgm:varLst>
                <dgm:bulletEnabled val="true"/>
              </dgm:varLst>
              <dgm:alg type="tx">
                <dgm:param type="stBulletLvl" val="1"/>
              </dgm:alg>
              <dgm:choose name="Name16">
                <dgm:if name="Name17" func="cnt" op="gte" val="1" axis="ch" ptType="node" hideLastTrans="" st="" cnt="" step="">
                  <dgm:shape type="rect" r:blip="">
                    <dgm:adjLst/>
                  </dgm:shape>
                </dgm:if>
                <dgm:else name="Name18">
                  <dgm:shape type="rect" r:blip="" hideGeom="true">
                    <dgm:adjLst/>
                  </dgm:shape>
                </dgm:else>
              </dgm:choose>
              <dgm:presOf axis="des" ptType="node" hideLastTrans="" st="" cnt="" step=""/>
              <dgm:constrLst>
                <dgm:constr val="65.0" type="secFontSz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val="INF" fact="NaN" max="NaN" type="h"/>
              </dgm:ruleLst>
            </dgm:layoutNode>
          </dgm:layoutNode>
          <dgm:forEach name="Name19" axis="followSib" ptType="sibTrans" hideLastTrans="" st="" cnt="1" step="">
            <dgm:layoutNode name="space">
              <dgm:alg type="sp"/>
              <dgm:shape r:blip="">
                <dgm:adjLst/>
              </dgm:shape>
              <dgm:presOf axis="" ptType="" hideLastTrans="" st="" cnt="" step=""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op="equ" type="h" for="des" forName="parTxOnly"/>
          <dgm:constr op="equ" val="65.0" type="primFontSz" for="des" forName="parTxOnly"/>
          <dgm:constr fact="-0.1" type="w" for="ch" forName="parTxOnlySpace" refType="w" refFor="ch" refForName="parTxOnly"/>
        </dgm:constrLst>
        <dgm:ruleLst/>
        <dgm:forEach name="Name21" axis="ch" ptType="node" hideLastTrans="" st="" cnt="" step="">
          <dgm:layoutNode name="parTxOnly">
            <dgm:varLst>
              <dgm:chMax val="0"/>
              <dgm:chPref val="0"/>
              <dgm:bulletEnabled val="true"/>
            </dgm:varLst>
            <dgm:alg type="tx"/>
            <dgm:choose name="Name22">
              <dgm:if name="Name23" func="var" arg="dir" op="equ" val="norm" axis="" ptType="" hideLastTrans="" st="" cnt="" step="">
                <dgm:shape type="chevron" r:blip="">
                  <dgm:adjLst/>
                </dgm:shape>
              </dgm:if>
              <dgm:else name="Name24">
                <dgm:shape rot="180.0" type="chevron" r:blip="">
                  <dgm:adjLst/>
                </dgm:shape>
              </dgm:else>
            </dgm:choose>
            <dgm:presOf axis="self" ptType="node" hideLastTrans="" st="" cnt="" step=""/>
            <dgm:choose name="Name25">
              <dgm:if name="Name26" func="var" arg="dir" op="equ" val="norm" axis="" ptType="" hideLastTrans="" st="" cnt="" step="">
                <dgm:constrLst>
                  <dgm:constr op="equ" fact="0.4" type="h" refType="w"/>
                  <dgm:constr fact="0.105" type="tMarg" refType="primFontSz"/>
                  <dgm:constr fact="0.105" type="bMarg" refType="primFontSz"/>
                  <dgm:constr fact="0.315" type="lMarg" refType="primFontSz"/>
                  <dgm:constr fact="0.105" type="rMarg" refType="primFontSz"/>
                </dgm:constrLst>
              </dgm:if>
              <dgm:else name="Name27">
                <dgm:constrLst>
                  <dgm:constr op="equ" fact="0.4" type="h" refType="w"/>
                  <dgm:constr fact="0.105" type="tMarg" refType="primFontSz"/>
                  <dgm:constr fact="0.105" type="bMarg" refType="primFontSz"/>
                  <dgm:constr fact="0.105" type="lMarg" refType="primFontSz"/>
                  <dgm:constr fact="0.315" type="rMarg" refType="primFontSz"/>
                </dgm:constrLst>
              </dgm:else>
            </dgm:choose>
            <dgm:ruleLst>
              <dgm:rule val="5.0" fact="NaN" max="NaN" type="primFontSz"/>
            </dgm:ruleLst>
          </dgm:layoutNode>
          <dgm:forEach name="Name28" axis="followSib" ptType="sibTrans" hideLastTrans="" st="" cnt="1" step="">
            <dgm:layoutNode name="parTxOnlySpace">
              <dgm:alg type="sp"/>
              <dgm:shape r:blip="">
                <dgm:adjLst/>
              </dgm:shape>
              <dgm:presOf axis="" ptType="" hideLastTrans="" st="" cnt="" step=""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true"/>
        </dgm:pt>
        <dgm:pt modelId="11">
          <dgm:prSet phldr="true"/>
        </dgm:pt>
        <dgm:pt modelId="20">
          <dgm:prSet phldr="true"/>
        </dgm:pt>
        <dgm:pt modelId="21">
          <dgm:prSet phldr="true"/>
        </dgm:pt>
        <dgm:pt modelId="30">
          <dgm:prSet phldr="true"/>
        </dgm:pt>
        <dgm:pt modelId="31">
          <dgm:prSet phldr="true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true"/>
        </dgm:pt>
        <dgm:pt modelId="11">
          <dgm:prSet phldr="true"/>
        </dgm:pt>
        <dgm:pt modelId="20">
          <dgm:prSet phldr="true"/>
        </dgm:pt>
        <dgm:pt modelId="21">
          <dgm:prSet phldr="true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true"/>
        </dgm:pt>
        <dgm:pt modelId="11">
          <dgm:prSet phldr="true"/>
        </dgm:pt>
        <dgm:pt modelId="20">
          <dgm:prSet phldr="true"/>
        </dgm:pt>
        <dgm:pt modelId="21">
          <dgm:prSet phldr="true"/>
        </dgm:pt>
        <dgm:pt modelId="30">
          <dgm:prSet phldr="true"/>
        </dgm:pt>
        <dgm:pt modelId="31">
          <dgm:prSet phldr="true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r:blip="">
      <dgm:adjLst/>
    </dgm:shape>
    <dgm:choose name="Name1">
      <dgm:if name="Name2" func="cnt" op="equ" val="1" axis="ch" ptType="node" hideLastTrans="" st="" cnt="" step="">
        <dgm:choose name="Name3">
          <dgm:if name="Name4" func="cnt" op="equ" val="0" axis="ch ch" ptType="node node" hideLastTrans="" st="" cnt="" step="">
            <dgm:alg type="composite">
              <dgm:param type="ar" val="6.8662"/>
            </dgm:alg>
            <dgm:choose name="Name5">
              <dgm:if name="Name6" func="var" arg="dir" op="equ" val="norm" axis="" ptType="" hideLastTrans="" st="" cnt="" step="">
                <dgm:constrLst>
                  <dgm:constr val="65.0" type="primFontSz" for="des" forName="parent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val="65.0" type="primFontSz" for="des" forName="parent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 axis="" ptType="" hideLastTrans="" st="" cnt="" step="">
                <dgm:constrLst>
                  <dgm:constr val="65.0" type="primFontSz" for="des" forName="childText1"/>
                  <dgm:constr val="65.0" type="primFontSz" for="des" forName="parentText1"/>
                  <dgm:constr op="lte" type="primFontSz" for="des" forName="childText1" refType="primFontSz" refFor="des" refForName="parent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2893" type="h" for="ch" forName="parentText1" refType="h"/>
                  <dgm:constr fact="0.0" type="l" for="ch" forName="childText1" refType="w"/>
                  <dgm:constr fact="0.224" type="t" for="ch" forName="childText1" refType="h"/>
                  <dgm:constr fact="0.9241" type="w" for="ch" forName="childText1" refType="w"/>
                  <dgm:constr fact="0.776" type="h" for="ch" forName="childText1" refType="h"/>
                </dgm:constrLst>
              </dgm:if>
              <dgm:else name="Name11">
                <dgm:constrLst>
                  <dgm:constr val="65.0" type="primFontSz" for="des" forName="childText1"/>
                  <dgm:constr val="65.0" type="primFontSz" for="des" forName="parentText1"/>
                  <dgm:constr op="lte" type="primFontSz" for="des" forName="childText1" refType="primFontSz" refFor="des" refForName="parent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2893" type="h" for="ch" forName="parentText1" refType="h"/>
                  <dgm:constr fact="0.076" type="l" for="ch" forName="childText1" refType="w"/>
                  <dgm:constr fact="0.224" type="t" for="ch" forName="childText1" refType="h"/>
                  <dgm:constr fact="0.9241" type="w" for="ch" forName="childText1" refType="w"/>
                  <dgm:constr fact="0.776" type="h" for="ch" forName="childText1" refType="h"/>
                </dgm:constrLst>
              </dgm:else>
            </dgm:choose>
          </dgm:else>
        </dgm:choose>
      </dgm:if>
      <dgm:if name="Name12" func="cnt" op="equ" val="2" axis="ch" ptType="node" hideLastTrans="" st="" cnt="" step="">
        <dgm:choose name="Name13">
          <dgm:if name="Name14" func="cnt" op="equ" val="0" axis="ch ch" ptType="node node" hideLastTrans="" st="" cnt="" step="">
            <dgm:alg type="composite">
              <dgm:param type="ar" val="5.1498"/>
            </dgm:alg>
            <dgm:choose name="Name15">
              <dgm:if name="Name16" func="var" arg="dir" op="equ" val="norm" axis="" ptType="" hideLastTrans="" st="" cnt="" step="">
                <dgm:constrLst>
                  <dgm:constr val="65.0" type="primFontSz" for="des" forName="parentText1"/>
                  <dgm:constr op="equ" type="primFontSz" for="des" forName="parentText2" refType="primFontSz" refFor="des" refForName="parent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7501" type="h" for="ch" forName="parentText1" refType="h"/>
                  <dgm:constr fact="0.462" type="l" for="ch" forName="parentText2" refType="w"/>
                  <dgm:constr fact="0.2499" type="t" for="ch" forName="parentText2" refType="h"/>
                  <dgm:constr fact="0.538" type="w" for="ch" forName="parentText2" refType="w"/>
                  <dgm:constr fact="0.7501" type="h" for="ch" forName="parentText2" refType="h"/>
                </dgm:constrLst>
              </dgm:if>
              <dgm:else name="Name17">
                <dgm:constrLst>
                  <dgm:constr val="65.0" type="primFontSz" for="des" forName="parentText1"/>
                  <dgm:constr op="equ" type="primFontSz" for="des" forName="parentText2" refType="primFontSz" refFor="des" refForName="parent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7501" type="h" for="ch" forName="parentText1" refType="h"/>
                  <dgm:constr fact="0.0" type="l" for="ch" forName="parentText2" refType="w"/>
                  <dgm:constr fact="0.2499" type="t" for="ch" forName="parentText2" refType="h"/>
                  <dgm:constr fact="0.538" type="w" for="ch" forName="parentText2" refType="w"/>
                  <dgm:constr fact="0.7501" type="h" for="ch" forName="parentText2" refType="h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 axis="" ptType="" hideLastTrans="" st="" cnt="" step="">
                <dgm:constrLst>
                  <dgm:constr val="65.0" type="primFontSz" for="des" forName="childText1"/>
                  <dgm:constr val="65.0" type="primFontSz" for="des" forName="parentText1"/>
                  <dgm:constr op="lte" type="primFontSz" for="des" forName="childText1" refType="primFontSz" refFor="des" refForName="parentText1"/>
                  <dgm:constr op="lte" type="primFontSz" for="des" forName="childText2" refType="primFontSz" refFor="des" refForName="parentText1"/>
                  <dgm:constr op="lte" type="primFontSz" for="des" forName="childText1" refType="primFontSz" refFor="des" refForName="parentText2"/>
                  <dgm:constr op="lte" type="primFontSz" for="des" forName="childText2" refType="primFontSz" refFor="des" refForName="parentText2"/>
                  <dgm:constr op="equ" type="primFontSz" for="des" forName="parentText2" refType="primFontSz" refFor="des" refForName="parentText1"/>
                  <dgm:constr op="equ" type="primFontSz" for="des" forName="childText2" refType="primFontSz" refFor="des" refForName="child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2995" type="h" for="ch" forName="parentText1" refType="h"/>
                  <dgm:constr fact="0.462" type="l" for="ch" forName="parentText2" refType="w"/>
                  <dgm:constr fact="0.0998" type="t" for="ch" forName="parentText2" refType="h"/>
                  <dgm:constr fact="0.538" type="w" for="ch" forName="parentText2" refType="w"/>
                  <dgm:constr fact="0.2995" type="h" for="ch" forName="parentText2" refType="h"/>
                  <dgm:constr fact="0.0" type="l" for="ch" forName="childText1" refType="w"/>
                  <dgm:constr fact="0.2317" type="t" for="ch" forName="childText1" refType="h"/>
                  <dgm:constr fact="0.462" type="w" for="ch" forName="childText1" refType="w"/>
                  <dgm:constr fact="0.6685" type="h" for="ch" forName="childText1" refType="h"/>
                  <dgm:constr fact="0.462" type="l" for="ch" forName="childText2" refType="w"/>
                  <dgm:constr fact="0.3315" type="t" for="ch" forName="childText2" refType="h"/>
                  <dgm:constr fact="0.462" type="w" for="ch" forName="childText2" refType="w"/>
                  <dgm:constr fact="0.6685" type="h" for="ch" forName="childText2" refType="h"/>
                </dgm:constrLst>
              </dgm:if>
              <dgm:else name="Name21">
                <dgm:constrLst>
                  <dgm:constr val="65.0" type="primFontSz" for="des" forName="childText1"/>
                  <dgm:constr val="65.0" type="primFontSz" for="des" forName="parentText1"/>
                  <dgm:constr op="lte" type="primFontSz" for="des" forName="childText1" refType="primFontSz" refFor="des" refForName="parentText1"/>
                  <dgm:constr op="lte" type="primFontSz" for="des" forName="childText2" refType="primFontSz" refFor="des" refForName="parentText1"/>
                  <dgm:constr op="lte" type="primFontSz" for="des" forName="childText1" refType="primFontSz" refFor="des" refForName="parentText2"/>
                  <dgm:constr op="lte" type="primFontSz" for="des" forName="childText2" refType="primFontSz" refFor="des" refForName="parentText2"/>
                  <dgm:constr op="equ" type="primFontSz" for="des" forName="parentText2" refType="primFontSz" refFor="des" refForName="parentText1"/>
                  <dgm:constr op="equ" type="primFontSz" for="des" forName="childText2" refType="primFontSz" refFor="des" refForName="child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2995" type="h" for="ch" forName="parentText1" refType="h"/>
                  <dgm:constr fact="0.0" type="l" for="ch" forName="parentText2" refType="w"/>
                  <dgm:constr fact="0.0998" type="t" for="ch" forName="parentText2" refType="h"/>
                  <dgm:constr fact="0.538" type="w" for="ch" forName="parentText2" refType="w"/>
                  <dgm:constr fact="0.2995" type="h" for="ch" forName="parentText2" refType="h"/>
                  <dgm:constr fact="0.538" type="l" for="ch" forName="childText1" refType="w"/>
                  <dgm:constr fact="0.2317" type="t" for="ch" forName="childText1" refType="h"/>
                  <dgm:constr fact="0.462" type="w" for="ch" forName="childText1" refType="w"/>
                  <dgm:constr fact="0.6685" type="h" for="ch" forName="childText1" refType="h"/>
                  <dgm:constr fact="0.076" type="l" for="ch" forName="childText2" refType="w"/>
                  <dgm:constr fact="0.3315" type="t" for="ch" forName="childText2" refType="h"/>
                  <dgm:constr fact="0.462" type="w" for="ch" forName="childText2" refType="w"/>
                  <dgm:constr fact="0.6685" type="h" for="ch" forName="childText2" refType="h"/>
                </dgm:constrLst>
              </dgm:else>
            </dgm:choose>
          </dgm:else>
        </dgm:choose>
      </dgm:if>
      <dgm:if name="Name22" func="cnt" op="equ" val="3" axis="ch" ptType="node" hideLastTrans="" st="" cnt="" step="">
        <dgm:choose name="Name23">
          <dgm:if name="Name24" func="cnt" op="equ" val="0" axis="ch ch" ptType="node node" hideLastTrans="" st="" cnt="" step="">
            <dgm:alg type="composite">
              <dgm:param type="ar" val="4.1198"/>
            </dgm:alg>
            <dgm:choose name="Name25">
              <dgm:if name="Name26" func="var" arg="dir" op="equ" val="norm" axis="" ptType="" hideLastTrans="" st="" cnt="" step="">
                <dgm:constrLst>
                  <dgm:constr val="65.0" type="primFontSz" for="des" forName="parentText1"/>
                  <dgm:constr op="equ" type="primFontSz" for="des" forName="parentText2" refType="primFontSz" refFor="des" refForName="parentText1"/>
                  <dgm:constr op="equ" type="primFontSz" for="des" forName="parentText3" refType="primFontSz" refFor="des" refForName="parent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6" type="h" for="ch" forName="parentText1" refType="h"/>
                  <dgm:constr fact="0.308" type="l" for="ch" forName="parentText2" refType="w"/>
                  <dgm:constr fact="0.2" type="t" for="ch" forName="parentText2" refType="h"/>
                  <dgm:constr fact="0.692" type="w" for="ch" forName="parentText2" refType="w"/>
                  <dgm:constr fact="0.6" type="h" for="ch" forName="parentText2" refType="h"/>
                  <dgm:constr fact="0.616" type="l" for="ch" forName="parentText3" refType="w"/>
                  <dgm:constr fact="0.4" type="t" for="ch" forName="parentText3" refType="h"/>
                  <dgm:constr fact="0.384" type="w" for="ch" forName="parentText3" refType="w"/>
                  <dgm:constr fact="0.6" type="h" for="ch" forName="parentText3" refType="h"/>
                </dgm:constrLst>
              </dgm:if>
              <dgm:else name="Name27">
                <dgm:constrLst>
                  <dgm:constr val="65.0" type="primFontSz" for="des" forName="parentText1"/>
                  <dgm:constr op="equ" type="primFontSz" for="des" forName="parentText2" refType="primFontSz" refFor="des" refForName="parentText1"/>
                  <dgm:constr op="equ" type="primFontSz" for="des" forName="parentText3" refType="primFontSz" refFor="des" refForName="parent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6" type="h" for="ch" forName="parentText1" refType="h"/>
                  <dgm:constr fact="0.0" type="l" for="ch" forName="parentText2" refType="w"/>
                  <dgm:constr fact="0.2" type="t" for="ch" forName="parentText2" refType="h"/>
                  <dgm:constr fact="0.692" type="w" for="ch" forName="parentText2" refType="w"/>
                  <dgm:constr fact="0.6" type="h" for="ch" forName="parentText2" refType="h"/>
                  <dgm:constr fact="0.0" type="l" for="ch" forName="parentText3" refType="w"/>
                  <dgm:constr fact="0.4" type="t" for="ch" forName="parentText3" refType="h"/>
                  <dgm:constr fact="0.384" type="w" for="ch" forName="parentText3" refType="w"/>
                  <dgm:constr fact="0.6" type="h" for="ch" forName="parentText3" refType="h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 axis="" ptType="" hideLastTrans="" st="" cnt="" step="">
                <dgm:constrLst>
                  <dgm:constr val="65.0" type="primFontSz" for="des" forName="childText1"/>
                  <dgm:constr val="65.0" type="primFontSz" for="des" forName="parentText1"/>
                  <dgm:constr op="lte" type="primFontSz" for="des" forName="childText1" refType="primFontSz" refFor="des" refForName="parentText1"/>
                  <dgm:constr op="lte" type="primFontSz" for="des" forName="childText2" refType="primFontSz" refFor="des" refForName="parentText1"/>
                  <dgm:constr op="lte" type="primFontSz" for="des" forName="childText3" refType="primFontSz" refFor="des" refForName="parentText1"/>
                  <dgm:constr op="lte" type="primFontSz" for="des" forName="childText1" refType="primFontSz" refFor="des" refForName="parentText2"/>
                  <dgm:constr op="lte" type="primFontSz" for="des" forName="childText2" refType="primFontSz" refFor="des" refForName="parentText2"/>
                  <dgm:constr op="lte" type="primFontSz" for="des" forName="childText3" refType="primFontSz" refFor="des" refForName="parentText2"/>
                  <dgm:constr op="lte" type="primFontSz" for="des" forName="childText1" refType="primFontSz" refFor="des" refForName="parentText3"/>
                  <dgm:constr op="lte" type="primFontSz" for="des" forName="childText2" refType="primFontSz" refFor="des" refForName="parentText3"/>
                  <dgm:constr op="lte" type="primFontSz" for="des" forName="childText3" refType="primFontSz" refFor="des" refForName="parentText3"/>
                  <dgm:constr op="equ" type="primFontSz" for="des" forName="parentText2" refType="primFontSz" refFor="des" refForName="parentText1"/>
                  <dgm:constr op="equ" type="primFontSz" for="des" forName="parentText3" refType="primFontSz" refFor="des" refForName="parentText1"/>
                  <dgm:constr op="equ" type="primFontSz" for="des" forName="childText2" refType="primFontSz" refFor="des" refForName="childText1"/>
                  <dgm:constr op="equ" type="primFontSz" for="des" forName="childText3" refType="primFontSz" refFor="des" refForName="childText1"/>
                  <dgm:constr fact="0.0" type="l" for="ch" forName="childText1" refType="w"/>
                  <dgm:constr fact="0.2325" type="t" for="ch" forName="childText1" refType="h"/>
                  <dgm:constr fact="0.308" type="w" for="ch" forName="childText1" refType="w"/>
                  <dgm:constr fact="0.5808" type="h" for="ch" forName="childText1" refType="h"/>
                  <dgm:constr fact="0.308" type="l" for="ch" forName="childText2" refType="w"/>
                  <dgm:constr fact="0.333" type="t" for="ch" forName="childText2" refType="h"/>
                  <dgm:constr fact="0.308" type="w" for="ch" forName="childText2" refType="w"/>
                  <dgm:constr fact="0.5808" type="h" for="ch" forName="childText2" refType="h"/>
                  <dgm:constr fact="0.616" type="l" for="ch" forName="childText3" refType="w"/>
                  <dgm:constr fact="0.4335" type="t" for="ch" forName="childText3" refType="h"/>
                  <dgm:constr fact="0.308" type="w" for="ch" forName="childText3" refType="w"/>
                  <dgm:constr fact="0.5723" type="h" for="ch" forName="childText3" refType="h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3015" type="h" for="ch" forName="parentText1" refType="h"/>
                  <dgm:constr fact="0.308" type="l" for="ch" forName="parentText2" refType="w"/>
                  <dgm:constr fact="0.1005" type="t" for="ch" forName="parentText2" refType="h"/>
                  <dgm:constr fact="0.692" type="w" for="ch" forName="parentText2" refType="w"/>
                  <dgm:constr fact="0.3015" type="h" for="ch" forName="parentText2" refType="h"/>
                  <dgm:constr fact="0.616" type="l" for="ch" forName="parentText3" refType="w"/>
                  <dgm:constr fact="0.201" type="t" for="ch" forName="parentText3" refType="h"/>
                  <dgm:constr fact="0.384" type="w" for="ch" forName="parentText3" refType="w"/>
                  <dgm:constr fact="0.3015" type="h" for="ch" forName="parentText3" refType="h"/>
                </dgm:constrLst>
              </dgm:if>
              <dgm:else name="Name31">
                <dgm:constrLst>
                  <dgm:constr val="65.0" type="primFontSz" for="des" forName="childText1"/>
                  <dgm:constr val="65.0" type="primFontSz" for="des" forName="parentText1"/>
                  <dgm:constr op="lte" type="primFontSz" for="des" forName="childText1" refType="primFontSz" refFor="des" refForName="parentText1"/>
                  <dgm:constr op="lte" type="primFontSz" for="des" forName="childText2" refType="primFontSz" refFor="des" refForName="parentText1"/>
                  <dgm:constr op="lte" type="primFontSz" for="des" forName="childText3" refType="primFontSz" refFor="des" refForName="parentText1"/>
                  <dgm:constr op="lte" type="primFontSz" for="des" forName="childText1" refType="primFontSz" refFor="des" refForName="parentText2"/>
                  <dgm:constr op="lte" type="primFontSz" for="des" forName="childText2" refType="primFontSz" refFor="des" refForName="parentText2"/>
                  <dgm:constr op="lte" type="primFontSz" for="des" forName="childText3" refType="primFontSz" refFor="des" refForName="parentText2"/>
                  <dgm:constr op="lte" type="primFontSz" for="des" forName="childText1" refType="primFontSz" refFor="des" refForName="parentText3"/>
                  <dgm:constr op="lte" type="primFontSz" for="des" forName="childText2" refType="primFontSz" refFor="des" refForName="parentText3"/>
                  <dgm:constr op="lte" type="primFontSz" for="des" forName="childText3" refType="primFontSz" refFor="des" refForName="parentText3"/>
                  <dgm:constr op="equ" type="primFontSz" for="des" forName="parentText2" refType="primFontSz" refFor="des" refForName="parentText1"/>
                  <dgm:constr op="equ" type="primFontSz" for="des" forName="parentText3" refType="primFontSz" refFor="des" refForName="parentText1"/>
                  <dgm:constr op="equ" type="primFontSz" for="des" forName="childText2" refType="primFontSz" refFor="des" refForName="childText1"/>
                  <dgm:constr op="equ" type="primFontSz" for="des" forName="childText3" refType="primFontSz" refFor="des" refForName="childText1"/>
                  <dgm:constr fact="0.692" type="l" for="ch" forName="childText1" refType="w"/>
                  <dgm:constr fact="0.2325" type="t" for="ch" forName="childText1" refType="h"/>
                  <dgm:constr fact="0.308" type="w" for="ch" forName="childText1" refType="w"/>
                  <dgm:constr fact="0.5808" type="h" for="ch" forName="childText1" refType="h"/>
                  <dgm:constr fact="0.384" type="l" for="ch" forName="childText2" refType="w"/>
                  <dgm:constr fact="0.333" type="t" for="ch" forName="childText2" refType="h"/>
                  <dgm:constr fact="0.308" type="w" for="ch" forName="childText2" refType="w"/>
                  <dgm:constr fact="0.5808" type="h" for="ch" forName="childText2" refType="h"/>
                  <dgm:constr fact="0.076" type="l" for="ch" forName="childText3" refType="w"/>
                  <dgm:constr fact="0.4335" type="t" for="ch" forName="childText3" refType="h"/>
                  <dgm:constr fact="0.308" type="w" for="ch" forName="childText3" refType="w"/>
                  <dgm:constr fact="0.5723" type="h" for="ch" forName="childText3" refType="h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3015" type="h" for="ch" forName="parentText1" refType="h"/>
                  <dgm:constr fact="0.0" type="l" for="ch" forName="parentText2" refType="w"/>
                  <dgm:constr fact="0.1005" type="t" for="ch" forName="parentText2" refType="h"/>
                  <dgm:constr fact="0.692" type="w" for="ch" forName="parentText2" refType="w"/>
                  <dgm:constr fact="0.3015" type="h" for="ch" forName="parentText2" refType="h"/>
                  <dgm:constr fact="0.0" type="l" for="ch" forName="parentText3" refType="w"/>
                  <dgm:constr fact="0.201" type="t" for="ch" forName="parentText3" refType="h"/>
                  <dgm:constr fact="0.384" type="w" for="ch" forName="parentText3" refType="w"/>
                  <dgm:constr fact="0.3015" type="h" for="ch" forName="parentText3" refType="h"/>
                </dgm:constrLst>
              </dgm:else>
            </dgm:choose>
          </dgm:else>
        </dgm:choose>
      </dgm:if>
      <dgm:if name="Name32" func="cnt" op="equ" val="4" axis="ch" ptType="node" hideLastTrans="" st="" cnt="" step="">
        <dgm:choose name="Name33">
          <dgm:if name="Name34" func="cnt" op="equ" val="0" axis="ch ch" ptType="node node" hideLastTrans="" st="" cnt="" step="">
            <dgm:alg type="composite">
              <dgm:param type="ar" val="3.435"/>
            </dgm:alg>
            <dgm:choose name="Name35">
              <dgm:if name="Name36" func="var" arg="dir" op="equ" val="norm" axis="" ptType="" hideLastTrans="" st="" cnt="" step="">
                <dgm:constrLst>
                  <dgm:constr val="65.0" type="primFontSz" for="des" forName="parentText1"/>
                  <dgm:constr op="equ" type="primFontSz" for="des" forName="parentText2" refType="primFontSz" refFor="des" refForName="parentText1"/>
                  <dgm:constr op="equ" type="primFontSz" for="des" forName="parentText3" refType="primFontSz" refFor="des" refForName="parentText1"/>
                  <dgm:constr op="equ" type="primFontSz" for="des" forName="parentText4" refType="primFontSz" refFor="des" refForName="parent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5001" type="h" for="ch" forName="parentText1" refType="h"/>
                  <dgm:constr fact="0.2305" type="l" for="ch" forName="parentText2" refType="w"/>
                  <dgm:constr fact="0.1666" type="t" for="ch" forName="parentText2" refType="h"/>
                  <dgm:constr fact="0.7695" type="w" for="ch" forName="parentText2" refType="w"/>
                  <dgm:constr fact="0.5001" type="h" for="ch" forName="parentText2" refType="h"/>
                  <dgm:constr fact="0.461" type="l" for="ch" forName="parentText3" refType="w"/>
                  <dgm:constr fact="0.3333" type="t" for="ch" forName="parentText3" refType="h"/>
                  <dgm:constr fact="0.539" type="w" for="ch" forName="parentText3" refType="w"/>
                  <dgm:constr fact="0.5001" type="h" for="ch" forName="parentText3" refType="h"/>
                  <dgm:constr fact="0.6915" type="l" for="ch" forName="parentText4" refType="w"/>
                  <dgm:constr fact="0.4999" type="t" for="ch" forName="parentText4" refType="h"/>
                  <dgm:constr fact="0.3085" type="w" for="ch" forName="parentText4" refType="w"/>
                  <dgm:constr fact="0.5001" type="h" for="ch" forName="parentText4" refType="h"/>
                </dgm:constrLst>
              </dgm:if>
              <dgm:else name="Name37">
                <dgm:constrLst>
                  <dgm:constr val="65.0" type="primFontSz" for="des" forName="parentText1"/>
                  <dgm:constr op="equ" type="primFontSz" for="des" forName="parentText2" refType="primFontSz" refFor="des" refForName="parentText1"/>
                  <dgm:constr op="equ" type="primFontSz" for="des" forName="parentText3" refType="primFontSz" refFor="des" refForName="parentText1"/>
                  <dgm:constr op="equ" type="primFontSz" for="des" forName="parentText4" refType="primFontSz" refFor="des" refForName="parent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5001" type="h" for="ch" forName="parentText1" refType="h"/>
                  <dgm:constr fact="0.0" type="l" for="ch" forName="parentText2" refType="w"/>
                  <dgm:constr fact="0.1666" type="t" for="ch" forName="parentText2" refType="h"/>
                  <dgm:constr fact="0.7695" type="w" for="ch" forName="parentText2" refType="w"/>
                  <dgm:constr fact="0.5001" type="h" for="ch" forName="parentText2" refType="h"/>
                  <dgm:constr fact="0.0" type="l" for="ch" forName="parentText3" refType="w"/>
                  <dgm:constr fact="0.3333" type="t" for="ch" forName="parentText3" refType="h"/>
                  <dgm:constr fact="0.539" type="w" for="ch" forName="parentText3" refType="w"/>
                  <dgm:constr fact="0.5001" type="h" for="ch" forName="parentText3" refType="h"/>
                  <dgm:constr fact="0.0" type="l" for="ch" forName="parentText4" refType="w"/>
                  <dgm:constr fact="0.4999" type="t" for="ch" forName="parentText4" refType="h"/>
                  <dgm:constr fact="0.3085" type="w" for="ch" forName="parentText4" refType="w"/>
                  <dgm:constr fact="0.5001" type="h" for="ch" forName="parentText4" refType="h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 axis="" ptType="" hideLastTrans="" st="" cnt="" step="">
                <dgm:constrLst>
                  <dgm:constr val="65.0" type="primFontSz" for="des" forName="childText1"/>
                  <dgm:constr val="65.0" type="primFontSz" for="des" forName="parentText1"/>
                  <dgm:constr op="lte" type="primFontSz" for="des" forName="childText1" refType="primFontSz" refFor="des" refForName="parentText1"/>
                  <dgm:constr op="lte" type="primFontSz" for="des" forName="childText2" refType="primFontSz" refFor="des" refForName="parentText1"/>
                  <dgm:constr op="lte" type="primFontSz" for="des" forName="childText3" refType="primFontSz" refFor="des" refForName="parentText1"/>
                  <dgm:constr op="lte" type="primFontSz" for="des" forName="childText4" refType="primFontSz" refFor="des" refForName="parentText1"/>
                  <dgm:constr op="lte" type="primFontSz" for="des" forName="childText1" refType="primFontSz" refFor="des" refForName="parentText2"/>
                  <dgm:constr op="lte" type="primFontSz" for="des" forName="childText2" refType="primFontSz" refFor="des" refForName="parentText2"/>
                  <dgm:constr op="lte" type="primFontSz" for="des" forName="childText3" refType="primFontSz" refFor="des" refForName="parentText2"/>
                  <dgm:constr op="lte" type="primFontSz" for="des" forName="childText4" refType="primFontSz" refFor="des" refForName="parentText2"/>
                  <dgm:constr op="lte" type="primFontSz" for="des" forName="childText1" refType="primFontSz" refFor="des" refForName="parentText3"/>
                  <dgm:constr op="lte" type="primFontSz" for="des" forName="childText2" refType="primFontSz" refFor="des" refForName="parentText3"/>
                  <dgm:constr op="lte" type="primFontSz" for="des" forName="childText3" refType="primFontSz" refFor="des" refForName="parentText3"/>
                  <dgm:constr op="lte" type="primFontSz" for="des" forName="childText4" refType="primFontSz" refFor="des" refForName="parentText3"/>
                  <dgm:constr op="lte" type="primFontSz" for="des" forName="childText1" refType="primFontSz" refFor="des" refForName="parentText4"/>
                  <dgm:constr op="lte" type="primFontSz" for="des" forName="childText2" refType="primFontSz" refFor="des" refForName="parentText4"/>
                  <dgm:constr op="lte" type="primFontSz" for="des" forName="childText3" refType="primFontSz" refFor="des" refForName="parentText4"/>
                  <dgm:constr op="lte" type="primFontSz" for="des" forName="childText4" refType="primFontSz" refFor="des" refForName="parentText4"/>
                  <dgm:constr op="equ" type="primFontSz" for="des" forName="parentText2" refType="primFontSz" refFor="des" refForName="parentText1"/>
                  <dgm:constr op="equ" type="primFontSz" for="des" forName="parentText3" refType="primFontSz" refFor="des" refForName="parentText1"/>
                  <dgm:constr op="equ" type="primFontSz" for="des" forName="parentText4" refType="primFontSz" refFor="des" refForName="parentText1"/>
                  <dgm:constr op="equ" type="primFontSz" for="des" forName="childText2" refType="primFontSz" refFor="des" refForName="childText1"/>
                  <dgm:constr op="equ" type="primFontSz" for="des" forName="childText3" refType="primFontSz" refFor="des" refForName="childText1"/>
                  <dgm:constr op="equ" type="primFontSz" for="des" forName="childText4" refType="primFontSz" refFor="des" refForName="childText1"/>
                  <dgm:constr fact="0.0" type="l" for="ch" forName="childText1" refType="w"/>
                  <dgm:constr fact="0.218" type="t" for="ch" forName="childText1" refType="h"/>
                  <dgm:constr fact="0.2305" type="w" for="ch" forName="childText1" refType="w"/>
                  <dgm:constr fact="0.5218" type="h" for="ch" forName="childText1" refType="h"/>
                  <dgm:constr fact="0.2305" type="l" for="ch" forName="childText2" refType="w"/>
                  <dgm:constr fact="0.312" type="t" for="ch" forName="childText2" refType="h"/>
                  <dgm:constr fact="0.2305" type="w" for="ch" forName="childText2" refType="w"/>
                  <dgm:constr fact="0.5085" type="h" for="ch" forName="childText2" refType="h"/>
                  <dgm:constr fact="0.461" type="l" for="ch" forName="childText3" refType="w"/>
                  <dgm:constr fact="0.406" type="t" for="ch" forName="childText3" refType="h"/>
                  <dgm:constr fact="0.2305" type="w" for="ch" forName="childText3" refType="w"/>
                  <dgm:constr fact="0.5119" type="h" for="ch" forName="childText3" refType="h"/>
                  <dgm:constr fact="0.6915" type="l" for="ch" forName="childText4" refType="w"/>
                  <dgm:constr fact="0.5" type="t" for="ch" forName="childText4" refType="h"/>
                  <dgm:constr fact="0.2326" type="w" for="ch" forName="childText4" refType="w"/>
                  <dgm:constr fact="0.5179" type="h" for="ch" forName="childText4" refType="h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2821" type="h" for="ch" forName="parentText1" refType="h"/>
                  <dgm:constr fact="0.2305" type="l" for="ch" forName="parentText2" refType="w"/>
                  <dgm:constr fact="0.094" type="t" for="ch" forName="parentText2" refType="h"/>
                  <dgm:constr fact="0.7695" type="w" for="ch" forName="parentText2" refType="w"/>
                  <dgm:constr fact="0.2821" type="h" for="ch" forName="parentText2" refType="h"/>
                  <dgm:constr fact="0.461" type="l" for="ch" forName="parentText3" refType="w"/>
                  <dgm:constr fact="0.188" type="t" for="ch" forName="parentText3" refType="h"/>
                  <dgm:constr fact="0.539" type="w" for="ch" forName="parentText3" refType="w"/>
                  <dgm:constr fact="0.2821" type="h" for="ch" forName="parentText3" refType="h"/>
                  <dgm:constr fact="0.6915" type="l" for="ch" forName="parentText4" refType="w"/>
                  <dgm:constr fact="0.282" type="t" for="ch" forName="parentText4" refType="h"/>
                  <dgm:constr fact="0.3085" type="w" for="ch" forName="parentText4" refType="w"/>
                  <dgm:constr fact="0.2821" type="h" for="ch" forName="parentText4" refType="h"/>
                </dgm:constrLst>
              </dgm:if>
              <dgm:else name="Name41">
                <dgm:constrLst>
                  <dgm:constr val="65.0" type="primFontSz" for="des" forName="childText1"/>
                  <dgm:constr val="65.0" type="primFontSz" for="des" forName="parentText1"/>
                  <dgm:constr op="lte" type="primFontSz" for="des" forName="childText1" refType="primFontSz" refFor="des" refForName="parentText1"/>
                  <dgm:constr op="lte" type="primFontSz" for="des" forName="childText2" refType="primFontSz" refFor="des" refForName="parentText1"/>
                  <dgm:constr op="lte" type="primFontSz" for="des" forName="childText3" refType="primFontSz" refFor="des" refForName="parentText1"/>
                  <dgm:constr op="lte" type="primFontSz" for="des" forName="childText4" refType="primFontSz" refFor="des" refForName="parentText1"/>
                  <dgm:constr op="lte" type="primFontSz" for="des" forName="childText1" refType="primFontSz" refFor="des" refForName="parentText2"/>
                  <dgm:constr op="lte" type="primFontSz" for="des" forName="childText2" refType="primFontSz" refFor="des" refForName="parentText2"/>
                  <dgm:constr op="lte" type="primFontSz" for="des" forName="childText3" refType="primFontSz" refFor="des" refForName="parentText2"/>
                  <dgm:constr op="lte" type="primFontSz" for="des" forName="childText4" refType="primFontSz" refFor="des" refForName="parentText2"/>
                  <dgm:constr op="lte" type="primFontSz" for="des" forName="childText1" refType="primFontSz" refFor="des" refForName="parentText3"/>
                  <dgm:constr op="lte" type="primFontSz" for="des" forName="childText2" refType="primFontSz" refFor="des" refForName="parentText3"/>
                  <dgm:constr op="lte" type="primFontSz" for="des" forName="childText3" refType="primFontSz" refFor="des" refForName="parentText3"/>
                  <dgm:constr op="lte" type="primFontSz" for="des" forName="childText4" refType="primFontSz" refFor="des" refForName="parentText3"/>
                  <dgm:constr op="lte" type="primFontSz" for="des" forName="childText1" refType="primFontSz" refFor="des" refForName="parentText4"/>
                  <dgm:constr op="lte" type="primFontSz" for="des" forName="childText2" refType="primFontSz" refFor="des" refForName="parentText4"/>
                  <dgm:constr op="lte" type="primFontSz" for="des" forName="childText3" refType="primFontSz" refFor="des" refForName="parentText4"/>
                  <dgm:constr op="lte" type="primFontSz" for="des" forName="childText4" refType="primFontSz" refFor="des" refForName="parentText4"/>
                  <dgm:constr op="equ" type="primFontSz" for="des" forName="parentText2" refType="primFontSz" refFor="des" refForName="parentText1"/>
                  <dgm:constr op="equ" type="primFontSz" for="des" forName="parentText3" refType="primFontSz" refFor="des" refForName="parentText1"/>
                  <dgm:constr op="equ" type="primFontSz" for="des" forName="parentText4" refType="primFontSz" refFor="des" refForName="parentText1"/>
                  <dgm:constr op="equ" type="primFontSz" for="des" forName="childText2" refType="primFontSz" refFor="des" refForName="childText1"/>
                  <dgm:constr op="equ" type="primFontSz" for="des" forName="childText3" refType="primFontSz" refFor="des" refForName="childText1"/>
                  <dgm:constr op="equ" type="primFontSz" for="des" forName="childText4" refType="primFontSz" refFor="des" refForName="childText1"/>
                  <dgm:constr fact="0.7695" type="l" for="ch" forName="childText1" refType="w"/>
                  <dgm:constr fact="0.218" type="t" for="ch" forName="childText1" refType="h"/>
                  <dgm:constr fact="0.2305" type="w" for="ch" forName="childText1" refType="w"/>
                  <dgm:constr fact="0.5218" type="h" for="ch" forName="childText1" refType="h"/>
                  <dgm:constr fact="0.539" type="l" for="ch" forName="childText2" refType="w"/>
                  <dgm:constr fact="0.312" type="t" for="ch" forName="childText2" refType="h"/>
                  <dgm:constr fact="0.2305" type="w" for="ch" forName="childText2" refType="w"/>
                  <dgm:constr fact="0.5085" type="h" for="ch" forName="childText2" refType="h"/>
                  <dgm:constr fact="0.3085" type="l" for="ch" forName="childText3" refType="w"/>
                  <dgm:constr fact="0.406" type="t" for="ch" forName="childText3" refType="h"/>
                  <dgm:constr fact="0.2305" type="w" for="ch" forName="childText3" refType="w"/>
                  <dgm:constr fact="0.5119" type="h" for="ch" forName="childText3" refType="h"/>
                  <dgm:constr fact="0.076" type="l" for="ch" forName="childText4" refType="w"/>
                  <dgm:constr fact="0.5" type="t" for="ch" forName="childText4" refType="h"/>
                  <dgm:constr fact="0.2346" type="w" for="ch" forName="childText4" refType="w"/>
                  <dgm:constr fact="0.5179" type="h" for="ch" forName="childText4" refType="h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2821" type="h" for="ch" forName="parentText1" refType="h"/>
                  <dgm:constr fact="0.0" type="l" for="ch" forName="parentText2" refType="w"/>
                  <dgm:constr fact="0.094" type="t" for="ch" forName="parentText2" refType="h"/>
                  <dgm:constr fact="0.7695" type="w" for="ch" forName="parentText2" refType="w"/>
                  <dgm:constr fact="0.2821" type="h" for="ch" forName="parentText2" refType="h"/>
                  <dgm:constr fact="0.0" type="l" for="ch" forName="parentText3" refType="w"/>
                  <dgm:constr fact="0.188" type="t" for="ch" forName="parentText3" refType="h"/>
                  <dgm:constr fact="0.539" type="w" for="ch" forName="parentText3" refType="w"/>
                  <dgm:constr fact="0.2821" type="h" for="ch" forName="parentText3" refType="h"/>
                  <dgm:constr fact="0.0" type="l" for="ch" forName="parentText4" refType="w"/>
                  <dgm:constr fact="0.282" type="t" for="ch" forName="parentText4" refType="h"/>
                  <dgm:constr fact="0.3085" type="w" for="ch" forName="parentText4" refType="w"/>
                  <dgm:constr fact="0.2821" type="h" for="ch" forName="parentText4" refType="h"/>
                </dgm:constrLst>
              </dgm:else>
            </dgm:choose>
          </dgm:else>
        </dgm:choose>
      </dgm:if>
      <dgm:else name="Name42">
        <dgm:choose name="Name43">
          <dgm:if name="Name44" func="cnt" op="equ" val="0" axis="ch ch" ptType="node node" hideLastTrans="" st="" cnt="" step="">
            <dgm:alg type="composite">
              <dgm:param type="ar" val="2.9463"/>
            </dgm:alg>
            <dgm:choose name="Name45">
              <dgm:if name="Name46" func="var" arg="dir" op="equ" val="norm" axis="" ptType="" hideLastTrans="" st="" cnt="" step="">
                <dgm:constrLst>
                  <dgm:constr val="65.0" type="primFontSz" for="des" forName="parentText1"/>
                  <dgm:constr op="equ" type="primFontSz" for="des" forName="parentText2" refType="primFontSz" refFor="des" refForName="parentText1"/>
                  <dgm:constr op="equ" type="primFontSz" for="des" forName="parentText3" refType="primFontSz" refFor="des" refForName="parentText1"/>
                  <dgm:constr op="equ" type="primFontSz" for="des" forName="parentText4" refType="primFontSz" refFor="des" refForName="parentText1"/>
                  <dgm:constr op="equ" type="primFontSz" for="des" forName="parentText5" refType="primFontSz" refFor="des" refForName="parent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4285" type="h" for="ch" forName="parentText1" refType="h"/>
                  <dgm:constr fact="0.1848" type="l" for="ch" forName="parentText2" refType="w"/>
                  <dgm:constr fact="0.1429" type="t" for="ch" forName="parentText2" refType="h"/>
                  <dgm:constr fact="0.8152" type="w" for="ch" forName="parentText2" refType="w"/>
                  <dgm:constr fact="0.4285" type="h" for="ch" forName="parentText2" refType="h"/>
                  <dgm:constr fact="0.3696" type="l" for="ch" forName="parentText3" refType="w"/>
                  <dgm:constr fact="0.2858" type="t" for="ch" forName="parentText3" refType="h"/>
                  <dgm:constr fact="0.6304" type="w" for="ch" forName="parentText3" refType="w"/>
                  <dgm:constr fact="0.4285" type="h" for="ch" forName="parentText3" refType="h"/>
                  <dgm:constr fact="0.5545" type="l" for="ch" forName="parentText4" refType="w"/>
                  <dgm:constr fact="0.4286" type="t" for="ch" forName="parentText4" refType="h"/>
                  <dgm:constr fact="0.4455" type="w" for="ch" forName="parentText4" refType="w"/>
                  <dgm:constr fact="0.4285" type="h" for="ch" forName="parentText4" refType="h"/>
                  <dgm:constr fact="0.7393" type="l" for="ch" forName="parentText5" refType="w"/>
                  <dgm:constr fact="0.5715" type="t" for="ch" forName="parentText5" refType="h"/>
                  <dgm:constr fact="0.2607" type="w" for="ch" forName="parentText5" refType="w"/>
                  <dgm:constr fact="0.4285" type="h" for="ch" forName="parentText5" refType="h"/>
                </dgm:constrLst>
              </dgm:if>
              <dgm:else name="Name47">
                <dgm:constrLst>
                  <dgm:constr val="65.0" type="primFontSz" for="des" forName="parentText1"/>
                  <dgm:constr op="equ" type="primFontSz" for="des" forName="parentText2" refType="primFontSz" refFor="des" refForName="parentText1"/>
                  <dgm:constr op="equ" type="primFontSz" for="des" forName="parentText3" refType="primFontSz" refFor="des" refForName="parentText1"/>
                  <dgm:constr op="equ" type="primFontSz" for="des" forName="parentText4" refType="primFontSz" refFor="des" refForName="parentText1"/>
                  <dgm:constr op="equ" type="primFontSz" for="des" forName="parentText5" refType="primFontSz" refFor="des" refForName="parentText1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4285" type="h" for="ch" forName="parentText1" refType="h"/>
                  <dgm:constr fact="0.0" type="l" for="ch" forName="parentText2" refType="w"/>
                  <dgm:constr fact="0.1429" type="t" for="ch" forName="parentText2" refType="h"/>
                  <dgm:constr fact="0.8152" type="w" for="ch" forName="parentText2" refType="w"/>
                  <dgm:constr fact="0.4285" type="h" for="ch" forName="parentText2" refType="h"/>
                  <dgm:constr fact="0.0" type="l" for="ch" forName="parentText3" refType="w"/>
                  <dgm:constr fact="0.2858" type="t" for="ch" forName="parentText3" refType="h"/>
                  <dgm:constr fact="0.6304" type="w" for="ch" forName="parentText3" refType="w"/>
                  <dgm:constr fact="0.4285" type="h" for="ch" forName="parentText3" refType="h"/>
                  <dgm:constr fact="0.0" type="l" for="ch" forName="parentText4" refType="w"/>
                  <dgm:constr fact="0.4286" type="t" for="ch" forName="parentText4" refType="h"/>
                  <dgm:constr fact="0.4455" type="w" for="ch" forName="parentText4" refType="w"/>
                  <dgm:constr fact="0.4285" type="h" for="ch" forName="parentText4" refType="h"/>
                  <dgm:constr fact="0.0" type="l" for="ch" forName="parentText5" refType="w"/>
                  <dgm:constr fact="0.5715" type="t" for="ch" forName="parentText5" refType="h"/>
                  <dgm:constr fact="0.2607" type="w" for="ch" forName="parentText5" refType="w"/>
                  <dgm:constr fact="0.4285" type="h" for="ch" forName="parentText5" refType="h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 axis="" ptType="" hideLastTrans="" st="" cnt="" step="">
                <dgm:constrLst>
                  <dgm:constr val="65.0" type="primFontSz" for="des" forName="childText1"/>
                  <dgm:constr val="65.0" type="primFontSz" for="des" forName="parentText1"/>
                  <dgm:constr op="lte" type="primFontSz" for="des" forName="childText1" refType="primFontSz" refFor="des" refForName="parentText1"/>
                  <dgm:constr op="lte" type="primFontSz" for="des" forName="childText2" refType="primFontSz" refFor="des" refForName="parentText1"/>
                  <dgm:constr op="lte" type="primFontSz" for="des" forName="childText3" refType="primFontSz" refFor="des" refForName="parentText1"/>
                  <dgm:constr op="lte" type="primFontSz" for="des" forName="childText4" refType="primFontSz" refFor="des" refForName="parentText1"/>
                  <dgm:constr op="lte" type="primFontSz" for="des" forName="childText5" refType="primFontSz" refFor="des" refForName="parentText1"/>
                  <dgm:constr op="lte" type="primFontSz" for="des" forName="childText1" refType="primFontSz" refFor="des" refForName="parentText2"/>
                  <dgm:constr op="lte" type="primFontSz" for="des" forName="childText2" refType="primFontSz" refFor="des" refForName="parentText2"/>
                  <dgm:constr op="lte" type="primFontSz" for="des" forName="childText3" refType="primFontSz" refFor="des" refForName="parentText2"/>
                  <dgm:constr op="lte" type="primFontSz" for="des" forName="childText4" refType="primFontSz" refFor="des" refForName="parentText2"/>
                  <dgm:constr op="lte" type="primFontSz" for="des" forName="childText5" refType="primFontSz" refFor="des" refForName="parentText2"/>
                  <dgm:constr op="lte" type="primFontSz" for="des" forName="childText1" refType="primFontSz" refFor="des" refForName="parentText3"/>
                  <dgm:constr op="lte" type="primFontSz" for="des" forName="childText2" refType="primFontSz" refFor="des" refForName="parentText3"/>
                  <dgm:constr op="lte" type="primFontSz" for="des" forName="childText3" refType="primFontSz" refFor="des" refForName="parentText3"/>
                  <dgm:constr op="lte" type="primFontSz" for="des" forName="childText4" refType="primFontSz" refFor="des" refForName="parentText3"/>
                  <dgm:constr op="lte" type="primFontSz" for="des" forName="childText5" refType="primFontSz" refFor="des" refForName="parentText3"/>
                  <dgm:constr op="lte" type="primFontSz" for="des" forName="childText1" refType="primFontSz" refFor="des" refForName="parentText4"/>
                  <dgm:constr op="lte" type="primFontSz" for="des" forName="childText2" refType="primFontSz" refFor="des" refForName="parentText4"/>
                  <dgm:constr op="lte" type="primFontSz" for="des" forName="childText3" refType="primFontSz" refFor="des" refForName="parentText4"/>
                  <dgm:constr op="lte" type="primFontSz" for="des" forName="childText4" refType="primFontSz" refFor="des" refForName="parentText4"/>
                  <dgm:constr op="lte" type="primFontSz" for="des" forName="childText5" refType="primFontSz" refFor="des" refForName="parentText4"/>
                  <dgm:constr op="lte" type="primFontSz" for="des" forName="childText1" refType="primFontSz" refFor="des" refForName="parentText5"/>
                  <dgm:constr op="lte" type="primFontSz" for="des" forName="childText2" refType="primFontSz" refFor="des" refForName="parentText5"/>
                  <dgm:constr op="lte" type="primFontSz" for="des" forName="childText3" refType="primFontSz" refFor="des" refForName="parentText5"/>
                  <dgm:constr op="lte" type="primFontSz" for="des" forName="childText4" refType="primFontSz" refFor="des" refForName="parentText5"/>
                  <dgm:constr op="lte" type="primFontSz" for="des" forName="childText5" refType="primFontSz" refFor="des" refForName="parentText5"/>
                  <dgm:constr op="equ" type="primFontSz" for="des" forName="parentText2" refType="primFontSz" refFor="des" refForName="parentText1"/>
                  <dgm:constr op="equ" type="primFontSz" for="des" forName="parentText3" refType="primFontSz" refFor="des" refForName="parentText1"/>
                  <dgm:constr op="equ" type="primFontSz" for="des" forName="parentText4" refType="primFontSz" refFor="des" refForName="parentText1"/>
                  <dgm:constr op="equ" type="primFontSz" for="des" forName="parentText5" refType="primFontSz" refFor="des" refForName="parentText1"/>
                  <dgm:constr op="equ" type="primFontSz" for="des" forName="childText2" refType="primFontSz" refFor="des" refForName="childText1"/>
                  <dgm:constr op="equ" type="primFontSz" for="des" forName="childText3" refType="primFontSz" refFor="des" refForName="childText1"/>
                  <dgm:constr op="equ" type="primFontSz" for="des" forName="childText4" refType="primFontSz" refFor="des" refForName="childText1"/>
                  <dgm:constr op="equ" type="primFontSz" for="des" forName="childText5" refType="primFontSz" refFor="des" refForName="childText1"/>
                  <dgm:constr fact="0.0" type="l" for="ch" forName="childText1" refType="w"/>
                  <dgm:constr fact="0.1997" type="t" for="ch" forName="childText1" refType="h"/>
                  <dgm:constr fact="0.18482" type="w" for="ch" forName="childText1" refType="w"/>
                  <dgm:constr fact="0.4763" type="h" for="ch" forName="childText1" refType="h"/>
                  <dgm:constr fact="0.1848" type="l" for="ch" forName="childText2" refType="w"/>
                  <dgm:constr fact="0.2862" type="t" for="ch" forName="childText2" refType="h"/>
                  <dgm:constr fact="0.18482" type="w" for="ch" forName="childText2" refType="w"/>
                  <dgm:constr fact="0.4763" type="h" for="ch" forName="childText2" refType="h"/>
                  <dgm:constr fact="0.3696" type="l" for="ch" forName="childText3" refType="w"/>
                  <dgm:constr fact="0.3727" type="t" for="ch" forName="childText3" refType="h"/>
                  <dgm:constr fact="0.18482" type="w" for="ch" forName="childText3" refType="w"/>
                  <dgm:constr fact="0.4763" type="h" for="ch" forName="childText3" refType="h"/>
                  <dgm:constr fact="0.5545" type="l" for="ch" forName="childText4" refType="w"/>
                  <dgm:constr fact="0.4592" type="t" for="ch" forName="childText4" refType="h"/>
                  <dgm:constr fact="0.18482" type="w" for="ch" forName="childText4" refType="w"/>
                  <dgm:constr fact="0.4763" type="h" for="ch" forName="childText4" refType="h"/>
                  <dgm:constr fact="0.7393" type="l" for="ch" forName="childText5" refType="w"/>
                  <dgm:constr fact="0.5457" type="t" for="ch" forName="childText5" refType="h"/>
                  <dgm:constr fact="0.18482" type="w" for="ch" forName="childText5" refType="w"/>
                  <dgm:constr fact="0.4763" type="h" for="ch" forName="childText5" refType="h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2594" type="h" for="ch" forName="parentText1" refType="h"/>
                  <dgm:constr fact="0.1848" type="l" for="ch" forName="parentText2" refType="w"/>
                  <dgm:constr fact="0.0865" type="t" for="ch" forName="parentText2" refType="h"/>
                  <dgm:constr fact="0.8152" type="w" for="ch" forName="parentText2" refType="w"/>
                  <dgm:constr fact="0.2594" type="h" for="ch" forName="parentText2" refType="h"/>
                  <dgm:constr fact="0.3696" type="l" for="ch" forName="parentText3" refType="w"/>
                  <dgm:constr fact="0.173" type="t" for="ch" forName="parentText3" refType="h"/>
                  <dgm:constr fact="0.6304" type="w" for="ch" forName="parentText3" refType="w"/>
                  <dgm:constr fact="0.2594" type="h" for="ch" forName="parentText3" refType="h"/>
                  <dgm:constr fact="0.5545" type="l" for="ch" forName="parentText4" refType="w"/>
                  <dgm:constr fact="0.2595" type="t" for="ch" forName="parentText4" refType="h"/>
                  <dgm:constr fact="0.4455" type="w" for="ch" forName="parentText4" refType="w"/>
                  <dgm:constr fact="0.2594" type="h" for="ch" forName="parentText4" refType="h"/>
                  <dgm:constr fact="0.7393" type="l" for="ch" forName="parentText5" refType="w"/>
                  <dgm:constr fact="0.346" type="t" for="ch" forName="parentText5" refType="h"/>
                  <dgm:constr fact="0.2607" type="w" for="ch" forName="parentText5" refType="w"/>
                  <dgm:constr fact="0.2594" type="h" for="ch" forName="parentText5" refType="h"/>
                </dgm:constrLst>
              </dgm:if>
              <dgm:else name="Name51">
                <dgm:constrLst>
                  <dgm:constr val="65.0" type="primFontSz" for="des" forName="childText1"/>
                  <dgm:constr val="65.0" type="primFontSz" for="des" forName="parentText1"/>
                  <dgm:constr op="lte" type="primFontSz" for="des" forName="childText1" refType="primFontSz" refFor="des" refForName="parentText1"/>
                  <dgm:constr op="lte" type="primFontSz" for="des" forName="childText2" refType="primFontSz" refFor="des" refForName="parentText1"/>
                  <dgm:constr op="lte" type="primFontSz" for="des" forName="childText3" refType="primFontSz" refFor="des" refForName="parentText1"/>
                  <dgm:constr op="lte" type="primFontSz" for="des" forName="childText4" refType="primFontSz" refFor="des" refForName="parentText1"/>
                  <dgm:constr op="lte" type="primFontSz" for="des" forName="childText5" refType="primFontSz" refFor="des" refForName="parentText1"/>
                  <dgm:constr op="lte" type="primFontSz" for="des" forName="childText1" refType="primFontSz" refFor="des" refForName="parentText2"/>
                  <dgm:constr op="lte" type="primFontSz" for="des" forName="childText2" refType="primFontSz" refFor="des" refForName="parentText2"/>
                  <dgm:constr op="lte" type="primFontSz" for="des" forName="childText3" refType="primFontSz" refFor="des" refForName="parentText2"/>
                  <dgm:constr op="lte" type="primFontSz" for="des" forName="childText4" refType="primFontSz" refFor="des" refForName="parentText2"/>
                  <dgm:constr op="lte" type="primFontSz" for="des" forName="childText5" refType="primFontSz" refFor="des" refForName="parentText2"/>
                  <dgm:constr op="lte" type="primFontSz" for="des" forName="childText1" refType="primFontSz" refFor="des" refForName="parentText3"/>
                  <dgm:constr op="lte" type="primFontSz" for="des" forName="childText2" refType="primFontSz" refFor="des" refForName="parentText3"/>
                  <dgm:constr op="lte" type="primFontSz" for="des" forName="childText3" refType="primFontSz" refFor="des" refForName="parentText3"/>
                  <dgm:constr op="lte" type="primFontSz" for="des" forName="childText4" refType="primFontSz" refFor="des" refForName="parentText3"/>
                  <dgm:constr op="lte" type="primFontSz" for="des" forName="childText5" refType="primFontSz" refFor="des" refForName="parentText3"/>
                  <dgm:constr op="lte" type="primFontSz" for="des" forName="childText1" refType="primFontSz" refFor="des" refForName="parentText4"/>
                  <dgm:constr op="lte" type="primFontSz" for="des" forName="childText2" refType="primFontSz" refFor="des" refForName="parentText4"/>
                  <dgm:constr op="lte" type="primFontSz" for="des" forName="childText3" refType="primFontSz" refFor="des" refForName="parentText4"/>
                  <dgm:constr op="lte" type="primFontSz" for="des" forName="childText4" refType="primFontSz" refFor="des" refForName="parentText4"/>
                  <dgm:constr op="lte" type="primFontSz" for="des" forName="childText5" refType="primFontSz" refFor="des" refForName="parentText4"/>
                  <dgm:constr op="lte" type="primFontSz" for="des" forName="childText1" refType="primFontSz" refFor="des" refForName="parentText5"/>
                  <dgm:constr op="lte" type="primFontSz" for="des" forName="childText2" refType="primFontSz" refFor="des" refForName="parentText5"/>
                  <dgm:constr op="lte" type="primFontSz" for="des" forName="childText3" refType="primFontSz" refFor="des" refForName="parentText5"/>
                  <dgm:constr op="lte" type="primFontSz" for="des" forName="childText4" refType="primFontSz" refFor="des" refForName="parentText5"/>
                  <dgm:constr op="lte" type="primFontSz" for="des" forName="childText5" refType="primFontSz" refFor="des" refForName="parentText5"/>
                  <dgm:constr op="equ" type="primFontSz" for="des" forName="parentText2" refType="primFontSz" refFor="des" refForName="parentText1"/>
                  <dgm:constr op="equ" type="primFontSz" for="des" forName="parentText3" refType="primFontSz" refFor="des" refForName="parentText1"/>
                  <dgm:constr op="equ" type="primFontSz" for="des" forName="parentText4" refType="primFontSz" refFor="des" refForName="parentText1"/>
                  <dgm:constr op="equ" type="primFontSz" for="des" forName="parentText5" refType="primFontSz" refFor="des" refForName="parentText1"/>
                  <dgm:constr op="equ" type="primFontSz" for="des" forName="childText2" refType="primFontSz" refFor="des" refForName="childText1"/>
                  <dgm:constr op="equ" type="primFontSz" for="des" forName="childText3" refType="primFontSz" refFor="des" refForName="childText1"/>
                  <dgm:constr op="equ" type="primFontSz" for="des" forName="childText4" refType="primFontSz" refFor="des" refForName="childText1"/>
                  <dgm:constr op="equ" type="primFontSz" for="des" forName="childText5" refType="primFontSz" refFor="des" refForName="childText1"/>
                  <dgm:constr fact="0.81518" type="l" for="ch" forName="childText1" refType="w"/>
                  <dgm:constr fact="0.1997" type="t" for="ch" forName="childText1" refType="h"/>
                  <dgm:constr fact="0.18482" type="w" for="ch" forName="childText1" refType="w"/>
                  <dgm:constr fact="0.4763" type="h" for="ch" forName="childText1" refType="h"/>
                  <dgm:constr fact="0.63036" type="l" for="ch" forName="childText2" refType="w"/>
                  <dgm:constr fact="0.2862" type="t" for="ch" forName="childText2" refType="h"/>
                  <dgm:constr fact="0.18482" type="w" for="ch" forName="childText2" refType="w"/>
                  <dgm:constr fact="0.4763" type="h" for="ch" forName="childText2" refType="h"/>
                  <dgm:constr fact="0.44554" type="l" for="ch" forName="childText3" refType="w"/>
                  <dgm:constr fact="0.3727" type="t" for="ch" forName="childText3" refType="h"/>
                  <dgm:constr fact="0.18482" type="w" for="ch" forName="childText3" refType="w"/>
                  <dgm:constr fact="0.4763" type="h" for="ch" forName="childText3" refType="h"/>
                  <dgm:constr fact="0.26072" type="l" for="ch" forName="childText4" refType="w"/>
                  <dgm:constr fact="0.4592" type="t" for="ch" forName="childText4" refType="h"/>
                  <dgm:constr fact="0.18482" type="w" for="ch" forName="childText4" refType="w"/>
                  <dgm:constr fact="0.4763" type="h" for="ch" forName="childText4" refType="h"/>
                  <dgm:constr fact="0.0759" type="l" for="ch" forName="childText5" refType="w"/>
                  <dgm:constr fact="0.5457" type="t" for="ch" forName="childText5" refType="h"/>
                  <dgm:constr fact="0.18482" type="w" for="ch" forName="childText5" refType="w"/>
                  <dgm:constr fact="0.4763" type="h" for="ch" forName="childText5" refType="h"/>
                  <dgm:constr fact="0.0" type="l" for="ch" forName="parentText1" refType="w"/>
                  <dgm:constr fact="0.0" type="t" for="ch" forName="parentText1" refType="h"/>
                  <dgm:constr type="w" for="ch" forName="parentText1" refType="w"/>
                  <dgm:constr fact="0.2594" type="h" for="ch" forName="parentText1" refType="h"/>
                  <dgm:constr fact="0.0" type="l" for="ch" forName="parentText2" refType="w"/>
                  <dgm:constr fact="0.0865" type="t" for="ch" forName="parentText2" refType="h"/>
                  <dgm:constr fact="0.8152" type="w" for="ch" forName="parentText2" refType="w"/>
                  <dgm:constr fact="0.2594" type="h" for="ch" forName="parentText2" refType="h"/>
                  <dgm:constr fact="0.0" type="l" for="ch" forName="parentText3" refType="w"/>
                  <dgm:constr fact="0.173" type="t" for="ch" forName="parentText3" refType="h"/>
                  <dgm:constr fact="0.6304" type="w" for="ch" forName="parentText3" refType="w"/>
                  <dgm:constr fact="0.2594" type="h" for="ch" forName="parentText3" refType="h"/>
                  <dgm:constr fact="0.0" type="l" for="ch" forName="parentText4" refType="w"/>
                  <dgm:constr fact="0.2595" type="t" for="ch" forName="parentText4" refType="h"/>
                  <dgm:constr fact="0.4455" type="w" for="ch" forName="parentText4" refType="w"/>
                  <dgm:constr fact="0.2594" type="h" for="ch" forName="parentText4" refType="h"/>
                  <dgm:constr fact="0.0" type="l" for="ch" forName="parentText5" refType="w"/>
                  <dgm:constr fact="0.346" type="t" for="ch" forName="parentText5" refType="h"/>
                  <dgm:constr fact="0.2607" type="w" for="ch" forName="parentText5" refType="w"/>
                  <dgm:constr fact="0.2594" type="h" for="ch" forName="parentText5" refType="h"/>
                </dgm:constrLst>
              </dgm:else>
            </dgm:choose>
          </dgm:else>
        </dgm:choose>
      </dgm:else>
    </dgm:choose>
    <dgm:forEach name="Name52" axis="ch" ptType="node" hideLastTrans="" st="" cnt="1" step="">
      <dgm:layoutNode name="parentText1" styleLbl="node1">
        <dgm:varLst>
          <dgm:chMax/>
          <dgm:chPref val="3"/>
          <dgm:bulletEnabled val="true"/>
        </dgm:varLst>
        <dgm:choose name="Name53">
          <dgm:if name="Name54" func="var" arg="dir" op="equ" val="norm" axis="" ptType="" hideLastTrans="" st="" cnt="" step="">
            <dgm:alg type="tx">
              <dgm:param type="parTxLTRAlign" val="l"/>
            </dgm:alg>
            <dgm:shape type="rightArrow" r:blip="">
              <dgm:adjLst>
                <dgm:adj idx="1" val="0.5"/>
                <dgm:adj idx="2" val="0.5"/>
              </dgm:adjLst>
            </dgm:shape>
            <dgm:constrLst>
              <dgm:constr fact="0.3" type="lMarg" refType="primFontSz"/>
              <dgm:constr val="20.0" type="rMarg"/>
              <dgm:constr fact="0.3" type="tMarg" refType="primFontSz"/>
              <dgm:constr fact="0.45" type="bMarg" refType="h"/>
            </dgm:constrLst>
          </dgm:if>
          <dgm:else name="Name55">
            <dgm:alg type="tx">
              <dgm:param type="parTxLTRAlign" val="r"/>
            </dgm:alg>
            <dgm:shape type="leftArrow" r:blip="">
              <dgm:adjLst>
                <dgm:adj idx="1" val="0.5"/>
                <dgm:adj idx="2" val="0.5"/>
              </dgm:adjLst>
            </dgm:shape>
            <dgm:constrLst>
              <dgm:constr val="20.0" type="lMarg"/>
              <dgm:constr fact="0.3" type="rMarg" refType="primFontSz"/>
              <dgm:constr fact="0.3" type="tMarg" refType="primFontSz"/>
              <dgm:constr fact="0.45" type="bMarg" refType="h"/>
            </dgm:constrLst>
          </dgm:else>
        </dgm:choose>
        <dgm:presOf axis="self" ptType="node" hideLastTrans="" st="" cnt="" step=""/>
        <dgm:ruleLst>
          <dgm:rule val="5.0" fact="NaN" max="NaN" type="primFontSz"/>
        </dgm:ruleLst>
      </dgm:layoutNode>
      <dgm:choose name="Name56">
        <dgm:if name="Name57" func="cnt" op="gte" val="1" axis="ch" ptType="node" hideLastTrans="" st="" cnt="" step="">
          <dgm:layoutNode name="childText1" styleLbl="solidAlignAcc1">
            <dgm:varLst>
              <dgm:chMax val="0"/>
              <dgm:chPref val="0"/>
              <dgm:bulletEnabled val="true"/>
            </dgm:varLst>
            <dgm:alg type="tx">
              <dgm:param type="txAnchorVert" val="t"/>
              <dgm:param type="parTxLTRAlign" val="l"/>
            </dgm:alg>
            <dgm:shape type="rect" r:blip="">
              <dgm:adjLst/>
            </dgm:shape>
            <dgm:presOf axis="des" ptType="node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</dgm:if>
        <dgm:else name="Name58"/>
      </dgm:choose>
    </dgm:forEach>
    <dgm:forEach name="Name59" axis="ch" ptType="node" hideLastTrans="" st="2" cnt="1" step="">
      <dgm:layoutNode name="parentText2" styleLbl="node1">
        <dgm:varLst>
          <dgm:chMax/>
          <dgm:chPref val="3"/>
          <dgm:bulletEnabled val="true"/>
        </dgm:varLst>
        <dgm:choose name="Name60">
          <dgm:if name="Name61" func="var" arg="dir" op="equ" val="norm" axis="" ptType="" hideLastTrans="" st="" cnt="" step="">
            <dgm:alg type="tx">
              <dgm:param type="parTxLTRAlign" val="l"/>
            </dgm:alg>
            <dgm:shape type="rightArrow" r:blip="">
              <dgm:adjLst>
                <dgm:adj idx="1" val="0.5"/>
                <dgm:adj idx="2" val="0.5"/>
              </dgm:adjLst>
            </dgm:shape>
            <dgm:constrLst>
              <dgm:constr fact="0.3" type="lMarg" refType="primFontSz"/>
              <dgm:constr val="20.0" type="rMarg"/>
              <dgm:constr fact="0.3" type="tMarg" refType="primFontSz"/>
              <dgm:constr fact="0.45" type="bMarg" refType="h"/>
            </dgm:constrLst>
          </dgm:if>
          <dgm:else name="Name62">
            <dgm:alg type="tx">
              <dgm:param type="parTxLTRAlign" val="r"/>
            </dgm:alg>
            <dgm:shape type="leftArrow" r:blip="">
              <dgm:adjLst>
                <dgm:adj idx="1" val="0.5"/>
                <dgm:adj idx="2" val="0.5"/>
              </dgm:adjLst>
            </dgm:shape>
            <dgm:constrLst>
              <dgm:constr val="20.0" type="lMarg"/>
              <dgm:constr fact="0.3" type="rMarg" refType="primFontSz"/>
              <dgm:constr fact="0.3" type="tMarg" refType="primFontSz"/>
              <dgm:constr fact="0.45" type="bMarg" refType="h"/>
            </dgm:constrLst>
          </dgm:else>
        </dgm:choose>
        <dgm:presOf axis="self" ptType="node" hideLastTrans="" st="" cnt="" step=""/>
        <dgm:ruleLst>
          <dgm:rule val="5.0" fact="NaN" max="NaN" type="primFontSz"/>
        </dgm:ruleLst>
      </dgm:layoutNode>
      <dgm:choose name="Name63">
        <dgm:if name="Name64" func="cnt" op="gte" val="1" axis="ch" ptType="node" hideLastTrans="" st="" cnt="" step="">
          <dgm:layoutNode name="childText2" styleLbl="solidAlignAcc1">
            <dgm:varLst>
              <dgm:chMax val="0"/>
              <dgm:chPref val="0"/>
              <dgm:bulletEnabled val="true"/>
            </dgm:varLst>
            <dgm:alg type="tx">
              <dgm:param type="txAnchorVert" val="t"/>
              <dgm:param type="parTxLTRAlign" val="l"/>
            </dgm:alg>
            <dgm:shape type="rect" r:blip="">
              <dgm:adjLst/>
            </dgm:shape>
            <dgm:presOf axis="des" ptType="node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</dgm:if>
        <dgm:else name="Name65"/>
      </dgm:choose>
    </dgm:forEach>
    <dgm:forEach name="Name66" axis="ch" ptType="node" hideLastTrans="" st="3" cnt="1" step="">
      <dgm:layoutNode name="parentText3" styleLbl="node1">
        <dgm:varLst>
          <dgm:chMax/>
          <dgm:chPref val="3"/>
          <dgm:bulletEnabled val="true"/>
        </dgm:varLst>
        <dgm:choose name="Name67">
          <dgm:if name="Name68" func="var" arg="dir" op="equ" val="norm" axis="" ptType="" hideLastTrans="" st="" cnt="" step="">
            <dgm:alg type="tx">
              <dgm:param type="parTxLTRAlign" val="l"/>
            </dgm:alg>
            <dgm:shape type="rightArrow" r:blip="">
              <dgm:adjLst>
                <dgm:adj idx="1" val="0.5"/>
                <dgm:adj idx="2" val="0.5"/>
              </dgm:adjLst>
            </dgm:shape>
            <dgm:constrLst>
              <dgm:constr fact="0.3" type="lMarg" refType="primFontSz"/>
              <dgm:constr val="20.0" type="rMarg"/>
              <dgm:constr fact="0.3" type="tMarg" refType="primFontSz"/>
              <dgm:constr fact="0.45" type="bMarg" refType="h"/>
            </dgm:constrLst>
          </dgm:if>
          <dgm:else name="Name69">
            <dgm:alg type="tx">
              <dgm:param type="parTxLTRAlign" val="r"/>
            </dgm:alg>
            <dgm:shape type="leftArrow" r:blip="">
              <dgm:adjLst>
                <dgm:adj idx="1" val="0.5"/>
                <dgm:adj idx="2" val="0.5"/>
              </dgm:adjLst>
            </dgm:shape>
            <dgm:constrLst>
              <dgm:constr val="20.0" type="lMarg"/>
              <dgm:constr fact="0.3" type="rMarg" refType="primFontSz"/>
              <dgm:constr fact="0.3" type="tMarg" refType="primFontSz"/>
              <dgm:constr fact="0.45" type="bMarg" refType="h"/>
            </dgm:constrLst>
          </dgm:else>
        </dgm:choose>
        <dgm:presOf axis="self" ptType="node" hideLastTrans="" st="" cnt="" step=""/>
        <dgm:ruleLst>
          <dgm:rule val="5.0" fact="NaN" max="NaN" type="primFontSz"/>
        </dgm:ruleLst>
      </dgm:layoutNode>
      <dgm:choose name="Name70">
        <dgm:if name="Name71" func="cnt" op="gte" val="1" axis="ch" ptType="node" hideLastTrans="" st="" cnt="" step="">
          <dgm:layoutNode name="childText3" styleLbl="solidAlignAcc1">
            <dgm:varLst>
              <dgm:chMax val="0"/>
              <dgm:chPref val="0"/>
              <dgm:bulletEnabled val="true"/>
            </dgm:varLst>
            <dgm:alg type="tx">
              <dgm:param type="txAnchorVert" val="t"/>
              <dgm:param type="parTxLTRAlign" val="l"/>
            </dgm:alg>
            <dgm:shape type="rect" r:blip="">
              <dgm:adjLst/>
            </dgm:shape>
            <dgm:presOf axis="des" ptType="node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</dgm:if>
        <dgm:else name="Name72"/>
      </dgm:choose>
    </dgm:forEach>
    <dgm:forEach name="Name73" axis="ch" ptType="node" hideLastTrans="" st="4" cnt="1" step="">
      <dgm:layoutNode name="parentText4" styleLbl="node1">
        <dgm:varLst>
          <dgm:chMax/>
          <dgm:chPref val="3"/>
          <dgm:bulletEnabled val="true"/>
        </dgm:varLst>
        <dgm:choose name="Name74">
          <dgm:if name="Name75" func="var" arg="dir" op="equ" val="norm" axis="" ptType="" hideLastTrans="" st="" cnt="" step="">
            <dgm:alg type="tx">
              <dgm:param type="parTxLTRAlign" val="l"/>
            </dgm:alg>
            <dgm:shape type="rightArrow" r:blip="">
              <dgm:adjLst>
                <dgm:adj idx="1" val="0.5"/>
                <dgm:adj idx="2" val="0.5"/>
              </dgm:adjLst>
            </dgm:shape>
            <dgm:constrLst>
              <dgm:constr fact="0.3" type="lMarg" refType="primFontSz"/>
              <dgm:constr val="20.0" type="rMarg"/>
              <dgm:constr fact="0.3" type="tMarg" refType="primFontSz"/>
              <dgm:constr fact="0.45" type="bMarg" refType="h"/>
            </dgm:constrLst>
          </dgm:if>
          <dgm:else name="Name76">
            <dgm:alg type="tx">
              <dgm:param type="parTxLTRAlign" val="r"/>
            </dgm:alg>
            <dgm:shape type="leftArrow" r:blip="">
              <dgm:adjLst>
                <dgm:adj idx="1" val="0.5"/>
                <dgm:adj idx="2" val="0.5"/>
              </dgm:adjLst>
            </dgm:shape>
            <dgm:constrLst>
              <dgm:constr val="20.0" type="lMarg"/>
              <dgm:constr fact="0.3" type="rMarg" refType="primFontSz"/>
              <dgm:constr fact="0.3" type="tMarg" refType="primFontSz"/>
              <dgm:constr fact="0.45" type="bMarg" refType="h"/>
            </dgm:constrLst>
          </dgm:else>
        </dgm:choose>
        <dgm:presOf axis="self" ptType="node" hideLastTrans="" st="" cnt="" step=""/>
        <dgm:ruleLst>
          <dgm:rule val="5.0" fact="NaN" max="NaN" type="primFontSz"/>
        </dgm:ruleLst>
      </dgm:layoutNode>
      <dgm:choose name="Name77">
        <dgm:if name="Name78" func="cnt" op="gte" val="1" axis="ch" ptType="node" hideLastTrans="" st="" cnt="" step="">
          <dgm:layoutNode name="childText4" styleLbl="solidAlignAcc1">
            <dgm:varLst>
              <dgm:chMax val="0"/>
              <dgm:chPref val="0"/>
              <dgm:bulletEnabled val="true"/>
            </dgm:varLst>
            <dgm:alg type="tx">
              <dgm:param type="txAnchorVert" val="t"/>
              <dgm:param type="parTxLTRAlign" val="l"/>
            </dgm:alg>
            <dgm:shape type="rect" r:blip="">
              <dgm:adjLst/>
            </dgm:shape>
            <dgm:presOf axis="des" ptType="node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</dgm:if>
        <dgm:else name="Name79"/>
      </dgm:choose>
    </dgm:forEach>
    <dgm:forEach name="Name80" axis="ch" ptType="node" hideLastTrans="" st="5" cnt="1" step="">
      <dgm:layoutNode name="parentText5" styleLbl="node1">
        <dgm:varLst>
          <dgm:chMax/>
          <dgm:chPref val="3"/>
          <dgm:bulletEnabled val="true"/>
        </dgm:varLst>
        <dgm:choose name="Name81">
          <dgm:if name="Name82" func="var" arg="dir" op="equ" val="norm" axis="" ptType="" hideLastTrans="" st="" cnt="" step="">
            <dgm:alg type="tx">
              <dgm:param type="parTxLTRAlign" val="l"/>
            </dgm:alg>
            <dgm:shape type="rightArrow" r:blip="">
              <dgm:adjLst>
                <dgm:adj idx="1" val="0.5"/>
                <dgm:adj idx="2" val="0.5"/>
              </dgm:adjLst>
            </dgm:shape>
            <dgm:constrLst>
              <dgm:constr fact="0.3" type="lMarg" refType="primFontSz"/>
              <dgm:constr val="20.0" type="rMarg"/>
              <dgm:constr fact="0.3" type="tMarg" refType="primFontSz"/>
              <dgm:constr fact="0.45" type="bMarg" refType="h"/>
            </dgm:constrLst>
          </dgm:if>
          <dgm:else name="Name83">
            <dgm:alg type="tx">
              <dgm:param type="parTxLTRAlign" val="r"/>
            </dgm:alg>
            <dgm:shape type="leftArrow" r:blip="">
              <dgm:adjLst>
                <dgm:adj idx="1" val="0.5"/>
                <dgm:adj idx="2" val="0.5"/>
              </dgm:adjLst>
            </dgm:shape>
            <dgm:constrLst>
              <dgm:constr val="20.0" type="lMarg"/>
              <dgm:constr fact="0.3" type="rMarg" refType="primFontSz"/>
              <dgm:constr fact="0.3" type="tMarg" refType="primFontSz"/>
              <dgm:constr fact="0.45" type="bMarg" refType="h"/>
            </dgm:constrLst>
          </dgm:else>
        </dgm:choose>
        <dgm:presOf axis="self" ptType="node" hideLastTrans="" st="" cnt="" step=""/>
        <dgm:ruleLst>
          <dgm:rule val="5.0" fact="NaN" max="NaN" type="primFontSz"/>
        </dgm:ruleLst>
      </dgm:layoutNode>
      <dgm:choose name="Name84">
        <dgm:if name="Name85" func="cnt" op="gte" val="1" axis="ch" ptType="node" hideLastTrans="" st="" cnt="" step="">
          <dgm:layoutNode name="childText5" styleLbl="solidAlignAcc1">
            <dgm:varLst>
              <dgm:chMax val="0"/>
              <dgm:chPref val="0"/>
              <dgm:bulletEnabled val="true"/>
            </dgm:varLst>
            <dgm:alg type="tx">
              <dgm:param type="txAnchorVert" val="t"/>
              <dgm:param type="parTxLTRAlign" val="l"/>
            </dgm:alg>
            <dgm:shape type="rect" r:blip="">
              <dgm:adjLst/>
            </dgm:shape>
            <dgm:presOf axis="des" ptType="node" hideLastTrans="" st="" cnt="" step=""/>
            <dgm:constrLst>
              <dgm:constr fact="0.3" type="lMarg" refType="primFontSz"/>
              <dgm:constr fact="0.3" type="rMarg" refType="primFontSz"/>
              <dgm:constr fact="0.3" type="tMarg" refType="primFontSz"/>
              <dgm:constr fact="0.3" type="bMarg" refType="primFontSz"/>
            </dgm:constrLst>
            <dgm:ruleLst>
              <dgm:rule val="5.0" fact="NaN" max="NaN" type="primFontSz"/>
            </dgm:ruleLst>
          </dgm:layoutNode>
        </dgm:if>
        <dgm:else name="Name86"/>
      </dgm:choose>
    </dgm:forEach>
  </dgm:layoutNode>
</dgm:layoutDef>
</file>

<file path=ppt/diagrams/layout8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true"/>
        </dgm:pt>
        <dgm:pt modelId="11">
          <dgm:prSet phldr="true"/>
        </dgm:pt>
        <dgm:pt modelId="2">
          <dgm:prSet phldr="true"/>
        </dgm:pt>
        <dgm:pt modelId="21">
          <dgm:prSet phldr="true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r:blip="">
      <dgm:adjLst/>
    </dgm:shape>
    <dgm:presOf axis="" ptType="" hideLastTrans="" st="" cnt="" step=""/>
    <dgm:constrLst>
      <dgm:constr type="w" for="ch" forName="parentText" refType="w"/>
      <dgm:constr fact="0.52" type="h" for="ch" forName="parentText" refType="primFontSz" refFor="ch" refForName="parentText"/>
      <dgm:constr type="w" for="ch" forName="childText" refType="w"/>
      <dgm:constr fact="0.46" type="h" for="ch" forName="childText" refType="primFontSz" refFor="ch" refForName="parentText"/>
      <dgm:constr op="equ" type="h" for="ch" forName="parentText"/>
      <dgm:constr op="equ" val="65.0" type="primFontSz" for="ch" forName="parentText"/>
      <dgm:constr op="equ" type="primFontSz" for="ch" forName="childText" refType="primFontSz" refFor="ch" refForName="parentText"/>
      <dgm:constr fact="0.08" type="h" for="ch" forName="spacer" refType="primFontSz" refFor="ch" refForName="parentText"/>
    </dgm:constrLst>
    <dgm:ruleLst>
      <dgm:rule val="5.0" fact="NaN" max="NaN" type="primFontSz" for="ch" forName="parentText"/>
    </dgm:ruleLst>
    <dgm:forEach name="Name0" axis="ch" ptType="node" hideLastTrans="" st="" cnt="" step="">
      <dgm:layoutNode name="parentText" styleLbl="node1">
        <dgm:varLst>
          <dgm:chMax val="0"/>
          <dgm:bulletEnabled val="true"/>
        </dgm:varLst>
        <dgm:alg type="tx">
          <dgm:param type="parTxLTRAlign" val="l"/>
          <dgm:param type="parTxRTLAlign" val="r"/>
        </dgm:alg>
        <dgm:shape type="roundRect" r:blip="">
          <dgm:adjLst/>
        </dgm:shape>
        <dgm:presOf axis="self" ptType="" hideLastTrans="" st="" cnt="" step=""/>
        <dgm:constrLst>
          <dgm:constr fact="0.3" type="tMarg" refType="primFontSz"/>
          <dgm:constr fact="0.3" type="bMarg" refType="primFontSz"/>
          <dgm:constr fact="0.3" type="lMarg" refType="primFontSz"/>
          <dgm:constr fact="0.3" type="rMarg" refType="primFontSz"/>
        </dgm:constrLst>
        <dgm:ruleLst>
          <dgm:rule val="INF" fact="NaN" max="NaN" type="h"/>
        </dgm:ruleLst>
      </dgm:layoutNode>
      <dgm:choose name="Name1">
        <dgm:if name="Name2" func="cnt" op="gte" val="1" axis="ch" ptType="node" hideLastTrans="" st="" cnt="" step="">
          <dgm:layoutNode name="childText" styleLbl="revTx">
            <dgm:varLst>
              <dgm:bulletEnabled val="true"/>
            </dgm:varLst>
            <dgm:alg type="tx">
              <dgm:param type="stBulletLvl" val="1"/>
              <dgm:param type="lnSpAfChP" val="20"/>
            </dgm:alg>
            <dgm:shape type="rect" r:blip="">
              <dgm:adjLst/>
            </dgm:shape>
            <dgm:presOf axis="des" ptType="node" hideLastTrans="" st="" cnt="" step=""/>
            <dgm:constrLst>
              <dgm:constr fact="0.1" type="tMarg" refType="primFontSz"/>
              <dgm:constr fact="0.1" type="bMarg" refType="primFontSz"/>
              <dgm:constr fact="0.09" type="lMarg" refType="w"/>
            </dgm:constrLst>
            <dgm:ruleLst>
              <dgm:rule val="INF" fact="NaN" max="NaN" type="h"/>
            </dgm:ruleLst>
          </dgm:layoutNode>
        </dgm:if>
        <dgm:else name="Name3">
          <dgm:choose name="Name4">
            <dgm:if name="Name5" func="cnt" op="gte" val="2" axis="par ch" ptType="doc node" hideLastTrans="" st="" cnt="" step="">
              <dgm:forEach name="Name6" axis="followSib" ptType="sibTrans" hideLastTrans="" st="" cnt="1" step="">
                <dgm:layoutNode name="spacer">
                  <dgm:alg type="sp"/>
                  <dgm:shape r:blip="">
                    <dgm:adjLst/>
                  </dgm:shape>
                  <dgm:presOf axis="" ptType="" hideLastTrans="" st="" cnt="" step=""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true"/>
        </dgm:pt>
        <dgm:pt modelId="11">
          <dgm:prSet phldr="true"/>
        </dgm:pt>
        <dgm:pt modelId="2">
          <dgm:prSet phldr="true"/>
        </dgm:pt>
        <dgm:pt modelId="21">
          <dgm:prSet phldr="true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r:blip="">
      <dgm:adjLst/>
    </dgm:shape>
    <dgm:presOf axis="" ptType="" hideLastTrans="" st="" cnt="" step=""/>
    <dgm:constrLst>
      <dgm:constr type="w" for="ch" forName="parentText" refType="w"/>
      <dgm:constr fact="0.52" type="h" for="ch" forName="parentText" refType="primFontSz" refFor="ch" refForName="parentText"/>
      <dgm:constr type="w" for="ch" forName="childText" refType="w"/>
      <dgm:constr fact="0.46" type="h" for="ch" forName="childText" refType="primFontSz" refFor="ch" refForName="parentText"/>
      <dgm:constr op="equ" type="h" for="ch" forName="parentText"/>
      <dgm:constr op="equ" val="65.0" type="primFontSz" for="ch" forName="parentText"/>
      <dgm:constr op="equ" type="primFontSz" for="ch" forName="childText" refType="primFontSz" refFor="ch" refForName="parentText"/>
      <dgm:constr fact="0.08" type="h" for="ch" forName="spacer" refType="primFontSz" refFor="ch" refForName="parentText"/>
    </dgm:constrLst>
    <dgm:ruleLst>
      <dgm:rule val="5.0" fact="NaN" max="NaN" type="primFontSz" for="ch" forName="parentText"/>
    </dgm:ruleLst>
    <dgm:forEach name="Name0" axis="ch" ptType="node" hideLastTrans="" st="" cnt="" step="">
      <dgm:layoutNode name="parentText" styleLbl="node1">
        <dgm:varLst>
          <dgm:chMax val="0"/>
          <dgm:bulletEnabled val="true"/>
        </dgm:varLst>
        <dgm:alg type="tx">
          <dgm:param type="parTxLTRAlign" val="l"/>
          <dgm:param type="parTxRTLAlign" val="r"/>
        </dgm:alg>
        <dgm:shape type="roundRect" r:blip="">
          <dgm:adjLst/>
        </dgm:shape>
        <dgm:presOf axis="self" ptType="" hideLastTrans="" st="" cnt="" step=""/>
        <dgm:constrLst>
          <dgm:constr fact="0.3" type="tMarg" refType="primFontSz"/>
          <dgm:constr fact="0.3" type="bMarg" refType="primFontSz"/>
          <dgm:constr fact="0.3" type="lMarg" refType="primFontSz"/>
          <dgm:constr fact="0.3" type="rMarg" refType="primFontSz"/>
        </dgm:constrLst>
        <dgm:ruleLst>
          <dgm:rule val="INF" fact="NaN" max="NaN" type="h"/>
        </dgm:ruleLst>
      </dgm:layoutNode>
      <dgm:choose name="Name1">
        <dgm:if name="Name2" func="cnt" op="gte" val="1" axis="ch" ptType="node" hideLastTrans="" st="" cnt="" step="">
          <dgm:layoutNode name="childText" styleLbl="revTx">
            <dgm:varLst>
              <dgm:bulletEnabled val="true"/>
            </dgm:varLst>
            <dgm:alg type="tx">
              <dgm:param type="stBulletLvl" val="1"/>
              <dgm:param type="lnSpAfChP" val="20"/>
            </dgm:alg>
            <dgm:shape type="rect" r:blip="">
              <dgm:adjLst/>
            </dgm:shape>
            <dgm:presOf axis="des" ptType="node" hideLastTrans="" st="" cnt="" step=""/>
            <dgm:constrLst>
              <dgm:constr fact="0.1" type="tMarg" refType="primFontSz"/>
              <dgm:constr fact="0.1" type="bMarg" refType="primFontSz"/>
              <dgm:constr fact="0.09" type="lMarg" refType="w"/>
            </dgm:constrLst>
            <dgm:ruleLst>
              <dgm:rule val="INF" fact="NaN" max="NaN" type="h"/>
            </dgm:ruleLst>
          </dgm:layoutNode>
        </dgm:if>
        <dgm:else name="Name3">
          <dgm:choose name="Name4">
            <dgm:if name="Name5" func="cnt" op="gte" val="2" axis="par ch" ptType="doc node" hideLastTrans="" st="" cnt="" step="">
              <dgm:forEach name="Name6" axis="followSib" ptType="sibTrans" hideLastTrans="" st="" cnt="1" step="">
                <dgm:layoutNode name="spacer">
                  <dgm:alg type="sp"/>
                  <dgm:shape r:blip="">
                    <dgm:adjLst/>
                  </dgm:shape>
                  <dgm:presOf axis="" ptType="" hideLastTrans="" st="" cnt="" step=""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03.03.2023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4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4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5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5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5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false" lang="cs-CZ" sz="1200" b="false" i="false" u="none" strike="noStrike" kern="1200" cap="none" spc="0" normalizeH="false" baseline="0" noProof="false" dirty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89831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Jednotky nad 20 osob nebudou proplaceny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6529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POVINNÉ AKCE:</a:t>
            </a:r>
          </a:p>
          <a:p>
            <a:r>
              <a:rPr lang="cs-CZ" b="true" dirty="false"/>
              <a:t>Přípravná fáze </a:t>
            </a:r>
            <a:r>
              <a:rPr lang="cs-CZ" dirty="false"/>
              <a:t>– vstupní diagnostika; individuální poradenství a podpora; jazyková příprava; multikulturní trénink; praktické informace k zajištění stáže, organizaci cesty a místu pobytu; obecné školení finanční gramotnosti; seznámení účastníků se zástupci dodavatele zahraniční stáže; integrační workshop před odjezdem na stáž</a:t>
            </a:r>
          </a:p>
          <a:p>
            <a:r>
              <a:rPr lang="cs-CZ" b="true" dirty="false"/>
              <a:t>Zahraniční stáž </a:t>
            </a:r>
            <a:r>
              <a:rPr lang="cs-CZ" dirty="false"/>
              <a:t>– odborná praxe pro účastníky projektu v pracovním prostředí firmy nebo instituce v jiném členském státě EU; další jazyková výuka; průběžné skupinové poradenství; průběžné individuální poradenství a podpora; doprovodné motivační a integrační akce.</a:t>
            </a:r>
          </a:p>
          <a:p>
            <a:r>
              <a:rPr lang="cs-CZ" b="true" dirty="false"/>
              <a:t>Následná fáze </a:t>
            </a:r>
            <a:r>
              <a:rPr lang="cs-CZ" dirty="false"/>
              <a:t>– individuální poradenství a koučink; podpora účastníků při hledání zaměstnání nebo návratu do vzdělávání; závěrečné vyhodnocení.</a:t>
            </a:r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00463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 dirty="false"/>
              <a:t>Skupinové aktivity max. 20 osob</a:t>
            </a:r>
          </a:p>
          <a:p>
            <a:r>
              <a:rPr lang="cs-CZ" baseline="0" dirty="false"/>
              <a:t>Pro postup účastníka do další aktivity projektu je nutné, aby absolvoval všechny povinné akce předchozí aktivity!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5276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576900" lvl="1" indent="-342900" algn="just">
              <a:spcAft>
                <a:spcPts val="1100"/>
              </a:spcAft>
              <a:buFont typeface="Symbol" panose="05050102010706020507" pitchFamily="18" charset="2"/>
              <a:buChar char=""/>
            </a:pPr>
            <a:r>
              <a:rPr lang="cs-CZ" sz="12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příprava odborné praxe na míru vybraným účastníkům projektu – jedná se především o zajištění místa výkonu odborné praxe v pracovním prostředí firmy nebo instituce v jiném členském státě EU. Součástí této přípravy je účast (osobní či distanční formou) dodavatele zahraniční stáže na setkání v ČR s budoucími účastníky stáže</a:t>
            </a:r>
            <a:r>
              <a:rPr lang="cs-CZ" sz="12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cs-CZ" sz="1200" dirty="false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cs-CZ" sz="12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péče o účastníky během jejich pobytu v zahraničí – spolupráce s mentorem příjemce zajišťujícím stálý doprovod cílové skupiny v zahraničí, pomoc se zajištěním volnočasových aktivit, komunikace mezi firmou nebo institucí, ve které probíhá odborná praxe/ubytovacím zařízením/mentorem/účastníky, pomoc s řešením krizových situací atp. </a:t>
            </a: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64592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Prvním dnem zahraniční stáže je den odjezdu účastníka z ČR do země EU, ve které se aktivita „Zahraniční stáž“ koná. Posledním dnem zahraniční stáže je den návratu účastníka zpět do ČR.</a:t>
            </a:r>
          </a:p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false"/>
              <a:t>Jednotky nad 20 osob nebudou proplaceny.</a:t>
            </a:r>
          </a:p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false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74659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27280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02341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73742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false" lang="cs-CZ" sz="1200" b="false" i="false" u="none" strike="noStrike" kern="1200" cap="none" spc="0" normalizeH="false" baseline="0" noProof="false" dirty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95500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23699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false" lang="cs-CZ" sz="1200" b="false" i="false" u="none" strike="noStrike" kern="1200" cap="none" spc="0" normalizeH="false" baseline="0" noProof="false" dirty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22309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040294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Vyrozumění o doporučení k podpoře – lhůta pro žadatele pro doplnění podkladů pro PA je dalších 15 PD na straně žadatele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23402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2088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600 000 Celkový počet účastníků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dirty="false"/>
              <a:t>626 000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Účastníci, kteří získali kvalifikaci po ukončení své účasti =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Účastníkem, který získal kvalifikaci po ukončení své účasti, je osoba z cílové skupiny projektu, která ukončila stáž v zahraničí a získala osvědčení o úspěšném ukončení stáže.</a:t>
            </a: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Úspěšným ukončením stáže se rozumí docházka do zaměstnání na stáži odpovídající alespoň 75 % z celkového fondu stanovené pracovní doby odborné praxe.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98032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27220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Příloha k oprávněnosti žadatele vzdělávací instituce</a:t>
            </a:r>
          </a:p>
          <a:p>
            <a:r>
              <a:rPr lang="cs-CZ" dirty="false"/>
              <a:t>Povinná příloha pro všechny: Harmonogram aktivit projektu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56147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11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Definice jednotek i výše jednotkových nákladů jsou k dispozici ve Specifické části pravidel pro žadatele a příjemce z OPZ+ pro projekty s jednotkovými náklady zaměřené na podporu mezinárodní mobility znevýhodněné mládeže. 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84469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1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Prvním dnem zahraniční stáže je den odjezdu účastníka z ČR do země EU, ve které se zahraniční stáž koná. Posledním dnem zahraniční stáže je den návratu účastníka zpět do ČR.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339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Jak uvedla předsedkyně von der </a:t>
            </a:r>
            <a:r>
              <a:rPr lang="cs-CZ" dirty="false" err="true"/>
              <a:t>Leyenová</a:t>
            </a:r>
            <a:r>
              <a:rPr lang="cs-CZ" dirty="false"/>
              <a:t> ve svém projevu o stavu Unie v roce 2021, Evropa musí zvýšit podporu těm, kteří se potýkají s problémy a již propadli sítem systému – mladým lidem, kteří nejsou zaměstnáni ani se neúčastní vzdělávání či odborné přípravy (NEET).</a:t>
            </a:r>
          </a:p>
          <a:p>
            <a:r>
              <a:rPr lang="cs-CZ" dirty="false"/>
              <a:t>Iniciativa ALMA (</a:t>
            </a:r>
            <a:r>
              <a:rPr lang="cs-CZ" dirty="false" err="true"/>
              <a:t>Aim</a:t>
            </a:r>
            <a:r>
              <a:rPr lang="cs-CZ" dirty="false"/>
              <a:t>, </a:t>
            </a:r>
            <a:r>
              <a:rPr lang="cs-CZ" dirty="false" err="true"/>
              <a:t>Learn</a:t>
            </a:r>
            <a:r>
              <a:rPr lang="cs-CZ" dirty="false"/>
              <a:t>, Master, </a:t>
            </a:r>
            <a:r>
              <a:rPr lang="cs-CZ" dirty="false" err="true"/>
              <a:t>Achieve</a:t>
            </a:r>
            <a:r>
              <a:rPr lang="cs-CZ" dirty="false"/>
              <a:t>) bude realizovaná v rámci ESF+ s cílem pomoci těmto mladým lidem najít cestu na trh práce, zejména pak nejvíce znevýhodněným osobám ve věku 18–29 let – těm, kteří nejsou zaměstnaní ani se neúčastní vzdělávání či odborné přípravy a kteří jsou na tom nejhůře: z individuálních nebo strukturálních důvodů (např. kvůli zdravotnímu postižení, dlouhodobé nezaměstnanosti, nedostatečným školním výsledkům/odborným dovednostem, letům stráveným migrací) mají malou šanci získat zaměstnání či odbornou přípravu.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972269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969285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false" lang="cs-CZ" sz="1200" b="false" i="false" u="none" strike="noStrike" kern="1200" cap="none" spc="0" normalizeH="false" baseline="0" noProof="false" dirty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095504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false" lang="cs-CZ" sz="1200" b="false" i="false" u="none" strike="noStrike" kern="1200" cap="none" spc="0" normalizeH="false" baseline="0" noProof="false" dirty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58473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false" lang="cs-CZ" sz="1200" b="false" i="false" u="none" strike="noStrike" kern="1200" cap="none" spc="0" normalizeH="false" baseline="0" noProof="false" dirty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244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346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8351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false" lang="cs-CZ" sz="1200" b="false" i="false" u="none" strike="noStrike" kern="1200" cap="none" spc="0" normalizeH="false" baseline="0" noProof="false" dirty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4192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false" lang="cs-CZ" sz="1200" b="false" i="false" u="none" strike="noStrike" kern="1200" cap="none" spc="0" normalizeH="false" baseline="0" noProof="false" dirty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8632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false" eaLnBrk="true" fontAlgn="auto" latinLnBrk="false" hangingPunct="tru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Osoby ve věku 15-29 let včetně, které v okamžiku vstupu do projektu nejsou v zaměstnání, vzdělávání nebo odborné přípravě a které zároveň splňují alespoň jednu z následujících podmínek: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+mj-lt"/>
              <a:buAutoNum type="alphaLcParenR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mají nejvýše dokončené základní vzdělání (ISCED 0 až 2),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+mj-lt"/>
              <a:buAutoNum type="alphaLcParenR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mají nejvýše dokončené středoškolské vzdělání (ISCED 3 až 4) a jsou zdravotně znevýhodněné nebo postižené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+mj-lt"/>
              <a:buAutoNum type="alphaLcParenR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jsou osoby s dokončeným středoškolským vzděláním (ISCED 3 až 4) prokazatelně nezaměstnané, nebo neaktivní déle než 3 měsíce,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1100"/>
              </a:spcAft>
              <a:buClr>
                <a:srgbClr val="5FBBF5"/>
              </a:buClr>
              <a:buSzPct val="100000"/>
              <a:buFont typeface="+mj-lt"/>
              <a:buAutoNum type="alphaLcParenR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jsou osoby s nejvýše dokončeným středoškolským vzděláním (ISCED 3 až 4), které jsou klienty, anebo bývalými klienty zařízení pro výkon ústavní nebo ochranné výchovy, osoby po odchodu z náhradní rodinné péče a osoby, které jsou klienty nebo bývalými klienty zařízení pro děti vyžadující okamžitou pomoc.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false"/>
              <a:t>Podmínky pro CS musí</a:t>
            </a:r>
            <a:r>
              <a:rPr lang="cs-CZ" baseline="0" dirty="false"/>
              <a:t> být naplněny při vstupu CS do projektu.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95814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false" lang="cs-CZ" sz="1200" b="false" i="false" u="none" strike="noStrike" kern="1200" cap="none" spc="0" normalizeH="false" baseline="0" noProof="false" dirty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7259121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4" y="260648"/>
            <a:ext cx="2649671" cy="792956"/>
          </a:xfrm>
          <a:prstGeom prst="rect">
            <a:avLst/>
          </a:prstGeom>
        </p:spPr>
      </p:pic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7380"/>
            <a:ext cx="8404430" cy="15244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diagrams/data5.xml" Type="http://schemas.openxmlformats.org/officeDocument/2006/relationships/diagramData" Id="rId3"/>
    <Relationship Target="../diagrams/drawing5.xml" Type="http://schemas.microsoft.com/office/2007/relationships/diagramDrawing" Id="rId7"/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diagrams/colors5.xml" Type="http://schemas.openxmlformats.org/officeDocument/2006/relationships/diagramColors" Id="rId6"/>
    <Relationship Target="../diagrams/quickStyle5.xml" Type="http://schemas.openxmlformats.org/officeDocument/2006/relationships/diagramQuickStyle" Id="rId5"/>
    <Relationship Target="../diagrams/layout5.xml" Type="http://schemas.openxmlformats.org/officeDocument/2006/relationships/diagramLayout" Id="rId4"/>
</Relationships>

</file>

<file path=ppt/slides/_rels/slide14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diagrams/data6.xml" Type="http://schemas.openxmlformats.org/officeDocument/2006/relationships/diagramData" Id="rId3"/>
    <Relationship Target="../diagrams/drawing6.xml" Type="http://schemas.microsoft.com/office/2007/relationships/diagramDrawing" Id="rId7"/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diagrams/colors6.xml" Type="http://schemas.openxmlformats.org/officeDocument/2006/relationships/diagramColors" Id="rId6"/>
    <Relationship Target="../diagrams/quickStyle6.xml" Type="http://schemas.openxmlformats.org/officeDocument/2006/relationships/diagramQuickStyle" Id="rId5"/>
    <Relationship Target="../diagrams/layout6.xml" Type="http://schemas.openxmlformats.org/officeDocument/2006/relationships/diagramLayout" Id="rId4"/>
</Relationships>

</file>

<file path=ppt/slides/_rels/slide17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Mode="External" Target="mailto:j_pilarska@wup.gdansk.pl" Type="http://schemas.openxmlformats.org/officeDocument/2006/relationships/hyperlink" Id="rId8"/>
    <Relationship TargetMode="External" Target="mailto:c.rende.dominis@mladi-eu.hr" Type="http://schemas.openxmlformats.org/officeDocument/2006/relationships/hyperlink" Id="rId13"/>
    <Relationship TargetMode="External" Target="mailto:chmara@pte.bydgoszcz.pl" Type="http://schemas.openxmlformats.org/officeDocument/2006/relationships/hyperlink" Id="rId18"/>
    <Relationship TargetMode="External" Target="mailto:susanadiaz@gencat.cat" Type="http://schemas.openxmlformats.org/officeDocument/2006/relationships/hyperlink" Id="rId26"/>
    <Relationship TargetMode="External" Target="http://www.iff.gr/" Type="http://schemas.openxmlformats.org/officeDocument/2006/relationships/hyperlink" Id="rId3"/>
    <Relationship TargetMode="External" Target="https://www.regione.sicilia.it/istituzioni/regione/strutture-regionali/assessorato-istruzione-formazione-professionale" Type="http://schemas.openxmlformats.org/officeDocument/2006/relationships/hyperlink" Id="rId21"/>
    <Relationship TargetMode="External" Target="mailto:a_dabek@wup.gdansk.pl" Type="http://schemas.openxmlformats.org/officeDocument/2006/relationships/hyperlink" Id="rId7"/>
    <Relationship TargetMode="External" Target="http://www.mladi-eu.hr/" Type="http://schemas.openxmlformats.org/officeDocument/2006/relationships/hyperlink" Id="rId12"/>
    <Relationship TargetMode="External" Target="http://www.pte.bydgoszcz.pl/" Type="http://schemas.openxmlformats.org/officeDocument/2006/relationships/hyperlink" Id="rId17"/>
    <Relationship TargetMode="External" Target="https://serveiocupacio.gencat.cat/ca/" Type="http://schemas.openxmlformats.org/officeDocument/2006/relationships/hyperlink" Id="rId25"/>
    <Relationship TargetMode="External" Target="https://www.esf.lt/en/social-innovation-grant-scheme/esf-social-innovation-alma-call/alma-partner-search-database/1160" Type="http://schemas.openxmlformats.org/officeDocument/2006/relationships/hyperlink" Id="rId2"/>
    <Relationship TargetMode="External" Target="mailto:cecedbe@gmail.com" Type="http://schemas.openxmlformats.org/officeDocument/2006/relationships/hyperlink" Id="rId16"/>
    <Relationship TargetMode="External" Target="mailto:l.mammi.nazionale@ialcisl.it" Type="http://schemas.openxmlformats.org/officeDocument/2006/relationships/hyperlink" Id="rId20"/>
    <Relationship Target="../slideLayouts/slideLayout2.xml" Type="http://schemas.openxmlformats.org/officeDocument/2006/relationships/slideLayout" Id="rId1"/>
    <Relationship TargetMode="External" Target="mailto:m_bierniukiewicz@wup.gdansk.pl" Type="http://schemas.openxmlformats.org/officeDocument/2006/relationships/hyperlink" Id="rId6"/>
    <Relationship TargetMode="External" Target="http://www.anka.gr/" Type="http://schemas.openxmlformats.org/officeDocument/2006/relationships/hyperlink" Id="rId11"/>
    <Relationship TargetMode="External" Target="mailto:asahinidou@mou.gr" Type="http://schemas.openxmlformats.org/officeDocument/2006/relationships/hyperlink" Id="rId24"/>
    <Relationship TargetMode="External" Target="http://www.wupgdansk.praca.gov.pl/" Type="http://schemas.openxmlformats.org/officeDocument/2006/relationships/hyperlink" Id="rId5"/>
    <Relationship TargetMode="External" Target="mailto:arca@arcaempleo.org" Type="http://schemas.openxmlformats.org/officeDocument/2006/relationships/hyperlink" Id="rId15"/>
    <Relationship TargetMode="External" Target="http://www.apko.gov.gr/" Type="http://schemas.openxmlformats.org/officeDocument/2006/relationships/hyperlink" Id="rId23"/>
    <Relationship TargetMode="External" Target="mailto:sanchezgfj@madrid.es" Type="http://schemas.openxmlformats.org/officeDocument/2006/relationships/hyperlink" Id="rId10"/>
    <Relationship TargetMode="External" Target="https://www.ialnazionale.com/" Type="http://schemas.openxmlformats.org/officeDocument/2006/relationships/hyperlink" Id="rId19"/>
    <Relationship TargetMode="External" Target="mailto:alexchatziliadis@gmail.com" Type="http://schemas.openxmlformats.org/officeDocument/2006/relationships/hyperlink" Id="rId4"/>
    <Relationship TargetMode="External" Target="http://www.aemadrid.es/" Type="http://schemas.openxmlformats.org/officeDocument/2006/relationships/hyperlink" Id="rId9"/>
    <Relationship TargetMode="External" Target="https://arcaempleo.org/" Type="http://schemas.openxmlformats.org/officeDocument/2006/relationships/hyperlink" Id="rId14"/>
    <Relationship TargetMode="External" Target="mailto:carmela.cotrone@gmail.com" Type="http://schemas.openxmlformats.org/officeDocument/2006/relationships/hyperlink" Id="rId22"/>
</Relationships>

</file>

<file path=ppt/slides/_rels/slide21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diagrams/data7.xml" Type="http://schemas.openxmlformats.org/officeDocument/2006/relationships/diagramData" Id="rId3"/>
    <Relationship Target="../diagrams/drawing7.xml" Type="http://schemas.microsoft.com/office/2007/relationships/diagramDrawing" Id="rId7"/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diagrams/colors7.xml" Type="http://schemas.openxmlformats.org/officeDocument/2006/relationships/diagramColors" Id="rId6"/>
    <Relationship Target="../diagrams/quickStyle7.xml" Type="http://schemas.openxmlformats.org/officeDocument/2006/relationships/diagramQuickStyle" Id="rId5"/>
    <Relationship Target="../diagrams/layout7.xml" Type="http://schemas.openxmlformats.org/officeDocument/2006/relationships/diagramLayout" Id="rId4"/>
</Relationships>

</file>

<file path=ppt/slides/_rels/slide3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slideLayouts/slideLayout9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Mode="External" Target="https://www.esfcr.cz/vyzva-096-opz-plus" Type="http://schemas.openxmlformats.org/officeDocument/2006/relationships/hyperlink" Id="rId3"/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="../diagrams/layout8.xml" Type="http://schemas.openxmlformats.org/officeDocument/2006/relationships/diagramLayout" Id="rId3"/>
    <Relationship Target="../diagrams/data8.xml" Type="http://schemas.openxmlformats.org/officeDocument/2006/relationships/diagramData" Id="rId2"/>
    <Relationship Target="../slideLayouts/slideLayout2.xml" Type="http://schemas.openxmlformats.org/officeDocument/2006/relationships/slideLayout" Id="rId1"/>
    <Relationship Target="../diagrams/drawing8.xml" Type="http://schemas.microsoft.com/office/2007/relationships/diagramDrawing" Id="rId6"/>
    <Relationship Target="../diagrams/colors8.xml" Type="http://schemas.openxmlformats.org/officeDocument/2006/relationships/diagramColors" Id="rId5"/>
    <Relationship Target="../diagrams/quickStyle8.xml" Type="http://schemas.openxmlformats.org/officeDocument/2006/relationships/diagramQuickStyle" Id="rId4"/>
</Relationships>

</file>

<file path=ppt/slides/_rels/slide41.xml.rels><?xml version="1.0" encoding="UTF-8" standalone="yes"?>
<Relationships xmlns="http://schemas.openxmlformats.org/package/2006/relationships">
    <Relationship Target="../diagrams/layout9.xml" Type="http://schemas.openxmlformats.org/officeDocument/2006/relationships/diagramLayout" Id="rId3"/>
    <Relationship Target="../diagrams/data9.xml" Type="http://schemas.openxmlformats.org/officeDocument/2006/relationships/diagramData" Id="rId2"/>
    <Relationship Target="../slideLayouts/slideLayout2.xml" Type="http://schemas.openxmlformats.org/officeDocument/2006/relationships/slideLayout" Id="rId1"/>
    <Relationship Target="../diagrams/drawing9.xml" Type="http://schemas.microsoft.com/office/2007/relationships/diagramDrawing" Id="rId6"/>
    <Relationship Target="../diagrams/colors9.xml" Type="http://schemas.openxmlformats.org/officeDocument/2006/relationships/diagramColors" Id="rId5"/>
    <Relationship Target="../diagrams/quickStyle9.xml" Type="http://schemas.openxmlformats.org/officeDocument/2006/relationships/diagramQuickStyle" Id="rId4"/>
</Relationships>

</file>

<file path=ppt/slides/_rels/slide42.xml.rels><?xml version="1.0" encoding="UTF-8" standalone="yes"?>
<Relationships xmlns="http://schemas.openxmlformats.org/package/2006/relationships">
    <Relationship Target="../notesSlides/notesSlide27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="../diagrams/layout10.xml" Type="http://schemas.openxmlformats.org/officeDocument/2006/relationships/diagramLayout" Id="rId3"/>
    <Relationship Target="../diagrams/data10.xml" Type="http://schemas.openxmlformats.org/officeDocument/2006/relationships/diagramData" Id="rId2"/>
    <Relationship Target="../slideLayouts/slideLayout2.xml" Type="http://schemas.openxmlformats.org/officeDocument/2006/relationships/slideLayout" Id="rId1"/>
    <Relationship Target="../diagrams/drawing10.xml" Type="http://schemas.microsoft.com/office/2007/relationships/diagramDrawing" Id="rId6"/>
    <Relationship Target="../diagrams/colors10.xml" Type="http://schemas.openxmlformats.org/officeDocument/2006/relationships/diagramColors" Id="rId5"/>
    <Relationship Target="../diagrams/quickStyle10.xml" Type="http://schemas.openxmlformats.org/officeDocument/2006/relationships/diagramQuickStyle" Id="rId4"/>
</Relationships>

</file>

<file path=ppt/slides/_rels/slide4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3"/>
    <Relationship Target="../notesSlides/notesSlide30.xml" Type="http://schemas.openxmlformats.org/officeDocument/2006/relationships/notesSlide" Id="rId2"/>
    <Relationship Target="../slideLayouts/slideLayout7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diagrams/layout1.xml" Type="http://schemas.openxmlformats.org/officeDocument/2006/relationships/diagramLayout" Id="rId3"/>
    <Relationship Target="../diagrams/data1.xml" Type="http://schemas.openxmlformats.org/officeDocument/2006/relationships/diagramData" Id="rId2"/>
    <Relationship Target="../slideLayouts/slideLayout2.xml" Type="http://schemas.openxmlformats.org/officeDocument/2006/relationships/slideLayout" Id="rId1"/>
    <Relationship Target="../diagrams/drawing1.xml" Type="http://schemas.microsoft.com/office/2007/relationships/diagramDrawing" Id="rId6"/>
    <Relationship Target="../diagrams/colors1.xml" Type="http://schemas.openxmlformats.org/officeDocument/2006/relationships/diagramColors" Id="rId5"/>
    <Relationship Target="../diagrams/quickStyle1.xml" Type="http://schemas.openxmlformats.org/officeDocument/2006/relationships/diagramQuickStyle" Id="rId4"/>
</Relationships>

</file>

<file path=ppt/slides/_rels/slide50.xml.rels><?xml version="1.0" encoding="UTF-8" standalone="yes"?>
<Relationships xmlns="http://schemas.openxmlformats.org/package/2006/relationships">
    <Relationship Target="../diagrams/layout11.xml" Type="http://schemas.openxmlformats.org/officeDocument/2006/relationships/diagramLayout" Id="rId3"/>
    <Relationship Target="../diagrams/data11.xml" Type="http://schemas.openxmlformats.org/officeDocument/2006/relationships/diagramData" Id="rId2"/>
    <Relationship Target="../slideLayouts/slideLayout2.xml" Type="http://schemas.openxmlformats.org/officeDocument/2006/relationships/slideLayout" Id="rId1"/>
    <Relationship Target="../diagrams/drawing11.xml" Type="http://schemas.microsoft.com/office/2007/relationships/diagramDrawing" Id="rId6"/>
    <Relationship Target="../diagrams/colors11.xml" Type="http://schemas.openxmlformats.org/officeDocument/2006/relationships/diagramColors" Id="rId5"/>
    <Relationship Target="../diagrams/quickStyle11.xml" Type="http://schemas.openxmlformats.org/officeDocument/2006/relationships/diagramQuickStyle" Id="rId4"/>
</Relationships>

</file>

<file path=ppt/slides/_rels/slide51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52.xml.rels><?xml version="1.0" encoding="UTF-8" standalone="yes"?>
<Relationships xmlns="http://schemas.openxmlformats.org/package/2006/relationships">
    <Relationship Target="../media/image5.jpg" Type="http://schemas.openxmlformats.org/officeDocument/2006/relationships/image" Id="rId3"/>
    <Relationship TargetMode="External" Target="https://www.esfcr.cz/vyzva-096-opz-plus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53.xml.rels><?xml version="1.0" encoding="UTF-8" standalone="yes"?>
<Relationships xmlns="http://schemas.openxmlformats.org/package/2006/relationships">
    <Relationship Target="../notesSlides/notesSlide32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54.xml.rels><?xml version="1.0" encoding="UTF-8" standalone="yes"?>
<Relationships xmlns="http://schemas.openxmlformats.org/package/2006/relationships">
    <Relationship TargetMode="External" Target="mailto:tomke.travnicek@mpsv.cz" Type="http://schemas.openxmlformats.org/officeDocument/2006/relationships/hyperlink" Id="rId3"/>
    <Relationship Target="../notesSlides/notesSlide33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Mode="External" Target="https://www.esfcr.cz/presmerovani/-/link/club/320?p_auth=FF70sZsf&amp;backUrl=%2Fvyzva-096-opz-plus" Type="http://schemas.openxmlformats.org/officeDocument/2006/relationships/hyperlink" Id="rId5"/>
    <Relationship TargetMode="External" Target="mailto:eva.kalinova@mpsv.cz" Type="http://schemas.openxmlformats.org/officeDocument/2006/relationships/hyperlink" Id="rId4"/>
</Relationships>

</file>

<file path=ppt/slides/_rels/slide6.xml.rels><?xml version="1.0" encoding="UTF-8" standalone="yes"?>
<Relationships xmlns="http://schemas.openxmlformats.org/package/2006/relationships">
    <Relationship Target="../diagrams/data2.xml" Type="http://schemas.openxmlformats.org/officeDocument/2006/relationships/diagramData" Id="rId3"/>
    <Relationship Target="../diagrams/drawing2.xml" Type="http://schemas.microsoft.com/office/2007/relationships/diagramDrawing" Id="rId7"/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diagrams/colors2.xml" Type="http://schemas.openxmlformats.org/officeDocument/2006/relationships/diagramColors" Id="rId6"/>
    <Relationship Target="../diagrams/quickStyle2.xml" Type="http://schemas.openxmlformats.org/officeDocument/2006/relationships/diagramQuickStyle" Id="rId5"/>
    <Relationship Target="../diagrams/layout2.xml" Type="http://schemas.openxmlformats.org/officeDocument/2006/relationships/diagramLayout" Id="rId4"/>
</Relationships>

</file>

<file path=ppt/slides/_rels/slide7.xml.rels><?xml version="1.0" encoding="UTF-8" standalone="yes"?>
<Relationships xmlns="http://schemas.openxmlformats.org/package/2006/relationships">
    <Relationship Target="../diagrams/data3.xml" Type="http://schemas.openxmlformats.org/officeDocument/2006/relationships/diagramData" Id="rId3"/>
    <Relationship Target="../diagrams/drawing3.xml" Type="http://schemas.microsoft.com/office/2007/relationships/diagramDrawing" Id="rId7"/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diagrams/colors3.xml" Type="http://schemas.openxmlformats.org/officeDocument/2006/relationships/diagramColors" Id="rId6"/>
    <Relationship Target="../diagrams/quickStyle3.xml" Type="http://schemas.openxmlformats.org/officeDocument/2006/relationships/diagramQuickStyle" Id="rId5"/>
    <Relationship Target="../diagrams/layout3.xml" Type="http://schemas.openxmlformats.org/officeDocument/2006/relationships/diagramLayout" Id="rId4"/>
</Relationships>

</file>

<file path=ppt/slides/_rels/slide8.xml.rels><?xml version="1.0" encoding="UTF-8" standalone="yes"?>
<Relationships xmlns="http://schemas.openxmlformats.org/package/2006/relationships">
    <Relationship Target="../diagrams/data4.xml" Type="http://schemas.openxmlformats.org/officeDocument/2006/relationships/diagramData" Id="rId3"/>
    <Relationship Target="../diagrams/drawing4.xml" Type="http://schemas.microsoft.com/office/2007/relationships/diagramDrawing" Id="rId7"/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diagrams/colors4.xml" Type="http://schemas.openxmlformats.org/officeDocument/2006/relationships/diagramColors" Id="rId6"/>
    <Relationship Target="../diagrams/quickStyle4.xml" Type="http://schemas.openxmlformats.org/officeDocument/2006/relationships/diagramQuickStyle" Id="rId5"/>
    <Relationship Target="../diagrams/layout4.xml" Type="http://schemas.openxmlformats.org/officeDocument/2006/relationships/diagramLayout" Id="rId4"/>
</Relationships>

</file>

<file path=ppt/slides/_rels/slide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936000" y="2132856"/>
            <a:ext cx="7272000" cy="3071152"/>
          </a:xfrm>
        </p:spPr>
        <p:txBody>
          <a:bodyPr/>
          <a:lstStyle/>
          <a:p>
            <a:pPr algn="ctr"/>
            <a:r>
              <a:rPr lang="cs-CZ" sz="3600" i="false" dirty="false">
                <a:effectLst/>
              </a:rPr>
              <a:t>Seminář pro žadatele o podporu v rámci výzvy 03_23_096</a:t>
            </a:r>
            <a:br>
              <a:rPr lang="cs-CZ" sz="3600" i="false" dirty="false">
                <a:effectLst/>
              </a:rPr>
            </a:br>
            <a:r>
              <a:rPr lang="cs-CZ" sz="3600" b="false" cap="none" dirty="false"/>
              <a:t>ALMA – Mezinárodní mobilita znevýhodněné mládeže 1</a:t>
            </a:r>
            <a:br>
              <a:rPr lang="cs-CZ" sz="4000" b="true" dirty="false"/>
            </a:br>
            <a:endParaRPr lang="cs-CZ" dirty="false"/>
          </a:p>
        </p:txBody>
      </p:sp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805264"/>
            <a:ext cx="540000" cy="540000"/>
          </a:xfrm>
        </p:spPr>
      </p:pic>
      <p:sp>
        <p:nvSpPr>
          <p:cNvPr id="10" name="Zástupný symbol pro text 6">
            <a:extLst>
              <a:ext uri="{FF2B5EF4-FFF2-40B4-BE49-F238E27FC236}">
                <a16:creationId xmlns:a16="http://schemas.microsoft.com/office/drawing/2014/main" id="{B728BDDC-762E-4D60-A94C-5F8DC09090DE}"/>
              </a:ext>
            </a:extLst>
          </p:cNvPr>
          <p:cNvSpPr txBox="true">
            <a:spLocks/>
          </p:cNvSpPr>
          <p:nvPr/>
        </p:nvSpPr>
        <p:spPr>
          <a:xfrm>
            <a:off x="1511299" y="5805264"/>
            <a:ext cx="7272000" cy="54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>
            <a:lvl1pPr marL="0" indent="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Tx/>
              <a:buNone/>
              <a:defRPr sz="3200" b="false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false"/>
              <a:t>13.3. 2023, Praha</a:t>
            </a:r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3140968"/>
            <a:ext cx="7272808" cy="1584176"/>
          </a:xfrm>
        </p:spPr>
        <p:txBody>
          <a:bodyPr/>
          <a:lstStyle/>
          <a:p>
            <a:pPr algn="ctr"/>
            <a:r>
              <a:rPr lang="cs-CZ" dirty="false"/>
              <a:t>Žadatelé a partneři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587384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B2E378-FD80-E384-75C5-DBF2E92E2D0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žadatelé a partneři</a:t>
            </a:r>
          </a:p>
        </p:txBody>
      </p:sp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82F4D8D5-8B45-069B-0398-C9A7F89B0E54}"/>
              </a:ext>
            </a:extLst>
          </p:cNvPr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872045737"/>
              </p:ext>
            </p:extLst>
          </p:nvPr>
        </p:nvGraphicFramePr>
        <p:xfrm>
          <a:off x="575556" y="1484784"/>
          <a:ext cx="7992888" cy="490728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3996444">
                  <a:extLst>
                    <a:ext uri="{9D8B030D-6E8A-4147-A177-3AD203B41FA5}">
                      <a16:colId xmlns:a16="http://schemas.microsoft.com/office/drawing/2014/main" val="1825887191"/>
                    </a:ext>
                  </a:extLst>
                </a:gridCol>
                <a:gridCol w="3996444">
                  <a:extLst>
                    <a:ext uri="{9D8B030D-6E8A-4147-A177-3AD203B41FA5}">
                      <a16:colId xmlns:a16="http://schemas.microsoft.com/office/drawing/2014/main" val="4097604842"/>
                    </a:ext>
                  </a:extLst>
                </a:gridCol>
              </a:tblGrid>
              <a:tr h="688059">
                <a:tc>
                  <a:txBody>
                    <a:bodyPr/>
                    <a:lstStyle/>
                    <a:p>
                      <a:r>
                        <a:rPr lang="cs-CZ" sz="2000" dirty="false"/>
                        <a:t>Žadatelé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false"/>
                        <a:t>Partneři – pouze z ČR  a bez finančního příspěvku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587029"/>
                  </a:ext>
                </a:extLst>
              </a:tr>
              <a:tr h="688059"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false">
                          <a:solidFill>
                            <a:schemeClr val="tx1"/>
                          </a:solidFill>
                        </a:rPr>
                        <a:t>Vzdělávací instituce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false">
                          <a:solidFill>
                            <a:srgbClr val="084A8B"/>
                          </a:solidFill>
                          <a:latin typeface="+mn-lt"/>
                          <a:ea typeface="+mn-ea"/>
                          <a:cs typeface="+mn-cs"/>
                        </a:rPr>
                        <a:t>Kraje, obce, a jimi zřizované organizace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391054"/>
                  </a:ext>
                </a:extLst>
              </a:tr>
              <a:tr h="688059"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false">
                          <a:solidFill>
                            <a:schemeClr val="tx1"/>
                          </a:solidFill>
                        </a:rPr>
                        <a:t>Nestátní neziskové organizace (NNO)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false">
                          <a:solidFill>
                            <a:srgbClr val="084A8B"/>
                          </a:solidFill>
                          <a:latin typeface="+mn-lt"/>
                          <a:ea typeface="+mn-ea"/>
                          <a:cs typeface="+mn-cs"/>
                        </a:rPr>
                        <a:t>Organizační složky státu a jimi zřízené příspěvkové organizace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157041"/>
                  </a:ext>
                </a:extLst>
              </a:tr>
              <a:tr h="688059"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false">
                          <a:solidFill>
                            <a:schemeClr val="tx1"/>
                          </a:solidFill>
                        </a:rPr>
                        <a:t>Kraje, obce, a příspěvkové organizace zřízené kraji a obcemi</a:t>
                      </a:r>
                      <a:endParaRPr lang="cs-CZ" sz="2000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false">
                          <a:solidFill>
                            <a:srgbClr val="084A8B"/>
                          </a:solidFill>
                          <a:latin typeface="+mn-lt"/>
                          <a:ea typeface="+mn-ea"/>
                          <a:cs typeface="+mn-cs"/>
                        </a:rPr>
                        <a:t>Zaměstnavatelé včetně OSVČ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2797176"/>
                  </a:ext>
                </a:extLst>
              </a:tr>
              <a:tr h="388903">
                <a:tc>
                  <a:txBody>
                    <a:bodyPr/>
                    <a:lstStyle/>
                    <a:p>
                      <a:endParaRPr lang="cs-CZ" sz="2000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false">
                          <a:solidFill>
                            <a:srgbClr val="084A8B"/>
                          </a:solidFill>
                          <a:latin typeface="+mn-lt"/>
                          <a:ea typeface="+mn-ea"/>
                          <a:cs typeface="+mn-cs"/>
                        </a:rPr>
                        <a:t>Poskytovatelé sociálních služeb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611310"/>
                  </a:ext>
                </a:extLst>
              </a:tr>
              <a:tr h="987216"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false">
                          <a:solidFill>
                            <a:srgbClr val="084A8B"/>
                          </a:solidFill>
                          <a:latin typeface="+mn-lt"/>
                          <a:ea typeface="+mn-ea"/>
                          <a:cs typeface="+mn-cs"/>
                        </a:rPr>
                        <a:t>Vzdělávací a poradenské instituce a veřejné výzkumné  instituce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026236"/>
                  </a:ext>
                </a:extLst>
              </a:tr>
              <a:tr h="688059">
                <a:tc>
                  <a:txBody>
                    <a:bodyPr/>
                    <a:lstStyle/>
                    <a:p>
                      <a:endParaRPr lang="cs-CZ" sz="2000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false">
                          <a:solidFill>
                            <a:srgbClr val="084A8B"/>
                          </a:solidFill>
                          <a:latin typeface="+mn-lt"/>
                          <a:ea typeface="+mn-ea"/>
                          <a:cs typeface="+mn-cs"/>
                        </a:rPr>
                        <a:t>Nestátní neziskové organizace (NNO)</a:t>
                      </a:r>
                      <a:endParaRPr lang="cs-CZ" sz="2000" dirty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145615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F391996-53EE-C5E9-1478-2CACE4BC565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7271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3140968"/>
            <a:ext cx="7272808" cy="1584176"/>
          </a:xfrm>
        </p:spPr>
        <p:txBody>
          <a:bodyPr/>
          <a:lstStyle/>
          <a:p>
            <a:pPr algn="ctr"/>
            <a:r>
              <a:rPr lang="cs-CZ" dirty="false"/>
              <a:t>Cílová skupina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1733582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Cílová Skupina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Zástupný symbol pro obsah 2"/>
          <p:cNvSpPr txBox="true">
            <a:spLocks/>
          </p:cNvSpPr>
          <p:nvPr/>
        </p:nvSpPr>
        <p:spPr>
          <a:xfrm>
            <a:off x="692400" y="1916832"/>
            <a:ext cx="8064000" cy="3995528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>
            <a:lvl1pPr marL="432000" indent="-432000" algn="l" defTabSz="914400" rtl="false" eaLnBrk="true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fals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false" eaLnBrk="true" fontAlgn="auto" latinLnBrk="false" hangingPunct="tru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endParaRPr kumimoji="false" lang="cs-CZ" altLang="cs-CZ" sz="1400" b="false" i="false" u="none" strike="noStrike" kern="1200" cap="none" spc="0" normalizeH="false" baseline="0" noProof="false" dirty="false">
              <a:ln>
                <a:noFill/>
              </a:ln>
              <a:solidFill>
                <a:srgbClr val="14407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539552" y="1385217"/>
          <a:ext cx="7992888" cy="5045865"/>
        </p:xfrm>
        <a:graphic>
          <a:graphicData uri="http://schemas.openxmlformats.org/drawingml/2006/diagram">
            <dgm:relIds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71701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3140968"/>
            <a:ext cx="7272808" cy="1584176"/>
          </a:xfrm>
        </p:spPr>
        <p:txBody>
          <a:bodyPr/>
          <a:lstStyle/>
          <a:p>
            <a:pPr algn="ctr"/>
            <a:r>
              <a:rPr lang="cs-CZ" dirty="false"/>
              <a:t>Projektové aktivity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256768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78E571-E7D0-0B3A-F2C2-2B8E8570E5F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Aktivity versus Akce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03D682-FDC8-2172-9B0A-9B8310641699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b="true" dirty="false"/>
              <a:t>Aktivity</a:t>
            </a:r>
            <a:r>
              <a:rPr lang="cs-CZ" dirty="false"/>
              <a:t> = Povinné fáze projektu:</a:t>
            </a:r>
          </a:p>
          <a:p>
            <a:pPr lvl="1"/>
            <a:r>
              <a:rPr lang="cs-CZ" dirty="false"/>
              <a:t>Přípravná fáze</a:t>
            </a:r>
          </a:p>
          <a:p>
            <a:pPr lvl="1"/>
            <a:r>
              <a:rPr lang="cs-CZ" dirty="false"/>
              <a:t>Zahraniční stáž</a:t>
            </a:r>
          </a:p>
          <a:p>
            <a:pPr lvl="1"/>
            <a:r>
              <a:rPr lang="cs-CZ" dirty="false"/>
              <a:t>Následná fáze</a:t>
            </a:r>
          </a:p>
          <a:p>
            <a:pPr lvl="1"/>
            <a:endParaRPr lang="cs-CZ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true" dirty="false"/>
              <a:t>Akce</a:t>
            </a:r>
            <a:r>
              <a:rPr lang="cs-CZ" sz="2400" dirty="false"/>
              <a:t> = činnosti v rámci aktivity např.:</a:t>
            </a:r>
          </a:p>
          <a:p>
            <a:pPr lvl="1"/>
            <a:r>
              <a:rPr lang="cs-CZ" dirty="false"/>
              <a:t>Jazyková výuka</a:t>
            </a:r>
          </a:p>
          <a:p>
            <a:pPr lvl="1"/>
            <a:r>
              <a:rPr lang="cs-CZ" dirty="false"/>
              <a:t>Obecné školení finanční gramotnosti</a:t>
            </a:r>
          </a:p>
          <a:p>
            <a:pPr lvl="1"/>
            <a:r>
              <a:rPr lang="cs-CZ" dirty="false"/>
              <a:t>Max. velikost pro skupinovou akci = 20 osob</a:t>
            </a:r>
          </a:p>
          <a:p>
            <a:pPr marL="25200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0ECADD-890C-BF34-9D7D-3C1D95AAAF9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88284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999FB8-D692-8814-7E00-33F5C000D83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aktivity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D051F2A-8913-A2A2-3448-B94E885C570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E58766A6-965A-3F34-A257-F362A59F38AC}"/>
              </a:ext>
            </a:extLst>
          </p:cNvPr>
          <p:cNvGrpSpPr/>
          <p:nvPr/>
        </p:nvGrpSpPr>
        <p:grpSpPr>
          <a:xfrm>
            <a:off x="1043608" y="1395379"/>
            <a:ext cx="7303023" cy="4985949"/>
            <a:chOff x="1391478" y="-366552"/>
            <a:chExt cx="9737363" cy="6576037"/>
          </a:xfrm>
        </p:grpSpPr>
        <p:grpSp>
          <p:nvGrpSpPr>
            <p:cNvPr id="8" name="Skupina 7">
              <a:extLst>
                <a:ext uri="{FF2B5EF4-FFF2-40B4-BE49-F238E27FC236}">
                  <a16:creationId xmlns:a16="http://schemas.microsoft.com/office/drawing/2014/main" id="{9400718C-CDA8-520F-628A-244A1E878628}"/>
                </a:ext>
              </a:extLst>
            </p:cNvPr>
            <p:cNvGrpSpPr/>
            <p:nvPr/>
          </p:nvGrpSpPr>
          <p:grpSpPr>
            <a:xfrm>
              <a:off x="1391478" y="-366552"/>
              <a:ext cx="9737363" cy="6576037"/>
              <a:chOff x="1391478" y="-347502"/>
              <a:chExt cx="9737363" cy="6576037"/>
            </a:xfrm>
          </p:grpSpPr>
          <p:graphicFrame>
            <p:nvGraphicFramePr>
              <p:cNvPr id="10" name="Diagram 9">
                <a:extLst>
                  <a:ext uri="{FF2B5EF4-FFF2-40B4-BE49-F238E27FC236}">
                    <a16:creationId xmlns:a16="http://schemas.microsoft.com/office/drawing/2014/main" id="{84F304E3-5B82-1573-3280-484F61C2F1C4}"/>
                  </a:ext>
                </a:extLst>
              </p:cNvPr>
              <p:cNvGraphicFramePr/>
              <p:nvPr/>
            </p:nvGraphicFramePr>
            <p:xfrm>
              <a:off x="2051050" y="231704"/>
              <a:ext cx="8128000" cy="2209800"/>
            </p:xfrm>
            <a:graphic>
              <a:graphicData uri="http://schemas.openxmlformats.org/drawingml/2006/diagram">
                <dgm:relIds r:dm="rId3" r:lo="rId4" r:qs="rId5" r:cs="rId6"/>
              </a:graphicData>
            </a:graphic>
          </p:graphicFrame>
          <p:cxnSp>
            <p:nvCxnSpPr>
              <p:cNvPr id="11" name="Přímá spojnice 10">
                <a:extLst>
                  <a:ext uri="{FF2B5EF4-FFF2-40B4-BE49-F238E27FC236}">
                    <a16:creationId xmlns:a16="http://schemas.microsoft.com/office/drawing/2014/main" id="{88D0124B-CAFB-158F-21D7-2AA8F8AC54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10212" y="-347502"/>
                <a:ext cx="0" cy="3996648"/>
              </a:xfrm>
              <a:prstGeom prst="line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12" name="Přímá spojnice 11">
                <a:extLst>
                  <a:ext uri="{FF2B5EF4-FFF2-40B4-BE49-F238E27FC236}">
                    <a16:creationId xmlns:a16="http://schemas.microsoft.com/office/drawing/2014/main" id="{B43BD75A-DB68-8516-8D10-DB4E7A95D4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53457" y="-347502"/>
                <a:ext cx="0" cy="3996648"/>
              </a:xfrm>
              <a:prstGeom prst="line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13" name="TextovéPole 12">
                <a:extLst>
                  <a:ext uri="{FF2B5EF4-FFF2-40B4-BE49-F238E27FC236}">
                    <a16:creationId xmlns:a16="http://schemas.microsoft.com/office/drawing/2014/main" id="{97F5677D-29F0-AA4D-2C66-18F0E62FD7BD}"/>
                  </a:ext>
                </a:extLst>
              </p:cNvPr>
              <p:cNvSpPr txBox="true"/>
              <p:nvPr/>
            </p:nvSpPr>
            <p:spPr>
              <a:xfrm>
                <a:off x="3944881" y="1944561"/>
                <a:ext cx="4714126" cy="1217793"/>
              </a:xfrm>
              <a:prstGeom prst="rect">
                <a:avLst/>
              </a:prstGeom>
              <a:noFill/>
            </p:spPr>
            <p:txBody>
              <a:bodyPr wrap="square" rtlCol="false">
                <a:spAutoFit/>
              </a:bodyPr>
              <a:lstStyle/>
              <a:p>
                <a:pPr marL="0" marR="0" lvl="0" indent="0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Aktivita Zahraniční stáž v délce 2 až 6 měsíců musí současně představovat nejméně 30 % z celkové plánované doby trvání všech tří aktivit!</a:t>
                </a:r>
                <a:endParaRPr kumimoji="false" lang="cs-CZ" sz="135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4" name="TextovéPole 13">
                <a:extLst>
                  <a:ext uri="{FF2B5EF4-FFF2-40B4-BE49-F238E27FC236}">
                    <a16:creationId xmlns:a16="http://schemas.microsoft.com/office/drawing/2014/main" id="{01CD13F7-066C-8360-9500-51ABAC2C07CE}"/>
                  </a:ext>
                </a:extLst>
              </p:cNvPr>
              <p:cNvSpPr txBox="true"/>
              <p:nvPr/>
            </p:nvSpPr>
            <p:spPr>
              <a:xfrm>
                <a:off x="2009952" y="-266986"/>
                <a:ext cx="1944096" cy="1217793"/>
              </a:xfrm>
              <a:prstGeom prst="rect">
                <a:avLst/>
              </a:prstGeom>
              <a:noFill/>
            </p:spPr>
            <p:txBody>
              <a:bodyPr wrap="square" rtlCol="false">
                <a:spAutoFit/>
              </a:bodyPr>
              <a:lstStyle/>
              <a:p>
                <a:pPr marL="0" marR="0" lvl="0" indent="0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Volitelná součást projektu bez nároku na jednotky</a:t>
                </a:r>
                <a:endParaRPr kumimoji="false" lang="cs-CZ" sz="135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5" name="TextovéPole 14">
                <a:extLst>
                  <a:ext uri="{FF2B5EF4-FFF2-40B4-BE49-F238E27FC236}">
                    <a16:creationId xmlns:a16="http://schemas.microsoft.com/office/drawing/2014/main" id="{8F5B5FAD-7294-22BA-83E6-218E588C602E}"/>
                  </a:ext>
                </a:extLst>
              </p:cNvPr>
              <p:cNvSpPr txBox="true"/>
              <p:nvPr/>
            </p:nvSpPr>
            <p:spPr>
              <a:xfrm>
                <a:off x="8570577" y="-223998"/>
                <a:ext cx="1962363" cy="1217793"/>
              </a:xfrm>
              <a:prstGeom prst="rect">
                <a:avLst/>
              </a:prstGeom>
              <a:noFill/>
            </p:spPr>
            <p:txBody>
              <a:bodyPr wrap="square" rtlCol="false">
                <a:spAutoFit/>
              </a:bodyPr>
              <a:lstStyle/>
              <a:p>
                <a:pPr marL="0" marR="0" lvl="0" indent="0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Volitelná součást projektu bez nároku na jednotky</a:t>
                </a:r>
              </a:p>
            </p:txBody>
          </p:sp>
          <p:sp>
            <p:nvSpPr>
              <p:cNvPr id="16" name="TextovéPole 15">
                <a:extLst>
                  <a:ext uri="{FF2B5EF4-FFF2-40B4-BE49-F238E27FC236}">
                    <a16:creationId xmlns:a16="http://schemas.microsoft.com/office/drawing/2014/main" id="{90EA40DA-F2B3-03C6-5F5E-9D97CD909CCB}"/>
                  </a:ext>
                </a:extLst>
              </p:cNvPr>
              <p:cNvSpPr txBox="true"/>
              <p:nvPr/>
            </p:nvSpPr>
            <p:spPr>
              <a:xfrm>
                <a:off x="2051048" y="1812586"/>
                <a:ext cx="1944095" cy="1765799"/>
              </a:xfrm>
              <a:prstGeom prst="rect">
                <a:avLst/>
              </a:prstGeom>
              <a:noFill/>
            </p:spPr>
            <p:txBody>
              <a:bodyPr wrap="square" rtlCol="false">
                <a:spAutoFit/>
              </a:bodyPr>
              <a:lstStyle/>
              <a:p>
                <a:pPr marL="214313" marR="0" lvl="0" indent="-214313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Char char="-"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Příprava projektu</a:t>
                </a:r>
              </a:p>
              <a:p>
                <a:pPr marL="214313" marR="0" lvl="0" indent="-214313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Char char="-"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Nábor cílové skupiny</a:t>
                </a:r>
              </a:p>
              <a:p>
                <a:pPr marL="214313" marR="0" lvl="0" indent="-214313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Char char="-"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Průzkum trhu atp. </a:t>
                </a:r>
                <a:endParaRPr kumimoji="false" lang="cs-CZ" sz="135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7" name="TextovéPole 16">
                <a:extLst>
                  <a:ext uri="{FF2B5EF4-FFF2-40B4-BE49-F238E27FC236}">
                    <a16:creationId xmlns:a16="http://schemas.microsoft.com/office/drawing/2014/main" id="{A960A1F0-1331-F596-0F7A-DFEAF7061FF2}"/>
                  </a:ext>
                </a:extLst>
              </p:cNvPr>
              <p:cNvSpPr txBox="true"/>
              <p:nvPr/>
            </p:nvSpPr>
            <p:spPr>
              <a:xfrm>
                <a:off x="8724686" y="1804522"/>
                <a:ext cx="1962363" cy="1491796"/>
              </a:xfrm>
              <a:prstGeom prst="rect">
                <a:avLst/>
              </a:prstGeom>
              <a:noFill/>
            </p:spPr>
            <p:txBody>
              <a:bodyPr wrap="square" rtlCol="false">
                <a:spAutoFit/>
              </a:bodyPr>
              <a:lstStyle/>
              <a:p>
                <a:pPr marL="214313" marR="0" lvl="0" indent="-214313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Char char="-"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Times New Roman" panose="02020603050405020304" pitchFamily="18" charset="0"/>
                  </a:rPr>
                  <a:t>Evaluační činnosti</a:t>
                </a:r>
              </a:p>
              <a:p>
                <a:pPr marL="214313" marR="0" lvl="0" indent="-214313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Char char="-"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Times New Roman" panose="02020603050405020304" pitchFamily="18" charset="0"/>
                  </a:rPr>
                  <a:t>Závěrečné vyhodnocení projektu atp.</a:t>
                </a:r>
              </a:p>
            </p:txBody>
          </p:sp>
          <p:sp>
            <p:nvSpPr>
              <p:cNvPr id="18" name="TextovéPole 17">
                <a:extLst>
                  <a:ext uri="{FF2B5EF4-FFF2-40B4-BE49-F238E27FC236}">
                    <a16:creationId xmlns:a16="http://schemas.microsoft.com/office/drawing/2014/main" id="{D005F333-5068-C2B4-A5F0-A7BAE644EDC6}"/>
                  </a:ext>
                </a:extLst>
              </p:cNvPr>
              <p:cNvSpPr txBox="true"/>
              <p:nvPr/>
            </p:nvSpPr>
            <p:spPr>
              <a:xfrm>
                <a:off x="4617055" y="380247"/>
                <a:ext cx="3193445" cy="395782"/>
              </a:xfrm>
              <a:prstGeom prst="rect">
                <a:avLst/>
              </a:prstGeom>
              <a:noFill/>
            </p:spPr>
            <p:txBody>
              <a:bodyPr wrap="square" rtlCol="false">
                <a:spAutoFit/>
              </a:bodyPr>
              <a:lstStyle/>
              <a:p>
                <a:pPr marL="0" marR="0" lvl="0" indent="0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Povinné aktivity projektu!</a:t>
                </a:r>
              </a:p>
            </p:txBody>
          </p:sp>
          <p:cxnSp>
            <p:nvCxnSpPr>
              <p:cNvPr id="19" name="Přímá spojnice 18">
                <a:extLst>
                  <a:ext uri="{FF2B5EF4-FFF2-40B4-BE49-F238E27FC236}">
                    <a16:creationId xmlns:a16="http://schemas.microsoft.com/office/drawing/2014/main" id="{66899695-9517-521A-2F76-47B86634DC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09952" y="-347502"/>
                <a:ext cx="0" cy="3996648"/>
              </a:xfrm>
              <a:prstGeom prst="line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20" name="Přímá spojnice 19">
                <a:extLst>
                  <a:ext uri="{FF2B5EF4-FFF2-40B4-BE49-F238E27FC236}">
                    <a16:creationId xmlns:a16="http://schemas.microsoft.com/office/drawing/2014/main" id="{5EC8439A-4FB8-6C28-BDC8-A6C4E8346A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404509" y="-347502"/>
                <a:ext cx="0" cy="3996648"/>
              </a:xfrm>
              <a:prstGeom prst="line">
                <a:avLst/>
              </a:prstGeom>
              <a:ln w="9525" cap="flat" cmpd="sng" algn="ctr">
                <a:solidFill>
                  <a:schemeClr val="dk1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21" name="Obdélník 20">
                <a:extLst>
                  <a:ext uri="{FF2B5EF4-FFF2-40B4-BE49-F238E27FC236}">
                    <a16:creationId xmlns:a16="http://schemas.microsoft.com/office/drawing/2014/main" id="{4F945997-2631-A311-DE1A-ECB3F22EE615}"/>
                  </a:ext>
                </a:extLst>
              </p:cNvPr>
              <p:cNvSpPr/>
              <p:nvPr/>
            </p:nvSpPr>
            <p:spPr>
              <a:xfrm>
                <a:off x="1391478" y="3601323"/>
                <a:ext cx="1191803" cy="88002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false" anchor="ctr"/>
              <a:lstStyle/>
              <a:p>
                <a:pPr marL="0" marR="0" lvl="0" indent="0" algn="ctr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F5F5F5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Datum zahájení projektu</a:t>
                </a:r>
              </a:p>
            </p:txBody>
          </p:sp>
          <p:sp>
            <p:nvSpPr>
              <p:cNvPr id="22" name="Obdélník 21">
                <a:extLst>
                  <a:ext uri="{FF2B5EF4-FFF2-40B4-BE49-F238E27FC236}">
                    <a16:creationId xmlns:a16="http://schemas.microsoft.com/office/drawing/2014/main" id="{89202FA4-1644-BE71-029E-18EEC65AF55D}"/>
                  </a:ext>
                </a:extLst>
              </p:cNvPr>
              <p:cNvSpPr/>
              <p:nvPr/>
            </p:nvSpPr>
            <p:spPr>
              <a:xfrm>
                <a:off x="3306778" y="3336842"/>
                <a:ext cx="2598721" cy="114451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false" anchor="ctr"/>
              <a:lstStyle/>
              <a:p>
                <a:pPr marL="0" marR="0" lvl="0" indent="0" algn="ctr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F5F5F5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Datum zahájení projektu = datum zahájení Přípravné fáze</a:t>
                </a:r>
              </a:p>
            </p:txBody>
          </p:sp>
          <p:sp>
            <p:nvSpPr>
              <p:cNvPr id="23" name="Obdélník 22">
                <a:extLst>
                  <a:ext uri="{FF2B5EF4-FFF2-40B4-BE49-F238E27FC236}">
                    <a16:creationId xmlns:a16="http://schemas.microsoft.com/office/drawing/2014/main" id="{853EE75D-EE54-98F1-A799-67AC584A8F5E}"/>
                  </a:ext>
                </a:extLst>
              </p:cNvPr>
              <p:cNvSpPr/>
              <p:nvPr/>
            </p:nvSpPr>
            <p:spPr>
              <a:xfrm>
                <a:off x="6606425" y="3336842"/>
                <a:ext cx="2542934" cy="114451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false" anchor="ctr"/>
              <a:lstStyle/>
              <a:p>
                <a:pPr marL="0" marR="0" lvl="0" indent="0" algn="ctr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F5F5F5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Datum ukončení projektu = datum ukončení Následné fáze</a:t>
                </a:r>
              </a:p>
            </p:txBody>
          </p:sp>
          <p:sp>
            <p:nvSpPr>
              <p:cNvPr id="24" name="Obdélník 23">
                <a:extLst>
                  <a:ext uri="{FF2B5EF4-FFF2-40B4-BE49-F238E27FC236}">
                    <a16:creationId xmlns:a16="http://schemas.microsoft.com/office/drawing/2014/main" id="{8D7C1234-B57F-0D7D-E26C-CA36A84C477A}"/>
                  </a:ext>
                </a:extLst>
              </p:cNvPr>
              <p:cNvSpPr/>
              <p:nvPr/>
            </p:nvSpPr>
            <p:spPr>
              <a:xfrm>
                <a:off x="9937039" y="3651804"/>
                <a:ext cx="1191802" cy="82954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false" anchor="ctr"/>
              <a:lstStyle/>
              <a:p>
                <a:pPr marL="0" marR="0" lvl="0" indent="0" algn="ctr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F5F5F5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Datum ukončení projektu</a:t>
                </a:r>
              </a:p>
            </p:txBody>
          </p:sp>
          <p:sp>
            <p:nvSpPr>
              <p:cNvPr id="25" name="TextovéPole 24">
                <a:extLst>
                  <a:ext uri="{FF2B5EF4-FFF2-40B4-BE49-F238E27FC236}">
                    <a16:creationId xmlns:a16="http://schemas.microsoft.com/office/drawing/2014/main" id="{BEDACE6D-D1E0-ADD9-8EF7-ED571A634B04}"/>
                  </a:ext>
                </a:extLst>
              </p:cNvPr>
              <p:cNvSpPr txBox="true"/>
              <p:nvPr/>
            </p:nvSpPr>
            <p:spPr>
              <a:xfrm>
                <a:off x="2583281" y="3854286"/>
                <a:ext cx="795909" cy="395782"/>
              </a:xfrm>
              <a:prstGeom prst="rect">
                <a:avLst/>
              </a:prstGeom>
              <a:noFill/>
            </p:spPr>
            <p:txBody>
              <a:bodyPr wrap="square" rtlCol="false">
                <a:spAutoFit/>
              </a:bodyPr>
              <a:lstStyle/>
              <a:p>
                <a:pPr marL="0" marR="0" lvl="0" indent="0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nebo</a:t>
                </a:r>
              </a:p>
            </p:txBody>
          </p:sp>
          <p:sp>
            <p:nvSpPr>
              <p:cNvPr id="26" name="TextovéPole 25">
                <a:extLst>
                  <a:ext uri="{FF2B5EF4-FFF2-40B4-BE49-F238E27FC236}">
                    <a16:creationId xmlns:a16="http://schemas.microsoft.com/office/drawing/2014/main" id="{DD4AA2A9-7777-6C46-ABAD-457591FF7A13}"/>
                  </a:ext>
                </a:extLst>
              </p:cNvPr>
              <p:cNvSpPr txBox="true"/>
              <p:nvPr/>
            </p:nvSpPr>
            <p:spPr>
              <a:xfrm>
                <a:off x="9149361" y="3854287"/>
                <a:ext cx="752861" cy="395782"/>
              </a:xfrm>
              <a:prstGeom prst="rect">
                <a:avLst/>
              </a:prstGeom>
              <a:noFill/>
            </p:spPr>
            <p:txBody>
              <a:bodyPr wrap="square" rtlCol="false">
                <a:spAutoFit/>
              </a:bodyPr>
              <a:lstStyle/>
              <a:p>
                <a:pPr marL="0" marR="0" lvl="0" indent="0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false" lang="cs-CZ" sz="13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nebo</a:t>
                </a:r>
              </a:p>
            </p:txBody>
          </p:sp>
          <p:sp>
            <p:nvSpPr>
              <p:cNvPr id="27" name="Pravá složená závorka 26">
                <a:extLst>
                  <a:ext uri="{FF2B5EF4-FFF2-40B4-BE49-F238E27FC236}">
                    <a16:creationId xmlns:a16="http://schemas.microsoft.com/office/drawing/2014/main" id="{D5A1FBAD-40EB-4AF5-4A1B-65B972DDD4EF}"/>
                  </a:ext>
                </a:extLst>
              </p:cNvPr>
              <p:cNvSpPr/>
              <p:nvPr/>
            </p:nvSpPr>
            <p:spPr>
              <a:xfrm rot="5400000">
                <a:off x="6000999" y="545987"/>
                <a:ext cx="336261" cy="8394557"/>
              </a:xfrm>
              <a:prstGeom prst="rightBrace">
                <a:avLst>
                  <a:gd name="adj1" fmla="val 13491"/>
                  <a:gd name="adj2" fmla="val 5000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false" anchor="ctr"/>
              <a:lstStyle/>
              <a:p>
                <a:pPr marL="0" marR="0" lvl="0" indent="0" algn="ctr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false" lang="cs-CZ" sz="1350" b="false" i="false" u="none" strike="noStrike" kern="1200" cap="none" spc="0" normalizeH="false" baseline="0" noProof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8" name="TextovéPole 27">
                <a:extLst>
                  <a:ext uri="{FF2B5EF4-FFF2-40B4-BE49-F238E27FC236}">
                    <a16:creationId xmlns:a16="http://schemas.microsoft.com/office/drawing/2014/main" id="{9C0F594C-CB1D-F17C-344E-4AAFBBED3031}"/>
                  </a:ext>
                </a:extLst>
              </p:cNvPr>
              <p:cNvSpPr txBox="true"/>
              <p:nvPr/>
            </p:nvSpPr>
            <p:spPr>
              <a:xfrm>
                <a:off x="5727329" y="5157604"/>
                <a:ext cx="1247775" cy="334893"/>
              </a:xfrm>
              <a:prstGeom prst="rect">
                <a:avLst/>
              </a:prstGeom>
              <a:noFill/>
            </p:spPr>
            <p:txBody>
              <a:bodyPr wrap="square" rtlCol="false">
                <a:spAutoFit/>
              </a:bodyPr>
              <a:lstStyle/>
              <a:p>
                <a:pPr marL="0" marR="0" lvl="0" indent="0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false" lang="cs-CZ" sz="10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Max. 1 rok</a:t>
                </a:r>
              </a:p>
            </p:txBody>
          </p:sp>
          <p:sp>
            <p:nvSpPr>
              <p:cNvPr id="29" name="Pravá složená závorka 28">
                <a:extLst>
                  <a:ext uri="{FF2B5EF4-FFF2-40B4-BE49-F238E27FC236}">
                    <a16:creationId xmlns:a16="http://schemas.microsoft.com/office/drawing/2014/main" id="{C5A6BA52-8C8B-9931-23D6-7A7BDAF517F9}"/>
                  </a:ext>
                </a:extLst>
              </p:cNvPr>
              <p:cNvSpPr/>
              <p:nvPr/>
            </p:nvSpPr>
            <p:spPr>
              <a:xfrm rot="5400000">
                <a:off x="6044372" y="2717760"/>
                <a:ext cx="274924" cy="4743245"/>
              </a:xfrm>
              <a:prstGeom prst="rightBrace">
                <a:avLst>
                  <a:gd name="adj1" fmla="val 13491"/>
                  <a:gd name="adj2" fmla="val 5000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false" anchor="ctr"/>
              <a:lstStyle/>
              <a:p>
                <a:pPr marL="0" marR="0" lvl="0" indent="0" algn="ctr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false" lang="cs-CZ" sz="1350" b="false" i="false" u="none" strike="noStrike" kern="1200" cap="none" spc="0" normalizeH="false" baseline="0" noProof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0" name="TextovéPole 29">
                <a:extLst>
                  <a:ext uri="{FF2B5EF4-FFF2-40B4-BE49-F238E27FC236}">
                    <a16:creationId xmlns:a16="http://schemas.microsoft.com/office/drawing/2014/main" id="{D99F6F27-02DB-648F-88B4-909D64A94A50}"/>
                  </a:ext>
                </a:extLst>
              </p:cNvPr>
              <p:cNvSpPr txBox="true"/>
              <p:nvPr/>
            </p:nvSpPr>
            <p:spPr>
              <a:xfrm>
                <a:off x="4819736" y="5568452"/>
                <a:ext cx="1247775" cy="334893"/>
              </a:xfrm>
              <a:prstGeom prst="rect">
                <a:avLst/>
              </a:prstGeom>
              <a:noFill/>
            </p:spPr>
            <p:txBody>
              <a:bodyPr wrap="square" rtlCol="false">
                <a:spAutoFit/>
              </a:bodyPr>
              <a:lstStyle/>
              <a:p>
                <a:pPr marL="0" marR="0" lvl="0" indent="0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false" lang="cs-CZ" sz="10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Max. 1 rok</a:t>
                </a:r>
              </a:p>
            </p:txBody>
          </p:sp>
          <p:sp>
            <p:nvSpPr>
              <p:cNvPr id="31" name="Pravá složená závorka 30">
                <a:extLst>
                  <a:ext uri="{FF2B5EF4-FFF2-40B4-BE49-F238E27FC236}">
                    <a16:creationId xmlns:a16="http://schemas.microsoft.com/office/drawing/2014/main" id="{C5CB2B9A-8F12-4AC6-AED0-BBA19AF9D6A8}"/>
                  </a:ext>
                </a:extLst>
              </p:cNvPr>
              <p:cNvSpPr/>
              <p:nvPr/>
            </p:nvSpPr>
            <p:spPr>
              <a:xfrm rot="5400000">
                <a:off x="6939228" y="2597308"/>
                <a:ext cx="336262" cy="6594298"/>
              </a:xfrm>
              <a:prstGeom prst="rightBrace">
                <a:avLst>
                  <a:gd name="adj1" fmla="val 13491"/>
                  <a:gd name="adj2" fmla="val 5000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false" anchor="ctr"/>
              <a:lstStyle/>
              <a:p>
                <a:pPr marL="0" marR="0" lvl="0" indent="0" algn="ctr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false" lang="cs-CZ" sz="1350" b="false" i="false" u="none" strike="noStrike" kern="1200" cap="none" spc="0" normalizeH="false" baseline="0" noProof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2" name="TextovéPole 31">
                <a:extLst>
                  <a:ext uri="{FF2B5EF4-FFF2-40B4-BE49-F238E27FC236}">
                    <a16:creationId xmlns:a16="http://schemas.microsoft.com/office/drawing/2014/main" id="{B7EDB961-1637-AFA7-B767-ADA2329540B1}"/>
                  </a:ext>
                </a:extLst>
              </p:cNvPr>
              <p:cNvSpPr txBox="true"/>
              <p:nvPr/>
            </p:nvSpPr>
            <p:spPr>
              <a:xfrm>
                <a:off x="6651744" y="5893642"/>
                <a:ext cx="1247775" cy="334893"/>
              </a:xfrm>
              <a:prstGeom prst="rect">
                <a:avLst/>
              </a:prstGeom>
              <a:noFill/>
            </p:spPr>
            <p:txBody>
              <a:bodyPr wrap="square" rtlCol="false">
                <a:spAutoFit/>
              </a:bodyPr>
              <a:lstStyle/>
              <a:p>
                <a:pPr marL="0" marR="0" lvl="0" indent="0" algn="l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false" lang="cs-CZ" sz="1050" b="false" i="false" u="none" strike="noStrike" kern="1200" cap="none" spc="0" normalizeH="false" baseline="0" noProof="false" dirty="false">
                    <a:ln>
                      <a:noFill/>
                    </a:ln>
                    <a:solidFill>
                      <a:srgbClr val="084A8B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Max. 1 rok</a:t>
                </a:r>
              </a:p>
            </p:txBody>
          </p:sp>
          <p:sp>
            <p:nvSpPr>
              <p:cNvPr id="33" name="Pravá složená závorka 32">
                <a:extLst>
                  <a:ext uri="{FF2B5EF4-FFF2-40B4-BE49-F238E27FC236}">
                    <a16:creationId xmlns:a16="http://schemas.microsoft.com/office/drawing/2014/main" id="{D2BE832E-8304-28B3-7CE1-0E2939963CF6}"/>
                  </a:ext>
                </a:extLst>
              </p:cNvPr>
              <p:cNvSpPr/>
              <p:nvPr/>
            </p:nvSpPr>
            <p:spPr>
              <a:xfrm rot="5400000">
                <a:off x="5066493" y="2213073"/>
                <a:ext cx="430422" cy="6543505"/>
              </a:xfrm>
              <a:prstGeom prst="rightBrace">
                <a:avLst>
                  <a:gd name="adj1" fmla="val 13491"/>
                  <a:gd name="adj2" fmla="val 5000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false" anchor="ctr"/>
              <a:lstStyle/>
              <a:p>
                <a:pPr marL="0" marR="0" lvl="0" indent="0" algn="ctr" defTabSz="914400" rtl="false" eaLnBrk="true" fontAlgn="auto" latinLnBrk="false" hangingPunct="true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false" lang="cs-CZ" sz="1350" b="false" i="false" u="none" strike="noStrike" kern="1200" cap="none" spc="0" normalizeH="false" baseline="0" noProof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9" name="TextovéPole 8">
              <a:extLst>
                <a:ext uri="{FF2B5EF4-FFF2-40B4-BE49-F238E27FC236}">
                  <a16:creationId xmlns:a16="http://schemas.microsoft.com/office/drawing/2014/main" id="{A63AB30E-D195-BC20-960E-79A0D885D7D4}"/>
                </a:ext>
              </a:extLst>
            </p:cNvPr>
            <p:cNvSpPr txBox="true"/>
            <p:nvPr/>
          </p:nvSpPr>
          <p:spPr>
            <a:xfrm>
              <a:off x="5727329" y="4796060"/>
              <a:ext cx="1247775" cy="334893"/>
            </a:xfrm>
            <a:prstGeom prst="rect">
              <a:avLst/>
            </a:prstGeom>
            <a:noFill/>
          </p:spPr>
          <p:txBody>
            <a:bodyPr wrap="square" rtlCol="false">
              <a:spAutoFit/>
            </a:bodyPr>
            <a:lstStyle/>
            <a:p>
              <a:pPr marL="0" marR="0" lvl="0" indent="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false" lang="cs-CZ" sz="105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Max. 1 rok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12005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Nadpis 1"/>
          <p:cNvSpPr txBox="true">
            <a:spLocks/>
          </p:cNvSpPr>
          <p:nvPr/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>
            <a:lvl1pPr algn="l" defTabSz="914400" rtl="false" eaLnBrk="true" latinLnBrk="false" hangingPunct="true">
              <a:lnSpc>
                <a:spcPct val="100000"/>
              </a:lnSpc>
              <a:spcBef>
                <a:spcPct val="0"/>
              </a:spcBef>
              <a:buNone/>
              <a:defRPr sz="3200" b="true" kern="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false" lang="cs-CZ" sz="3200" b="true" i="false" u="none" strike="noStrike" kern="0" cap="all" spc="0" normalizeH="false" baseline="0" noProof="false" dirty="false">
                <a:ln>
                  <a:noFill/>
                </a:ln>
                <a:solidFill>
                  <a:srgbClr val="AFDDF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Povinné Akce</a:t>
            </a:r>
          </a:p>
        </p:txBody>
      </p:sp>
      <p:sp>
        <p:nvSpPr>
          <p:cNvPr id="8" name="Zástupný symbol pro číslo snímku 3"/>
          <p:cNvSpPr txBox="true">
            <a:spLocks/>
          </p:cNvSpPr>
          <p:nvPr/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defPPr>
              <a:defRPr lang="cs-CZ"/>
            </a:defPPr>
            <a:lvl1pPr marL="0" algn="ctr" defTabSz="914400" rtl="false" eaLnBrk="true" latinLnBrk="false" hangingPunct="true">
              <a:defRPr sz="1050" b="tru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false" eaLnBrk="true" latinLnBrk="false" hangingPunct="true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44" name="Skupina 43"/>
          <p:cNvGrpSpPr/>
          <p:nvPr/>
        </p:nvGrpSpPr>
        <p:grpSpPr>
          <a:xfrm>
            <a:off x="971600" y="1542124"/>
            <a:ext cx="7143693" cy="5132894"/>
            <a:chOff x="331105" y="581810"/>
            <a:chExt cx="7503095" cy="5981386"/>
          </a:xfrm>
        </p:grpSpPr>
        <p:sp>
          <p:nvSpPr>
            <p:cNvPr id="46" name="TextovéPole 45"/>
            <p:cNvSpPr txBox="true"/>
            <p:nvPr/>
          </p:nvSpPr>
          <p:spPr bwMode="auto">
            <a:xfrm>
              <a:off x="331105" y="1987375"/>
              <a:ext cx="2529625" cy="45758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marR="0" lvl="0" indent="-34290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Symbol" panose="05050102010706020507" pitchFamily="18" charset="2"/>
                <a:buChar char=""/>
                <a:tabLst/>
                <a:defRPr/>
              </a:pPr>
              <a:r>
                <a:rPr kumimoji="false" lang="cs-CZ" sz="14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vstupní diagnostika;</a:t>
              </a:r>
            </a:p>
            <a:p>
              <a:pPr marL="342900" marR="0" lvl="0" indent="-34290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Symbol" panose="05050102010706020507" pitchFamily="18" charset="2"/>
                <a:buChar char=""/>
                <a:tabLst/>
                <a:defRPr/>
              </a:pPr>
              <a:r>
                <a:rPr kumimoji="false" lang="cs-CZ" sz="14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individuální poradenství a podpora;</a:t>
              </a:r>
            </a:p>
            <a:p>
              <a:pPr marL="342900" marR="0" lvl="0" indent="-34290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Symbol" panose="05050102010706020507" pitchFamily="18" charset="2"/>
                <a:buChar char=""/>
                <a:tabLst/>
                <a:defRPr/>
              </a:pPr>
              <a:r>
                <a:rPr kumimoji="false" lang="cs-CZ" sz="14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jazyková příprava;</a:t>
              </a:r>
            </a:p>
            <a:p>
              <a:pPr marL="342900" marR="0" lvl="0" indent="-34290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Symbol" panose="05050102010706020507" pitchFamily="18" charset="2"/>
                <a:buChar char=""/>
                <a:tabLst/>
                <a:defRPr/>
              </a:pPr>
              <a:r>
                <a:rPr kumimoji="false" lang="cs-CZ" sz="14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multikulturní trénink;</a:t>
              </a:r>
            </a:p>
            <a:p>
              <a:pPr marL="342900" marR="0" lvl="0" indent="-34290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Symbol" panose="05050102010706020507" pitchFamily="18" charset="2"/>
                <a:buChar char=""/>
                <a:tabLst/>
                <a:defRPr/>
              </a:pPr>
              <a:r>
                <a:rPr kumimoji="false" lang="cs-CZ" sz="14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praktické informace k zajištění stáže, organizaci cesty a místu pobytu;</a:t>
              </a:r>
            </a:p>
            <a:p>
              <a:pPr marL="342900" marR="0" lvl="0" indent="-34290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Symbol" panose="05050102010706020507" pitchFamily="18" charset="2"/>
                <a:buChar char=""/>
                <a:tabLst/>
                <a:defRPr/>
              </a:pPr>
              <a:r>
                <a:rPr kumimoji="false" lang="cs-CZ" sz="14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obecné školení finanční gramotnosti;</a:t>
              </a:r>
            </a:p>
            <a:p>
              <a:pPr marL="342900" marR="0" lvl="0" indent="-34290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Symbol" panose="05050102010706020507" pitchFamily="18" charset="2"/>
                <a:buChar char=""/>
                <a:tabLst/>
                <a:defRPr/>
              </a:pPr>
              <a:r>
                <a:rPr kumimoji="false" lang="cs-CZ" sz="14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seznámení účastníků se zástupci dodavatele zahraniční stáže;</a:t>
              </a:r>
            </a:p>
            <a:p>
              <a:pPr marL="342900" marR="0" lvl="0" indent="-34290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1100"/>
                </a:spcAft>
                <a:buClrTx/>
                <a:buSzTx/>
                <a:buFont typeface="Symbol" panose="05050102010706020507" pitchFamily="18" charset="2"/>
                <a:buChar char=""/>
                <a:tabLst/>
                <a:defRPr/>
              </a:pPr>
              <a:r>
                <a:rPr kumimoji="false" lang="cs-CZ" sz="14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084A8B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integrační workshop před odjezdem na stáž.</a:t>
              </a:r>
            </a:p>
            <a:p>
              <a:pPr marL="0" marR="0" lvl="0" indent="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false" lang="cs-CZ" sz="16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7" name="TextovéPole 46"/>
            <p:cNvSpPr txBox="true"/>
            <p:nvPr/>
          </p:nvSpPr>
          <p:spPr bwMode="auto">
            <a:xfrm>
              <a:off x="3117439" y="3341698"/>
              <a:ext cx="2088231" cy="3586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false" lang="cs-CZ" sz="1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14407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8" name="TextovéPole 47"/>
            <p:cNvSpPr txBox="true"/>
            <p:nvPr/>
          </p:nvSpPr>
          <p:spPr bwMode="auto">
            <a:xfrm>
              <a:off x="5096228" y="1929213"/>
              <a:ext cx="2688510" cy="16139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cs-CZ"/>
              </a:defPPr>
              <a:lvl1pPr>
                <a:defRPr sz="1600">
                  <a:solidFill>
                    <a:srgbClr val="14407E"/>
                  </a:solidFill>
                  <a:latin typeface="+mn-lt"/>
                </a:defRPr>
              </a:lvl1pPr>
            </a:lstStyle>
            <a:p>
              <a:pPr marL="342900" marR="0" lvl="0" indent="-34290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Symbol" panose="05050102010706020507" pitchFamily="18" charset="2"/>
                <a:buChar char=""/>
                <a:tabLst/>
                <a:defRPr/>
              </a:pPr>
              <a:r>
                <a:rPr kumimoji="false" lang="cs-CZ" sz="14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14407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individuální poradenství a koučink;</a:t>
              </a:r>
            </a:p>
            <a:p>
              <a:pPr marL="342900" marR="0" lvl="0" indent="-34290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Symbol" panose="05050102010706020507" pitchFamily="18" charset="2"/>
                <a:buChar char=""/>
                <a:tabLst/>
                <a:defRPr/>
              </a:pPr>
              <a:r>
                <a:rPr kumimoji="false" lang="cs-CZ" sz="14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14407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podpora účastníků při hledání zaměstnání nebo návratu do vzdělávání;</a:t>
              </a:r>
            </a:p>
            <a:p>
              <a:pPr marL="342900" marR="0" lvl="0" indent="-34290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1100"/>
                </a:spcAft>
                <a:buClrTx/>
                <a:buSzTx/>
                <a:buFont typeface="Symbol" panose="05050102010706020507" pitchFamily="18" charset="2"/>
                <a:buChar char=""/>
                <a:tabLst/>
                <a:defRPr/>
              </a:pPr>
              <a:r>
                <a:rPr kumimoji="false" lang="cs-CZ" sz="14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14407E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závěrečné vyhodnocení.</a:t>
              </a:r>
            </a:p>
          </p:txBody>
        </p:sp>
        <p:sp>
          <p:nvSpPr>
            <p:cNvPr id="49" name="Dvojitá šipka 48"/>
            <p:cNvSpPr/>
            <p:nvPr/>
          </p:nvSpPr>
          <p:spPr>
            <a:xfrm>
              <a:off x="482366" y="656538"/>
              <a:ext cx="2625141" cy="1184166"/>
            </a:xfrm>
            <a:prstGeom prst="chevron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false" anchor="ctr"/>
            <a:lstStyle/>
            <a:p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false" lang="cs-CZ" sz="1800" b="false" i="false" u="none" strike="noStrike" kern="1200" cap="none" spc="0" normalizeH="false" baseline="0" noProof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0" name="TextovéPole 49"/>
            <p:cNvSpPr txBox="true"/>
            <p:nvPr/>
          </p:nvSpPr>
          <p:spPr bwMode="auto">
            <a:xfrm>
              <a:off x="1238674" y="834524"/>
              <a:ext cx="1728192" cy="7531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false" lang="cs-CZ" sz="1800" b="tru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F5F5F5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Přípravná fáze</a:t>
              </a:r>
            </a:p>
          </p:txBody>
        </p:sp>
        <p:sp>
          <p:nvSpPr>
            <p:cNvPr id="53" name="TextovéPole 52"/>
            <p:cNvSpPr txBox="true"/>
            <p:nvPr/>
          </p:nvSpPr>
          <p:spPr bwMode="auto">
            <a:xfrm>
              <a:off x="1011782" y="581810"/>
              <a:ext cx="6282698" cy="3586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false" lang="cs-CZ" sz="1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14407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" name="Dvojitá šipka 55"/>
            <p:cNvSpPr/>
            <p:nvPr/>
          </p:nvSpPr>
          <p:spPr>
            <a:xfrm>
              <a:off x="2902550" y="656538"/>
              <a:ext cx="2510273" cy="1184166"/>
            </a:xfrm>
            <a:prstGeom prst="chevron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false" anchor="ctr"/>
            <a:lstStyle/>
            <a:p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false" lang="cs-CZ" sz="1800" b="false" i="false" u="none" strike="noStrike" kern="1200" cap="none" spc="0" normalizeH="false" baseline="0" noProof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" name="Dvojitá šipka 56"/>
            <p:cNvSpPr/>
            <p:nvPr/>
          </p:nvSpPr>
          <p:spPr>
            <a:xfrm>
              <a:off x="5209059" y="656538"/>
              <a:ext cx="2625141" cy="1184166"/>
            </a:xfrm>
            <a:prstGeom prst="chevron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false" anchor="ctr"/>
            <a:lstStyle/>
            <a:p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false" lang="cs-CZ" sz="1800" b="false" i="false" u="none" strike="noStrike" kern="1200" cap="none" spc="0" normalizeH="false" baseline="0" noProof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" name="TextovéPole 59"/>
            <p:cNvSpPr txBox="true"/>
            <p:nvPr/>
          </p:nvSpPr>
          <p:spPr bwMode="auto">
            <a:xfrm>
              <a:off x="5680075" y="1015192"/>
              <a:ext cx="1800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false" lang="cs-CZ" sz="1800" b="tru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F5F5F5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Následná fáze</a:t>
              </a:r>
            </a:p>
          </p:txBody>
        </p:sp>
        <p:sp>
          <p:nvSpPr>
            <p:cNvPr id="61" name="TextovéPole 60"/>
            <p:cNvSpPr txBox="true"/>
            <p:nvPr/>
          </p:nvSpPr>
          <p:spPr bwMode="auto">
            <a:xfrm>
              <a:off x="3567015" y="836587"/>
              <a:ext cx="1800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false" lang="cs-CZ" sz="1800" b="tru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F5F5F5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Zahraniční stáž</a:t>
              </a:r>
            </a:p>
          </p:txBody>
        </p:sp>
      </p:grpSp>
      <p:sp>
        <p:nvSpPr>
          <p:cNvPr id="3" name="TextovéPole 2">
            <a:extLst>
              <a:ext uri="{FF2B5EF4-FFF2-40B4-BE49-F238E27FC236}">
                <a16:creationId xmlns:a16="http://schemas.microsoft.com/office/drawing/2014/main" id="{11DD8D6B-14C0-2436-AB93-442034CDF7D7}"/>
              </a:ext>
            </a:extLst>
          </p:cNvPr>
          <p:cNvSpPr txBox="true"/>
          <p:nvPr/>
        </p:nvSpPr>
        <p:spPr>
          <a:xfrm>
            <a:off x="3275856" y="2708920"/>
            <a:ext cx="2232615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false" lang="cs-CZ" sz="1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odborná praxe pro účastníky projektu v pracovním prostředí firmy nebo instituce v jiném členském státě EU;</a:t>
            </a:r>
          </a:p>
          <a:p>
            <a:pPr marL="342900" marR="0" lvl="0" indent="-3429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false" lang="cs-CZ" sz="1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další jazyková výuka;</a:t>
            </a:r>
          </a:p>
          <a:p>
            <a:pPr marL="342900" marR="0" lvl="0" indent="-3429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false" lang="cs-CZ" sz="1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průběžné skupinové poradenství;</a:t>
            </a:r>
          </a:p>
          <a:p>
            <a:pPr marL="342900" marR="0" lvl="0" indent="-3429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false" lang="cs-CZ" sz="1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průběžné individuální poradenství a podpora;</a:t>
            </a:r>
          </a:p>
          <a:p>
            <a:pPr marL="342900" marR="0" lvl="0" indent="-3429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false" lang="cs-CZ" sz="1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doprovodné motivační a integrační akce</a:t>
            </a: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8796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E64BE3-757D-BEAF-EB00-C8D254372FF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Zajištění Zahraniční </a:t>
            </a:r>
            <a:r>
              <a:rPr lang="cs-CZ" dirty="false" err="true"/>
              <a:t>stážE</a:t>
            </a:r>
            <a:endParaRPr lang="cs-CZ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362F3F-6201-F9FC-3FC3-001D0D1FF454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701288"/>
            <a:ext cx="8064000" cy="4320000"/>
          </a:xfrm>
        </p:spPr>
        <p:txBody>
          <a:bodyPr/>
          <a:lstStyle/>
          <a:p>
            <a:pPr algn="just"/>
            <a:r>
              <a:rPr lang="cs-CZ" sz="20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Na základě obecných požadavků uvedených v žádosti o podporu a případných specifických potřeb zvolené cílové skupiny provede příjemce </a:t>
            </a:r>
            <a:r>
              <a:rPr lang="cs-CZ" sz="2000" b="true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výběr dodavatele</a:t>
            </a:r>
            <a:r>
              <a:rPr lang="cs-CZ" sz="20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který dodá potřebné služby související se zajištěním odborné praxe a pobytu cílové skupiny v zahraničí.</a:t>
            </a:r>
          </a:p>
          <a:p>
            <a:pPr algn="just">
              <a:spcAft>
                <a:spcPts val="1100"/>
              </a:spcAft>
            </a:pPr>
            <a:r>
              <a:rPr lang="cs-CZ" sz="20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Součástí služeb </a:t>
            </a:r>
            <a:r>
              <a:rPr lang="cs-CZ" sz="2000" b="true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dodavatele zahraniční stáže </a:t>
            </a:r>
            <a:r>
              <a:rPr lang="cs-CZ" sz="20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bude:</a:t>
            </a:r>
          </a:p>
          <a:p>
            <a:pPr lvl="1"/>
            <a:r>
              <a:rPr lang="cs-CZ" sz="1800" dirty="false">
                <a:latin typeface="Arial" panose="020B0604020202020204" pitchFamily="34" charset="0"/>
                <a:cs typeface="Times New Roman" panose="02020603050405020304" pitchFamily="18" charset="0"/>
              </a:rPr>
              <a:t>příprava odborné praxe na míru vybraným účastníkům projektu</a:t>
            </a:r>
          </a:p>
          <a:p>
            <a:pPr lvl="1"/>
            <a:r>
              <a:rPr lang="cs-CZ" sz="1800" dirty="false">
                <a:latin typeface="Arial" panose="020B0604020202020204" pitchFamily="34" charset="0"/>
                <a:cs typeface="Times New Roman" panose="02020603050405020304" pitchFamily="18" charset="0"/>
              </a:rPr>
              <a:t>péče o účastníky během jejich pobytu v zahraničí</a:t>
            </a:r>
          </a:p>
          <a:p>
            <a:pPr lvl="1"/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Součástí služeb dodavatele může dále být zajištění ubytování pro účastníky stáže apod.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11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Použití jednotek nezprošťuje příjemce povinnosti provést výběrové řízení!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8007497-4BFF-DC79-EC63-DDB2CBE38DEF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598367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4519B5-E890-7149-91ED-4E74BE6E978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Zahraniční stáž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34353A-BC5E-76C3-384A-81C48FDC81D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320000"/>
          </a:xfrm>
        </p:spPr>
        <p:txBody>
          <a:bodyPr/>
          <a:lstStyle/>
          <a:p>
            <a:pPr algn="just">
              <a:spcAft>
                <a:spcPts val="11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Aktivita „Zahraniční stáž“ musí trvat nejméně </a:t>
            </a:r>
            <a:r>
              <a:rPr lang="cs-CZ" sz="1800" b="true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 měsíce a maximálně 6 měsíců 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 některé ze zemí </a:t>
            </a:r>
            <a:r>
              <a:rPr lang="cs-CZ" sz="1800" b="true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EU.			Kritérium přijatelnosti</a:t>
            </a:r>
            <a:endParaRPr lang="cs-CZ" sz="1800" b="true" dirty="false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1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Aktivita „Zahraniční stáž“ musí představovat nejméně </a:t>
            </a:r>
            <a:r>
              <a:rPr lang="cs-CZ" sz="1800" b="true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30 % z celkové plánované doby trvání všech tří aktivit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.	</a:t>
            </a:r>
            <a:r>
              <a:rPr lang="cs-CZ" sz="1800" b="true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Kritérium přijatelnosti</a:t>
            </a:r>
          </a:p>
          <a:p>
            <a:pPr algn="just">
              <a:spcAft>
                <a:spcPts val="11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Maximální velikost skupiny pro aktivitu „Zahraniční stáž“ je stanovena na </a:t>
            </a:r>
            <a:r>
              <a:rPr lang="cs-CZ" sz="1800" b="true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 osob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11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Během aktivity „Zahraniční stáž“ bude pro cílovou skupinu zajištěn </a:t>
            </a:r>
            <a:r>
              <a:rPr lang="cs-CZ" sz="1800" b="true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stálý doprovod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= trvalá přítomnost minimálně jedné osoby (</a:t>
            </a:r>
            <a:r>
              <a:rPr lang="cs-CZ" sz="1800" b="true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mentora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) z organizace příjemce nebo partnera, se znalostí českého jazyka a jazyka cílové země, anebo anglického jazyka. 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2CFFE66-D8A6-E626-AD8F-C85E5FCCD77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D658623E-DBDA-E634-8609-A21BDF0D3699}"/>
              </a:ext>
            </a:extLst>
          </p:cNvPr>
          <p:cNvSpPr/>
          <p:nvPr/>
        </p:nvSpPr>
        <p:spPr>
          <a:xfrm>
            <a:off x="5508104" y="1916832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1010BA2E-0279-FCE7-C17C-7B026AFD2CF4}"/>
              </a:ext>
            </a:extLst>
          </p:cNvPr>
          <p:cNvSpPr/>
          <p:nvPr/>
        </p:nvSpPr>
        <p:spPr>
          <a:xfrm>
            <a:off x="5508104" y="2924944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854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Program semináře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  <p:sp>
        <p:nvSpPr>
          <p:cNvPr id="5" name="Zástupný symbol pro obsah 5">
            <a:extLst>
              <a:ext uri="{FF2B5EF4-FFF2-40B4-BE49-F238E27FC236}">
                <a16:creationId xmlns:a16="http://schemas.microsoft.com/office/drawing/2014/main" id="{655A6AEA-4DB0-4F29-B972-6F44F7D0923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683568" y="1772816"/>
            <a:ext cx="7920682" cy="4743184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Vzájemné představení se - kolečko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Úvod – představení výzvy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Žadatelé a Partneři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Cílová skupina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Podporované aktivity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Prostor pro dotazy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Hodnocení a výběr projektů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Indikátory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Rozpočet projektů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Prostor pro dotazy</a:t>
            </a:r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5EDA16-0982-9D61-1B06-0F9E06A458A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Partner </a:t>
            </a:r>
            <a:r>
              <a:rPr lang="cs-CZ" dirty="false" err="true"/>
              <a:t>Search</a:t>
            </a:r>
            <a:r>
              <a:rPr lang="cs-CZ" dirty="false"/>
              <a:t> Database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6E553B-34BF-7622-C16A-84B443DDBADB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r>
              <a:rPr lang="cs-CZ" dirty="false"/>
              <a:t>jedná se o aktuální databázi organizací, které mohou fungovat jako přijímající subjekt (zahraniční partner/ dodavatel)</a:t>
            </a:r>
          </a:p>
          <a:p>
            <a:r>
              <a:rPr lang="cs-CZ" dirty="false">
                <a:hlinkClick r:id="rId2"/>
              </a:rPr>
              <a:t>https://www.esf.lt/en/social-innovation-grant-scheme/esf-social-innovation-alma-call/alma-partner-search-database/1160</a:t>
            </a: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3C02EAB-0A91-A898-2F3A-B0DEF2F69F2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F18E449F-132C-4665-A01A-5FEA59762066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742490028"/>
              </p:ext>
            </p:extLst>
          </p:nvPr>
        </p:nvGraphicFramePr>
        <p:xfrm>
          <a:off x="547992" y="4149080"/>
          <a:ext cx="8064500" cy="2206392"/>
        </p:xfrm>
        <a:graphic>
          <a:graphicData uri="http://schemas.openxmlformats.org/drawingml/2006/table">
            <a:tbl>
              <a:tblPr/>
              <a:tblGrid>
                <a:gridCol w="874721">
                  <a:extLst>
                    <a:ext uri="{9D8B030D-6E8A-4147-A177-3AD203B41FA5}">
                      <a16:colId xmlns:a16="http://schemas.microsoft.com/office/drawing/2014/main" val="559920835"/>
                    </a:ext>
                  </a:extLst>
                </a:gridCol>
                <a:gridCol w="1424088">
                  <a:extLst>
                    <a:ext uri="{9D8B030D-6E8A-4147-A177-3AD203B41FA5}">
                      <a16:colId xmlns:a16="http://schemas.microsoft.com/office/drawing/2014/main" val="2580927371"/>
                    </a:ext>
                  </a:extLst>
                </a:gridCol>
                <a:gridCol w="608038">
                  <a:extLst>
                    <a:ext uri="{9D8B030D-6E8A-4147-A177-3AD203B41FA5}">
                      <a16:colId xmlns:a16="http://schemas.microsoft.com/office/drawing/2014/main" val="2036833106"/>
                    </a:ext>
                  </a:extLst>
                </a:gridCol>
                <a:gridCol w="426693">
                  <a:extLst>
                    <a:ext uri="{9D8B030D-6E8A-4147-A177-3AD203B41FA5}">
                      <a16:colId xmlns:a16="http://schemas.microsoft.com/office/drawing/2014/main" val="3228123247"/>
                    </a:ext>
                  </a:extLst>
                </a:gridCol>
                <a:gridCol w="944059">
                  <a:extLst>
                    <a:ext uri="{9D8B030D-6E8A-4147-A177-3AD203B41FA5}">
                      <a16:colId xmlns:a16="http://schemas.microsoft.com/office/drawing/2014/main" val="4282468694"/>
                    </a:ext>
                  </a:extLst>
                </a:gridCol>
                <a:gridCol w="549367">
                  <a:extLst>
                    <a:ext uri="{9D8B030D-6E8A-4147-A177-3AD203B41FA5}">
                      <a16:colId xmlns:a16="http://schemas.microsoft.com/office/drawing/2014/main" val="613386209"/>
                    </a:ext>
                  </a:extLst>
                </a:gridCol>
                <a:gridCol w="650707">
                  <a:extLst>
                    <a:ext uri="{9D8B030D-6E8A-4147-A177-3AD203B41FA5}">
                      <a16:colId xmlns:a16="http://schemas.microsoft.com/office/drawing/2014/main" val="4187140025"/>
                    </a:ext>
                  </a:extLst>
                </a:gridCol>
                <a:gridCol w="858720">
                  <a:extLst>
                    <a:ext uri="{9D8B030D-6E8A-4147-A177-3AD203B41FA5}">
                      <a16:colId xmlns:a16="http://schemas.microsoft.com/office/drawing/2014/main" val="2729659909"/>
                    </a:ext>
                  </a:extLst>
                </a:gridCol>
                <a:gridCol w="933391">
                  <a:extLst>
                    <a:ext uri="{9D8B030D-6E8A-4147-A177-3AD203B41FA5}">
                      <a16:colId xmlns:a16="http://schemas.microsoft.com/office/drawing/2014/main" val="4167914522"/>
                    </a:ext>
                  </a:extLst>
                </a:gridCol>
                <a:gridCol w="794716">
                  <a:extLst>
                    <a:ext uri="{9D8B030D-6E8A-4147-A177-3AD203B41FA5}">
                      <a16:colId xmlns:a16="http://schemas.microsoft.com/office/drawing/2014/main" val="1310407300"/>
                    </a:ext>
                  </a:extLst>
                </a:gridCol>
              </a:tblGrid>
              <a:tr h="186145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true" i="false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Organisation in ALMA project intends to be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true" i="false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Organisation name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true" i="false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Type of organisation 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true" i="false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Other (please specify)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true" i="false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Organisation website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true" i="false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Country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true" i="false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Region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true" i="false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Contact person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true" i="false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Email address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true" i="false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Phone number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537559"/>
                  </a:ext>
                </a:extLst>
              </a:tr>
              <a:tr h="154676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Sending organization</a:t>
                      </a:r>
                      <a:b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International Forum Faros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NGO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www.iff.gr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Greece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Evros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Alexander Chatziliadis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4"/>
                        </a:rPr>
                        <a:t>alexchatziliadis@gmail.com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+306996794982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164247"/>
                  </a:ext>
                </a:extLst>
              </a:tr>
              <a:tr h="77338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Wojewódzki Urząd Pracy w Gdańsku 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JSC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5"/>
                        </a:rPr>
                        <a:t>www.wupgdansk.praca.gov.pl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Poland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Pomorskie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Małgorzata Bierniukiewicz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6"/>
                        </a:rPr>
                        <a:t>m_bierniukiewicz@wup.gdansk.pl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900894"/>
                  </a:ext>
                </a:extLst>
              </a:tr>
              <a:tr h="77338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Wojewódzki Urząd Pracy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JSC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5"/>
                        </a:rPr>
                        <a:t>www.wupgdansk.praca.gov.pl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Poland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Pomorskie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Agnieszka Dąbek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7"/>
                        </a:rPr>
                        <a:t>a_dabek@wup.gdansk.pl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568249"/>
                  </a:ext>
                </a:extLst>
              </a:tr>
              <a:tr h="77338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Wojewódzki Urząd Pracy w Gdańsku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JSC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wupgdansk.praca.gov.pl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Poland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Pomorskie 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Joanna Pilarska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8"/>
                        </a:rPr>
                        <a:t>j_pilarska@wup.gdansk.pl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662586"/>
                  </a:ext>
                </a:extLst>
              </a:tr>
              <a:tr h="77338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Agencia para el Empleo de Madrid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sector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9"/>
                        </a:rPr>
                        <a:t>www.aemadrid.es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Spain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Madrid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Javier Sánchez García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10"/>
                        </a:rPr>
                        <a:t>sanchezgfj@madrid.es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+344803421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715226"/>
                  </a:ext>
                </a:extLst>
              </a:tr>
              <a:tr h="232014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Development Agency of Karditsa S.A. (AN.KA S.A.)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(please specify)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Development Agency of local authorities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11"/>
                        </a:rPr>
                        <a:t>www.anka.gr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Greece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Thessaly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Evangelos Sakellariou</a:t>
                      </a:r>
                      <a:b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Vassilios Bellis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sakellariou@anka.gr</a:t>
                      </a:r>
                      <a:b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bellis@anka.gr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+302441042363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265304"/>
                  </a:ext>
                </a:extLst>
              </a:tr>
              <a:tr h="154676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Udruga mladih "Mladi u EU"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NGO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12"/>
                        </a:rPr>
                        <a:t>www.mladi-eu.hr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Croatia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Šibensko-kninska županija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Caterina Rende Dominis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13"/>
                        </a:rPr>
                        <a:t>c.rende.dominis@mladi-eu.hr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+385992818567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136261"/>
                  </a:ext>
                </a:extLst>
              </a:tr>
              <a:tr h="77338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Asociacion Arca Empleo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NGO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14"/>
                        </a:rPr>
                        <a:t>https://arcaempleo.org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Spain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Andalucia, Granada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Belen Sanchez Castillo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15"/>
                        </a:rPr>
                        <a:t>arca@arcaempleo.org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+34722659397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488692"/>
                  </a:ext>
                </a:extLst>
              </a:tr>
              <a:tr h="154143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Comité Européen de Coordination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NGO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cecasbl.org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Belgium 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Brussels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 Degimbe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16"/>
                        </a:rPr>
                        <a:t>cecedbe@gmail.com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+32479610794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800488"/>
                  </a:ext>
                </a:extLst>
              </a:tr>
              <a:tr h="154676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Polish Economic Society Branch in Bydgoszcz (Poland)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NGO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17"/>
                        </a:rPr>
                        <a:t>www.pte.bydgoszcz.pl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Poland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Kuyavian-Pomeranian Voivodeship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Ewa Chmara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18"/>
                        </a:rPr>
                        <a:t>chmara@pte.bydgoszcz.pl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+48502094784 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838114"/>
                  </a:ext>
                </a:extLst>
              </a:tr>
              <a:tr h="154676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IAL Nazionale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 dirty="false" err="tru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r>
                        <a:rPr lang="cs-CZ" sz="5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cs-CZ" sz="500" b="false" i="false" u="none" strike="noStrike" dirty="false" err="tru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please</a:t>
                      </a:r>
                      <a:r>
                        <a:rPr lang="cs-CZ" sz="5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cs-CZ" sz="500" b="false" i="false" u="none" strike="noStrike" dirty="false" err="tru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specify</a:t>
                      </a:r>
                      <a:r>
                        <a:rPr lang="cs-CZ" sz="5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Enterprise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19"/>
                        </a:rPr>
                        <a:t>https://www.ialnazionale.com/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Italy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Lorenzo Mammi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0"/>
                        </a:rPr>
                        <a:t>l.mammi.nazionale@ialcisl.it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+39666454497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658611"/>
                  </a:ext>
                </a:extLst>
              </a:tr>
              <a:tr h="309353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 of Sicily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 dirty="false" err="tru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</a:t>
                      </a:r>
                      <a:r>
                        <a:rPr lang="cs-CZ" sz="5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cs-CZ" sz="500" b="false" i="false" u="none" strike="noStrike" dirty="false" err="tru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sector</a:t>
                      </a:r>
                      <a:endParaRPr lang="cs-CZ" sz="500" b="false" i="false" u="none" strike="noStrike" dirty="fals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1"/>
                        </a:rPr>
                        <a:t>https://www.regione.sicilia.it/istituzioni/regione/strutture-regionali/assessorato-istruzione-formazione-professionale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Italy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Palermo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Carmela Cotrone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2"/>
                        </a:rPr>
                        <a:t>carmela.cotrone@gmail.com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+39335217163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643055"/>
                  </a:ext>
                </a:extLst>
              </a:tr>
              <a:tr h="154676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Special Services, ESPA Ministry of Labour and Social Affairs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sector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3"/>
                        </a:rPr>
                        <a:t>www.apko.gov.gr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Greece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Ahens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Anastasia Sachinidou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4"/>
                        </a:rPr>
                        <a:t>asahinidou@mou.gr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+306932700158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956931"/>
                  </a:ext>
                </a:extLst>
              </a:tr>
              <a:tr h="154676"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Sending organization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 Employment Service of Catalonia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sector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5"/>
                        </a:rPr>
                        <a:t>https://serveiocupacio.gencat.cat/ca/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Spain 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Catalonia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Susana Díaz Martínez</a:t>
                      </a: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false" i="false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6"/>
                        </a:rPr>
                        <a:t>susanadiaz@gencat.cat</a:t>
                      </a:r>
                      <a:endParaRPr lang="cs-CZ" sz="500" b="false" i="false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67" marR="2667" marT="26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5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+34675788909</a:t>
                      </a:r>
                    </a:p>
                  </a:txBody>
                  <a:tcPr marL="2667" marR="2667" marT="266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621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27701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590C3B-9D49-B96C-AC23-10F762DCA18C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r>
              <a:rPr lang="cs-CZ" dirty="false"/>
              <a:t>Harmonogram aktivit projektu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64CD30-2850-6D68-7914-B64FACFC685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false"/>
              <a:pPr>
                <a:spcAft>
                  <a:spcPts val="600"/>
                </a:spcAft>
              </a:pPr>
              <a:t>21</a:t>
            </a:fld>
            <a:endParaRPr lang="cs-CZ"/>
          </a:p>
        </p:txBody>
      </p:sp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CB0EE44D-6C2E-F7C3-6445-DCE89D5FB58C}"/>
              </a:ext>
            </a:extLst>
          </p:cNvPr>
          <p:cNvGraphicFramePr>
            <a:graphicFrameLocks noGrp="true"/>
          </p:cNvGraphicFramePr>
          <p:nvPr/>
        </p:nvGraphicFramePr>
        <p:xfrm>
          <a:off x="683568" y="1484784"/>
          <a:ext cx="7693138" cy="4642382"/>
        </p:xfrm>
        <a:graphic>
          <a:graphicData uri="http://schemas.openxmlformats.org/drawingml/2006/table">
            <a:tbl>
              <a:tblPr firstRow="true" bandRow="true"/>
              <a:tblGrid>
                <a:gridCol w="961076">
                  <a:extLst>
                    <a:ext uri="{9D8B030D-6E8A-4147-A177-3AD203B41FA5}">
                      <a16:colId xmlns:a16="http://schemas.microsoft.com/office/drawing/2014/main" val="101595755"/>
                    </a:ext>
                  </a:extLst>
                </a:gridCol>
                <a:gridCol w="905816">
                  <a:extLst>
                    <a:ext uri="{9D8B030D-6E8A-4147-A177-3AD203B41FA5}">
                      <a16:colId xmlns:a16="http://schemas.microsoft.com/office/drawing/2014/main" val="3312733541"/>
                    </a:ext>
                  </a:extLst>
                </a:gridCol>
                <a:gridCol w="894930">
                  <a:extLst>
                    <a:ext uri="{9D8B030D-6E8A-4147-A177-3AD203B41FA5}">
                      <a16:colId xmlns:a16="http://schemas.microsoft.com/office/drawing/2014/main" val="3478474733"/>
                    </a:ext>
                  </a:extLst>
                </a:gridCol>
                <a:gridCol w="1113990">
                  <a:extLst>
                    <a:ext uri="{9D8B030D-6E8A-4147-A177-3AD203B41FA5}">
                      <a16:colId xmlns:a16="http://schemas.microsoft.com/office/drawing/2014/main" val="54577288"/>
                    </a:ext>
                  </a:extLst>
                </a:gridCol>
                <a:gridCol w="1113990">
                  <a:extLst>
                    <a:ext uri="{9D8B030D-6E8A-4147-A177-3AD203B41FA5}">
                      <a16:colId xmlns:a16="http://schemas.microsoft.com/office/drawing/2014/main" val="1137191693"/>
                    </a:ext>
                  </a:extLst>
                </a:gridCol>
                <a:gridCol w="1113990">
                  <a:extLst>
                    <a:ext uri="{9D8B030D-6E8A-4147-A177-3AD203B41FA5}">
                      <a16:colId xmlns:a16="http://schemas.microsoft.com/office/drawing/2014/main" val="4189618530"/>
                    </a:ext>
                  </a:extLst>
                </a:gridCol>
                <a:gridCol w="529782">
                  <a:extLst>
                    <a:ext uri="{9D8B030D-6E8A-4147-A177-3AD203B41FA5}">
                      <a16:colId xmlns:a16="http://schemas.microsoft.com/office/drawing/2014/main" val="2917704341"/>
                    </a:ext>
                  </a:extLst>
                </a:gridCol>
                <a:gridCol w="529782">
                  <a:extLst>
                    <a:ext uri="{9D8B030D-6E8A-4147-A177-3AD203B41FA5}">
                      <a16:colId xmlns:a16="http://schemas.microsoft.com/office/drawing/2014/main" val="660690606"/>
                    </a:ext>
                  </a:extLst>
                </a:gridCol>
                <a:gridCol w="529782">
                  <a:extLst>
                    <a:ext uri="{9D8B030D-6E8A-4147-A177-3AD203B41FA5}">
                      <a16:colId xmlns:a16="http://schemas.microsoft.com/office/drawing/2014/main" val="1544258948"/>
                    </a:ext>
                  </a:extLst>
                </a:gridCol>
              </a:tblGrid>
              <a:tr h="317413">
                <a:tc gridSpan="9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Harmonogram aktivit projektu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515374"/>
                  </a:ext>
                </a:extLst>
              </a:tr>
              <a:tr h="2658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4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2850827"/>
                  </a:ext>
                </a:extLst>
              </a:tr>
              <a:tr h="254045">
                <a:tc gridSpan="2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Doba realizace projektu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362826"/>
                  </a:ext>
                </a:extLst>
              </a:tr>
              <a:tr h="20244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Od: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Do: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334573"/>
                  </a:ext>
                </a:extLst>
              </a:tr>
              <a:tr h="20244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759557"/>
                  </a:ext>
                </a:extLst>
              </a:tr>
              <a:tr h="25404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Aktivita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Termíny od-do: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Délka ve dnech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Plánované povinné akce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Plánované nepovinné akce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541943"/>
                  </a:ext>
                </a:extLst>
              </a:tr>
              <a:tr h="507145">
                <a:tc rowSpan="3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Přípravná fáze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•vstupní diagnostika</a:t>
                      </a:r>
                      <a:b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•individuální poradenství a podpora</a:t>
                      </a:r>
                      <a:b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•jazyková příprava</a:t>
                      </a:r>
                      <a:b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•multikulturní trénink</a:t>
                      </a:r>
                      <a:b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•praktické informace k zajištění stáže, organizaci cesty a místu pobytu</a:t>
                      </a:r>
                      <a:b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•obecné školení finanční gramotnosti</a:t>
                      </a:r>
                      <a:b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•seznámení účastníků se zástupci dodavatele zahraniční stáže</a:t>
                      </a:r>
                      <a:b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•integrační workshop před odjezdem na stáž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3"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287080"/>
                  </a:ext>
                </a:extLst>
              </a:tr>
              <a:tr h="507145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263240"/>
                  </a:ext>
                </a:extLst>
              </a:tr>
              <a:tr h="514824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26363"/>
                  </a:ext>
                </a:extLst>
              </a:tr>
              <a:tr h="295913">
                <a:tc rowSpan="3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Zahraniční stáž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•odborná praxe</a:t>
                      </a:r>
                      <a:b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•další jazyková výuka </a:t>
                      </a:r>
                      <a:b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•průběžné skupinové poradenství </a:t>
                      </a:r>
                      <a:b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•průběžné individuální poradenství a podpora </a:t>
                      </a:r>
                      <a:b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•doprovodné motivační a integrační akce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3"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7327008"/>
                  </a:ext>
                </a:extLst>
              </a:tr>
              <a:tr h="295913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39884"/>
                  </a:ext>
                </a:extLst>
              </a:tr>
              <a:tr h="295913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06810"/>
                  </a:ext>
                </a:extLst>
              </a:tr>
              <a:tr h="243106">
                <a:tc rowSpan="3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Následná fáze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•individuální poradenství a koučink </a:t>
                      </a:r>
                      <a:b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•podpora účastníků při hledání zaměstnání nebo návratu do vzdělávání </a:t>
                      </a:r>
                      <a:b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•závěrečné vyhodnocení 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688" marR="53688" marT="26844" marB="2684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3"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0966705"/>
                  </a:ext>
                </a:extLst>
              </a:tr>
              <a:tr h="243106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933241"/>
                  </a:ext>
                </a:extLst>
              </a:tr>
              <a:tr h="243106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0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600" b="false" i="false" u="none" strike="noStrike" dirty="fals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93" marR="5593" marT="55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443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9012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74F2A7-3966-81E5-8322-3EDFEF8CCCF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Informace k aktivitám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640A4B-BC30-70F9-BEF4-4314FDBBD4B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629280"/>
            <a:ext cx="8244000" cy="4320000"/>
          </a:xfrm>
        </p:spPr>
        <p:txBody>
          <a:bodyPr/>
          <a:lstStyle/>
          <a:p>
            <a:pPr algn="just"/>
            <a:r>
              <a:rPr lang="cs-CZ" sz="2000" b="true" cap="all" dirty="false">
                <a:cs typeface="Times New Roman" panose="02020603050405020304" pitchFamily="18" charset="0"/>
              </a:rPr>
              <a:t>Specifická část pravidel pro žadatele a příjemce v rámci OPZ+ pro projekty s jednotkovými náklady zaměřené na podporu mezinárodní mobility znevýhodněné mládeže:</a:t>
            </a:r>
          </a:p>
          <a:p>
            <a:pPr lvl="1" algn="just"/>
            <a:r>
              <a:rPr lang="cs-CZ" dirty="false">
                <a:effectLst/>
                <a:ea typeface="Calibri" panose="020F0502020204030204" pitchFamily="34" charset="0"/>
              </a:rPr>
              <a:t>Podrobné obsahové vymezení aktivit včetně výčtu a způsobu provádění povinných akcí v aktivitách projektu Přípravná fáze, Zahraniční stáž a Následná fáze</a:t>
            </a:r>
            <a:endParaRPr lang="cs-CZ" b="true" cap="all" dirty="false">
              <a:cs typeface="Times New Roman" panose="02020603050405020304" pitchFamily="18" charset="0"/>
            </a:endParaRPr>
          </a:p>
          <a:p>
            <a:r>
              <a:rPr lang="cs-CZ" sz="2000" b="true" cap="all" dirty="false">
                <a:ea typeface="Calibri" panose="020F0502020204030204" pitchFamily="34" charset="0"/>
                <a:cs typeface="Times New Roman" panose="02020603050405020304" pitchFamily="18" charset="0"/>
              </a:rPr>
              <a:t>Doporučení k projektovým aktivitám a akcím:</a:t>
            </a:r>
          </a:p>
          <a:p>
            <a:pPr lvl="1"/>
            <a:r>
              <a:rPr lang="cs-CZ" dirty="false"/>
              <a:t>Podpůrný textový dokument k nastavení realizace aktivit a akcí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4191856-6A87-7147-498A-C88C2447FB4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17050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5F2755-822C-D1E3-EBA3-C1A944D7F96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Součinnost při Evaluaci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B5A184-944E-1AD2-C7CA-76C341ECD8E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320000"/>
          </a:xfrm>
        </p:spPr>
        <p:txBody>
          <a:bodyPr/>
          <a:lstStyle/>
          <a:p>
            <a:r>
              <a:rPr lang="cs-CZ" b="true" dirty="false"/>
              <a:t>Požadavky na evaluaci shrnuje příloha 3 výzvy:</a:t>
            </a:r>
          </a:p>
          <a:p>
            <a:pPr marL="871200" lvl="1" indent="-457200">
              <a:buFont typeface="+mj-lt"/>
              <a:buAutoNum type="arabicParenR"/>
            </a:pP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Všichni příjemci budou zapojeni do </a:t>
            </a:r>
            <a:r>
              <a:rPr lang="cs-CZ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sběru dat </a:t>
            </a: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mapující pokrok cílové skupiny (dotazníková šetření).</a:t>
            </a:r>
          </a:p>
          <a:p>
            <a:pPr marL="871200" lvl="1" indent="-457200">
              <a:buFont typeface="+mj-lt"/>
              <a:buAutoNum type="arabicParenR"/>
            </a:pPr>
            <a:endParaRPr lang="cs-CZ" dirty="false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71200" lvl="1" indent="-457200">
              <a:buFont typeface="+mj-lt"/>
              <a:buAutoNum type="arabicParenR"/>
            </a:pP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Vybraní příjemci budou vyzváni k </a:t>
            </a:r>
            <a:r>
              <a:rPr lang="cs-CZ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účasti na </a:t>
            </a:r>
            <a:r>
              <a:rPr lang="cs-CZ" b="true" dirty="false" err="tru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fokusní</a:t>
            </a:r>
            <a:r>
              <a:rPr lang="cs-CZ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skupině/hloubkových polostrukturovaných rozhovorech</a:t>
            </a: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871200" lvl="1" indent="-457200">
              <a:buFont typeface="+mj-lt"/>
              <a:buAutoNum type="arabicParenR"/>
            </a:pPr>
            <a:endParaRPr lang="cs-CZ" dirty="false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71200" lvl="1" indent="-457200">
              <a:buFont typeface="+mj-lt"/>
              <a:buAutoNum type="arabicParenR"/>
            </a:pP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Příjemci jsou v případě oslovení ze strany Řídícího orgánu povinni </a:t>
            </a:r>
            <a:r>
              <a:rPr lang="cs-CZ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zajistit účast cílové skupiny na </a:t>
            </a:r>
            <a:r>
              <a:rPr lang="cs-CZ" b="true" dirty="false" err="tru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fokusní</a:t>
            </a:r>
            <a:r>
              <a:rPr lang="cs-CZ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skupině/hloubkových polostrukturovaných rozhovorech</a:t>
            </a: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nebo zprostředkovat vyhlašovateli výzvy kontakt na vybrané účastníky projektu.</a:t>
            </a:r>
          </a:p>
          <a:p>
            <a:pPr marL="0" indent="0" algn="just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890555-5AB3-04F8-A0AC-416B36F96543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904686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3140968"/>
            <a:ext cx="7272808" cy="1584176"/>
          </a:xfrm>
        </p:spPr>
        <p:txBody>
          <a:bodyPr/>
          <a:lstStyle/>
          <a:p>
            <a:pPr algn="ctr"/>
            <a:r>
              <a:rPr lang="cs-CZ" dirty="false"/>
              <a:t>Otázky a odpovědi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23886969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3140968"/>
            <a:ext cx="7272808" cy="1584176"/>
          </a:xfrm>
        </p:spPr>
        <p:txBody>
          <a:bodyPr/>
          <a:lstStyle/>
          <a:p>
            <a:pPr algn="ctr"/>
            <a:r>
              <a:rPr lang="cs-CZ" dirty="false"/>
              <a:t>Hodnocení a výběr projektů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37234553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Proces hodnocení a výběru projektů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51758"/>
            <a:ext cx="8064000" cy="4585554"/>
          </a:xfrm>
        </p:spPr>
        <p:txBody>
          <a:bodyPr/>
          <a:lstStyle/>
          <a:p>
            <a:pPr marL="0" lvl="0" indent="0">
              <a:buNone/>
            </a:pPr>
            <a:r>
              <a:rPr lang="cs-CZ" sz="2800" b="true" dirty="false"/>
              <a:t>Definice a úprava</a:t>
            </a:r>
          </a:p>
          <a:p>
            <a:pPr lvl="1"/>
            <a:r>
              <a:rPr lang="cs-CZ" sz="2400" dirty="false"/>
              <a:t>problematika hodnocení přijatelnosti a formálních náležitostí</a:t>
            </a:r>
            <a:br>
              <a:rPr lang="cs-CZ" sz="2400" dirty="false"/>
            </a:br>
            <a:r>
              <a:rPr lang="cs-CZ" dirty="false"/>
              <a:t>(</a:t>
            </a:r>
            <a:r>
              <a:rPr lang="cs-CZ" sz="1800" i="true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Specifická část pravidel pro žadatele a příjemce v rámci Operačního programu Zaměstnanost plus pro projekty s jednotkovými náklady zaměřené na podporu mezinárodní mobility znevýhodněné mládeže, kapitola 6</a:t>
            </a:r>
            <a:r>
              <a:rPr lang="cs-CZ" i="true" dirty="false"/>
              <a:t>)</a:t>
            </a:r>
            <a:endParaRPr lang="cs-CZ" dirty="false"/>
          </a:p>
          <a:p>
            <a:pPr lvl="1"/>
            <a:endParaRPr lang="cs-CZ" dirty="false"/>
          </a:p>
          <a:p>
            <a:pPr lvl="1"/>
            <a:r>
              <a:rPr lang="cs-CZ" sz="2400" dirty="false"/>
              <a:t>příprava a vydání právního aktu o poskytnutí podpory </a:t>
            </a:r>
            <a:br>
              <a:rPr lang="cs-CZ" dirty="false"/>
            </a:br>
            <a:r>
              <a:rPr lang="cs-CZ" dirty="false"/>
              <a:t>(</a:t>
            </a:r>
            <a:r>
              <a:rPr lang="cs-CZ" i="true" dirty="false"/>
              <a:t>Obecná část pravidel pro žadatele a příjemce z OPZ+)</a:t>
            </a:r>
            <a:endParaRPr lang="cs-CZ" dirty="false"/>
          </a:p>
          <a:p>
            <a:pPr lvl="1"/>
            <a:endParaRPr lang="cs-CZ" dirty="false"/>
          </a:p>
          <a:p>
            <a:pPr lvl="1"/>
            <a:r>
              <a:rPr lang="cs-CZ" sz="2400" dirty="false"/>
              <a:t>dokumenty ke stažení na </a:t>
            </a:r>
            <a:r>
              <a:rPr lang="cs-CZ" sz="2400" dirty="false">
                <a:hlinkClick r:id="rId3"/>
              </a:rPr>
              <a:t>www.esfcr.cz</a:t>
            </a:r>
            <a:r>
              <a:rPr lang="cs-CZ" sz="2400" dirty="false"/>
              <a:t> – Programy – Dokumenty</a:t>
            </a:r>
            <a:endParaRPr lang="cs-CZ" dirty="false"/>
          </a:p>
          <a:p>
            <a:pPr marL="414000" lvl="1" indent="0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696150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  <p:sp>
        <p:nvSpPr>
          <p:cNvPr id="19" name="TextovéPole 18"/>
          <p:cNvSpPr txBox="true"/>
          <p:nvPr/>
        </p:nvSpPr>
        <p:spPr>
          <a:xfrm>
            <a:off x="1617917" y="1575590"/>
            <a:ext cx="6457948" cy="629274"/>
          </a:xfrm>
          <a:prstGeom prst="rect">
            <a:avLst/>
          </a:prstGeom>
          <a:noFill/>
        </p:spPr>
        <p:txBody>
          <a:bodyPr wrap="square" rtlCol="false">
            <a:noAutofit/>
          </a:bodyPr>
          <a:lstStyle/>
          <a:p>
            <a:r>
              <a:rPr lang="cs-CZ" sz="2400" b="true" dirty="false"/>
              <a:t>Proces hodnocení a přípravy právního aktu</a:t>
            </a:r>
          </a:p>
        </p:txBody>
      </p:sp>
      <p:cxnSp>
        <p:nvCxnSpPr>
          <p:cNvPr id="20" name="Přímá spojnice se šipkou 19"/>
          <p:cNvCxnSpPr>
            <a:cxnSpLocks/>
          </p:cNvCxnSpPr>
          <p:nvPr/>
        </p:nvCxnSpPr>
        <p:spPr>
          <a:xfrm flipV="true">
            <a:off x="5625254" y="4929352"/>
            <a:ext cx="1640328" cy="118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true"/>
          <p:nvPr/>
        </p:nvSpPr>
        <p:spPr>
          <a:xfrm>
            <a:off x="7265582" y="5107274"/>
            <a:ext cx="1482881" cy="409957"/>
          </a:xfrm>
          <a:prstGeom prst="rect">
            <a:avLst/>
          </a:prstGeom>
          <a:noFill/>
        </p:spPr>
        <p:txBody>
          <a:bodyPr wrap="square" rtlCol="false">
            <a:normAutofit/>
          </a:bodyPr>
          <a:lstStyle/>
          <a:p>
            <a:endParaRPr lang="cs-CZ" dirty="false"/>
          </a:p>
        </p:txBody>
      </p:sp>
      <p:cxnSp>
        <p:nvCxnSpPr>
          <p:cNvPr id="31" name="Přímá spojnice 30"/>
          <p:cNvCxnSpPr>
            <a:cxnSpLocks/>
          </p:cNvCxnSpPr>
          <p:nvPr/>
        </p:nvCxnSpPr>
        <p:spPr>
          <a:xfrm>
            <a:off x="945315" y="377311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cxnSpLocks/>
            <a:stCxn id="6" idx="3"/>
          </p:cNvCxnSpPr>
          <p:nvPr/>
        </p:nvCxnSpPr>
        <p:spPr>
          <a:xfrm>
            <a:off x="3997313" y="3515212"/>
            <a:ext cx="0" cy="489852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>
            <a:cxnSpLocks/>
          </p:cNvCxnSpPr>
          <p:nvPr/>
        </p:nvCxnSpPr>
        <p:spPr>
          <a:xfrm>
            <a:off x="5591718" y="3681939"/>
            <a:ext cx="20911" cy="1259229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777840" y="3669212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2219C3B9-1AC6-6391-CB74-BAC62C67347C}"/>
              </a:ext>
            </a:extLst>
          </p:cNvPr>
          <p:cNvCxnSpPr>
            <a:cxnSpLocks/>
          </p:cNvCxnSpPr>
          <p:nvPr/>
        </p:nvCxnSpPr>
        <p:spPr>
          <a:xfrm>
            <a:off x="3997313" y="4033472"/>
            <a:ext cx="0" cy="89588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se šipkou 23">
            <a:extLst>
              <a:ext uri="{FF2B5EF4-FFF2-40B4-BE49-F238E27FC236}">
                <a16:creationId xmlns:a16="http://schemas.microsoft.com/office/drawing/2014/main" id="{2A3A85B1-DCED-04A1-ED1B-2556F68F0E33}"/>
              </a:ext>
            </a:extLst>
          </p:cNvPr>
          <p:cNvCxnSpPr>
            <a:cxnSpLocks/>
          </p:cNvCxnSpPr>
          <p:nvPr/>
        </p:nvCxnSpPr>
        <p:spPr>
          <a:xfrm flipV="true">
            <a:off x="3975929" y="4929352"/>
            <a:ext cx="1660849" cy="118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254433" y="3681939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aoblený obdélník 4"/>
          <p:cNvSpPr/>
          <p:nvPr/>
        </p:nvSpPr>
        <p:spPr>
          <a:xfrm>
            <a:off x="945315" y="3033867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r>
              <a:rPr lang="cs-CZ" sz="1600" b="true" dirty="false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Přijetí žádosti</a:t>
            </a:r>
          </a:p>
        </p:txBody>
      </p:sp>
      <p:sp>
        <p:nvSpPr>
          <p:cNvPr id="21" name="TextovéPole 20"/>
          <p:cNvSpPr txBox="true"/>
          <p:nvPr/>
        </p:nvSpPr>
        <p:spPr>
          <a:xfrm>
            <a:off x="5818885" y="4560424"/>
            <a:ext cx="1296144" cy="360040"/>
          </a:xfrm>
          <a:prstGeom prst="rect">
            <a:avLst/>
          </a:prstGeom>
          <a:noFill/>
        </p:spPr>
        <p:txBody>
          <a:bodyPr wrap="square" rtlCol="false">
            <a:normAutofit/>
          </a:bodyPr>
          <a:lstStyle/>
          <a:p>
            <a:r>
              <a:rPr lang="cs-CZ" sz="1700" dirty="false"/>
              <a:t>Do 15 PD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2457574" y="2996951"/>
            <a:ext cx="1539739" cy="1036521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r>
              <a:rPr lang="cs-CZ" sz="1600" b="true" dirty="false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Hodnocení přijatelnosti a formálních kritérií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5625254" y="2996951"/>
            <a:ext cx="1640328" cy="936103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r>
              <a:rPr lang="cs-CZ" sz="1600" b="true" dirty="false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Kontrola podkladů k právnímu aktu</a:t>
            </a:r>
          </a:p>
        </p:txBody>
      </p:sp>
      <p:sp>
        <p:nvSpPr>
          <p:cNvPr id="9" name="Zaoblený obdélník 8"/>
          <p:cNvSpPr/>
          <p:nvPr/>
        </p:nvSpPr>
        <p:spPr>
          <a:xfrm>
            <a:off x="7668343" y="2993850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r>
              <a:rPr lang="cs-CZ" sz="1600" b="true" dirty="false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</a:p>
        </p:txBody>
      </p:sp>
      <p:sp>
        <p:nvSpPr>
          <p:cNvPr id="12" name="TextovéPole 11"/>
          <p:cNvSpPr txBox="true"/>
          <p:nvPr/>
        </p:nvSpPr>
        <p:spPr>
          <a:xfrm>
            <a:off x="1817144" y="4562195"/>
            <a:ext cx="2088232" cy="409956"/>
          </a:xfrm>
          <a:prstGeom prst="rect">
            <a:avLst/>
          </a:prstGeom>
          <a:noFill/>
        </p:spPr>
        <p:txBody>
          <a:bodyPr wrap="square" rtlCol="false">
            <a:normAutofit/>
          </a:bodyPr>
          <a:lstStyle/>
          <a:p>
            <a:r>
              <a:rPr lang="cs-CZ" sz="1700" dirty="false"/>
              <a:t>Do 30 PD</a:t>
            </a:r>
          </a:p>
        </p:txBody>
      </p:sp>
      <p:cxnSp>
        <p:nvCxnSpPr>
          <p:cNvPr id="14" name="Přímá spojnice se šipkou 13"/>
          <p:cNvCxnSpPr>
            <a:cxnSpLocks/>
          </p:cNvCxnSpPr>
          <p:nvPr/>
        </p:nvCxnSpPr>
        <p:spPr>
          <a:xfrm flipV="true">
            <a:off x="945315" y="4929352"/>
            <a:ext cx="3047896" cy="118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ravá složená závorka 17"/>
          <p:cNvSpPr/>
          <p:nvPr/>
        </p:nvSpPr>
        <p:spPr>
          <a:xfrm rot="16200000">
            <a:off x="4606148" y="-1289382"/>
            <a:ext cx="481486" cy="7803150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cxnSp>
        <p:nvCxnSpPr>
          <p:cNvPr id="27" name="Přímá spojnice se šipkou 26"/>
          <p:cNvCxnSpPr>
            <a:cxnSpLocks/>
          </p:cNvCxnSpPr>
          <p:nvPr/>
        </p:nvCxnSpPr>
        <p:spPr>
          <a:xfrm flipV="true">
            <a:off x="7265582" y="4920464"/>
            <a:ext cx="1512258" cy="8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aoblený obdélník 8">
            <a:extLst>
              <a:ext uri="{FF2B5EF4-FFF2-40B4-BE49-F238E27FC236}">
                <a16:creationId xmlns:a16="http://schemas.microsoft.com/office/drawing/2014/main" id="{94E86D94-3112-AA18-3A66-8B3AB0848F53}"/>
              </a:ext>
            </a:extLst>
          </p:cNvPr>
          <p:cNvSpPr/>
          <p:nvPr/>
        </p:nvSpPr>
        <p:spPr>
          <a:xfrm>
            <a:off x="4031056" y="3961668"/>
            <a:ext cx="1460759" cy="883034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r>
              <a:rPr lang="cs-CZ" sz="1600" b="true" dirty="false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Vyrozumění o doporučení k podpoře</a:t>
            </a:r>
          </a:p>
        </p:txBody>
      </p: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4D7ACAD6-A862-E0C6-ACA6-88E5F44F583F}"/>
              </a:ext>
            </a:extLst>
          </p:cNvPr>
          <p:cNvSpPr txBox="true"/>
          <p:nvPr/>
        </p:nvSpPr>
        <p:spPr>
          <a:xfrm>
            <a:off x="4031056" y="5014119"/>
            <a:ext cx="2088232" cy="596767"/>
          </a:xfrm>
          <a:prstGeom prst="rect">
            <a:avLst/>
          </a:prstGeom>
          <a:noFill/>
        </p:spPr>
        <p:txBody>
          <a:bodyPr wrap="square" rtlCol="false">
            <a:noAutofit/>
          </a:bodyPr>
          <a:lstStyle/>
          <a:p>
            <a:r>
              <a:rPr lang="cs-CZ" sz="1700" dirty="false"/>
              <a:t>Do 10 PD</a:t>
            </a:r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73A8F4B9-6F8B-2E5E-5264-A2CDD75B93E4}"/>
              </a:ext>
            </a:extLst>
          </p:cNvPr>
          <p:cNvSpPr txBox="true"/>
          <p:nvPr/>
        </p:nvSpPr>
        <p:spPr>
          <a:xfrm>
            <a:off x="7265582" y="5064480"/>
            <a:ext cx="1518418" cy="1172832"/>
          </a:xfrm>
          <a:prstGeom prst="rect">
            <a:avLst/>
          </a:prstGeom>
          <a:noFill/>
        </p:spPr>
        <p:txBody>
          <a:bodyPr wrap="square" rtlCol="false">
            <a:normAutofit fontScale="92500" lnSpcReduction="20000"/>
          </a:bodyPr>
          <a:lstStyle/>
          <a:p>
            <a:r>
              <a:rPr lang="cs-CZ" dirty="false"/>
              <a:t>Do 3 měsíců od vyrozumění o doporučení k podpoře</a:t>
            </a:r>
          </a:p>
        </p:txBody>
      </p:sp>
    </p:spTree>
    <p:extLst>
      <p:ext uri="{BB962C8B-B14F-4D97-AF65-F5344CB8AC3E}">
        <p14:creationId xmlns:p14="http://schemas.microsoft.com/office/powerpoint/2010/main" val="22166092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Proces hodnocení a výběru projektů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352480" cy="3933256"/>
          </a:xfrm>
        </p:spPr>
        <p:txBody>
          <a:bodyPr/>
          <a:lstStyle/>
          <a:p>
            <a:pPr marL="0" indent="0">
              <a:buNone/>
            </a:pPr>
            <a:r>
              <a:rPr lang="cs-CZ" sz="2800" b="true" dirty="false"/>
              <a:t>Obecná pravidla pro hodnocení a výběr projektů </a:t>
            </a:r>
            <a:endParaRPr lang="cs-CZ" sz="2000" dirty="false"/>
          </a:p>
          <a:p>
            <a:pPr lvl="1"/>
            <a:r>
              <a:rPr lang="cs-CZ" dirty="false"/>
              <a:t>proces hodnocení a výběru projektů zajišťuje ŘO OPZ+</a:t>
            </a:r>
            <a:br>
              <a:rPr lang="cs-CZ" dirty="false"/>
            </a:br>
            <a:r>
              <a:rPr lang="cs-CZ" sz="1600" dirty="false"/>
              <a:t>(= Řídicí orgán Operačního programu Zaměstnanost plus)</a:t>
            </a:r>
          </a:p>
          <a:p>
            <a:pPr lvl="1"/>
            <a:r>
              <a:rPr lang="cs-CZ" dirty="false"/>
              <a:t>žádosti předložené jiným způsobem a v jiném termínu, </a:t>
            </a:r>
            <a:br>
              <a:rPr lang="cs-CZ" dirty="false"/>
            </a:br>
            <a:r>
              <a:rPr lang="cs-CZ" dirty="false"/>
              <a:t>než umožňuje výzva, nejsou akceptovány (žádosti se podávají pouze elektronicky, stvrzené el. podpisem, nutnost mít datovou schránku).</a:t>
            </a:r>
          </a:p>
          <a:p>
            <a:pPr marL="414000" lvl="1" indent="0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152342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Proces hodnocení a výběru projektů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true" dirty="false"/>
              <a:t>Pouze hodnocení přijatelnosti a formálních náležitostí</a:t>
            </a:r>
          </a:p>
          <a:p>
            <a:pPr lvl="1"/>
            <a:r>
              <a:rPr lang="cs-CZ" dirty="false"/>
              <a:t>posouzení základních věcných požadavků a naplnění administrativních požadavků</a:t>
            </a:r>
          </a:p>
          <a:p>
            <a:pPr lvl="1"/>
            <a:r>
              <a:rPr lang="cs-CZ" dirty="false"/>
              <a:t>max. </a:t>
            </a:r>
            <a:r>
              <a:rPr lang="cs-CZ" b="true" dirty="false"/>
              <a:t>30 pracovních dnů</a:t>
            </a:r>
            <a:r>
              <a:rPr lang="cs-CZ" dirty="false"/>
              <a:t> od přijetí žádosti. </a:t>
            </a:r>
          </a:p>
          <a:p>
            <a:pPr lvl="1"/>
            <a:r>
              <a:rPr lang="cs-CZ" b="true" dirty="false"/>
              <a:t>náprava nedostatků v hodnocení přijatelnosti není možná</a:t>
            </a:r>
            <a:endParaRPr lang="cs-CZ" dirty="false"/>
          </a:p>
          <a:p>
            <a:pPr lvl="1"/>
            <a:r>
              <a:rPr lang="cs-CZ" dirty="false"/>
              <a:t>náprava formálních náležitostí </a:t>
            </a:r>
            <a:r>
              <a:rPr lang="cs-CZ" b="true" dirty="false"/>
              <a:t>- </a:t>
            </a:r>
            <a:r>
              <a:rPr lang="cs-CZ" dirty="false"/>
              <a:t>pouze pokud žádost vyhoví v hodnocení přijatelnosti</a:t>
            </a:r>
          </a:p>
          <a:p>
            <a:pPr lvl="1"/>
            <a:r>
              <a:rPr lang="cs-CZ" dirty="false"/>
              <a:t>náprava formálních nedostatků žádosti je </a:t>
            </a:r>
            <a:r>
              <a:rPr lang="cs-CZ" b="true" dirty="false"/>
              <a:t>možná pouze jednou</a:t>
            </a:r>
          </a:p>
          <a:p>
            <a:pPr lvl="1"/>
            <a:r>
              <a:rPr lang="cs-CZ" dirty="false"/>
              <a:t>hodnotí se podle kontrolních otázek uvedených pro každé kritérium, na otázky se odpovídá ANO / NE</a:t>
            </a:r>
          </a:p>
          <a:p>
            <a:pPr marL="0" indent="0">
              <a:buNone/>
            </a:pPr>
            <a:r>
              <a:rPr lang="cs-CZ" dirty="false"/>
              <a:t> 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98663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3140968"/>
            <a:ext cx="7272808" cy="1584176"/>
          </a:xfrm>
        </p:spPr>
        <p:txBody>
          <a:bodyPr/>
          <a:lstStyle/>
          <a:p>
            <a:pPr algn="ctr"/>
            <a:r>
              <a:rPr lang="cs-CZ" dirty="false"/>
              <a:t>Úvodní kolečko</a:t>
            </a:r>
            <a:br>
              <a:rPr lang="cs-CZ" dirty="false"/>
            </a:br>
            <a:r>
              <a:rPr lang="cs-CZ" dirty="false"/>
              <a:t>(kdo jsme kdo)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15900265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Proces hodnocení a výběru projektů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55615"/>
            <a:ext cx="8064000" cy="3213176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/>
              <a:t>Kritéria hodnocení přijatelnosti</a:t>
            </a:r>
            <a:endParaRPr lang="cs-CZ" dirty="false"/>
          </a:p>
          <a:p>
            <a:pPr lvl="1"/>
            <a:r>
              <a:rPr lang="cs-CZ" dirty="false"/>
              <a:t>Oprávněnost žadatele</a:t>
            </a:r>
          </a:p>
          <a:p>
            <a:pPr lvl="1"/>
            <a:r>
              <a:rPr lang="cs-CZ" dirty="false"/>
              <a:t>Partnerství</a:t>
            </a:r>
          </a:p>
          <a:p>
            <a:pPr lvl="1"/>
            <a:r>
              <a:rPr lang="cs-CZ" dirty="false"/>
              <a:t>Cílová skupina v souladu s textem výzvy</a:t>
            </a:r>
          </a:p>
          <a:p>
            <a:pPr lvl="1"/>
            <a:r>
              <a:rPr lang="cs-CZ" dirty="false"/>
              <a:t>Celkové způsobilé výdaje</a:t>
            </a:r>
          </a:p>
          <a:p>
            <a:pPr lvl="1"/>
            <a:r>
              <a:rPr lang="cs-CZ" dirty="false"/>
              <a:t>Aktivity v souladu s textem výzvy</a:t>
            </a:r>
          </a:p>
          <a:p>
            <a:pPr lvl="1"/>
            <a:r>
              <a:rPr lang="cs-CZ" dirty="false"/>
              <a:t>Horizontální principy</a:t>
            </a:r>
          </a:p>
          <a:p>
            <a:pPr lvl="1"/>
            <a:r>
              <a:rPr lang="cs-CZ" dirty="false"/>
              <a:t>Trestní bezúhonnost statutárního zástupce</a:t>
            </a:r>
          </a:p>
          <a:p>
            <a:pPr lvl="1"/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6BBDA343-6D8F-5EBC-CC00-8CAD8234F25A}"/>
              </a:ext>
            </a:extLst>
          </p:cNvPr>
          <p:cNvSpPr txBox="true"/>
          <p:nvPr/>
        </p:nvSpPr>
        <p:spPr>
          <a:xfrm>
            <a:off x="5220072" y="1355615"/>
            <a:ext cx="3248032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false">
            <a:spAutoFit/>
          </a:bodyPr>
          <a:lstStyle/>
          <a:p>
            <a:r>
              <a:rPr lang="cs-CZ" sz="2800" cap="all" dirty="false"/>
              <a:t>Neopravitelná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FC3205ED-428A-013F-58B4-8D21AE0F7460}"/>
              </a:ext>
            </a:extLst>
          </p:cNvPr>
          <p:cNvSpPr txBox="true">
            <a:spLocks/>
          </p:cNvSpPr>
          <p:nvPr/>
        </p:nvSpPr>
        <p:spPr>
          <a:xfrm>
            <a:off x="540000" y="4568791"/>
            <a:ext cx="7704408" cy="144016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>
            <a:lvl1pPr marL="432000" indent="-432000" algn="l" defTabSz="914400" rtl="false" eaLnBrk="true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fals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cs-CZ" b="true"/>
              <a:t>Kritéria formálních náležitostí</a:t>
            </a:r>
          </a:p>
          <a:p>
            <a:pPr lvl="1"/>
            <a:r>
              <a:rPr lang="cs-CZ"/>
              <a:t>Úplnost a forma žádosti</a:t>
            </a:r>
          </a:p>
          <a:p>
            <a:pPr lvl="1"/>
            <a:r>
              <a:rPr lang="cs-CZ"/>
              <a:t>Podpis žádosti oprávněnou osobou</a:t>
            </a:r>
          </a:p>
          <a:p>
            <a:pPr marL="414000" lvl="1" indent="0">
              <a:buFont typeface="Wingdings" panose="05000000000000000000" pitchFamily="2" charset="2"/>
              <a:buNone/>
            </a:pPr>
            <a:endParaRPr lang="cs-CZ" sz="2400" b="true"/>
          </a:p>
          <a:p>
            <a:pPr marL="666000" lvl="2" indent="0">
              <a:buFont typeface="Wingdings" panose="05000000000000000000" pitchFamily="2" charset="2"/>
              <a:buNone/>
            </a:pPr>
            <a:endParaRPr lang="cs-CZ"/>
          </a:p>
          <a:p>
            <a:pPr marL="414000" lvl="1" indent="0">
              <a:buFont typeface="Wingdings" panose="05000000000000000000" pitchFamily="2" charset="2"/>
              <a:buNone/>
            </a:pPr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C649060-EF91-EB4D-B2D1-B3769DE70250}"/>
              </a:ext>
            </a:extLst>
          </p:cNvPr>
          <p:cNvSpPr txBox="true"/>
          <p:nvPr/>
        </p:nvSpPr>
        <p:spPr>
          <a:xfrm>
            <a:off x="5738263" y="4588949"/>
            <a:ext cx="2717568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false">
            <a:spAutoFit/>
          </a:bodyPr>
          <a:lstStyle/>
          <a:p>
            <a:r>
              <a:rPr lang="cs-CZ" sz="2800" cap="all" dirty="false"/>
              <a:t>opravitelná</a:t>
            </a:r>
          </a:p>
        </p:txBody>
      </p:sp>
    </p:spTree>
    <p:extLst>
      <p:ext uri="{BB962C8B-B14F-4D97-AF65-F5344CB8AC3E}">
        <p14:creationId xmlns:p14="http://schemas.microsoft.com/office/powerpoint/2010/main" val="14290554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331640" y="5301208"/>
            <a:ext cx="7272000" cy="540000"/>
          </a:xfrm>
        </p:spPr>
        <p:txBody>
          <a:bodyPr/>
          <a:lstStyle/>
          <a:p>
            <a:r>
              <a:rPr lang="cs-CZ" sz="2400" dirty="false"/>
              <a:t>  </a:t>
            </a:r>
          </a:p>
        </p:txBody>
      </p:sp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false"/>
              <a:t>INDIKÁTORY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13608190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INDIKÁTORY	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Indikátory se závazkem - hodnota, která se chápe </a:t>
            </a:r>
            <a:br>
              <a:rPr lang="cs-CZ" dirty="false"/>
            </a:br>
            <a:r>
              <a:rPr lang="cs-CZ" dirty="false"/>
              <a:t>jako závazek žadatele, kterého má dosáhnout díky realizaci projektu (např. podpořené osoby)</a:t>
            </a:r>
          </a:p>
          <a:p>
            <a:r>
              <a:rPr lang="cs-CZ" dirty="false"/>
              <a:t>Indikátory bez závazku - hodnoty, které nepředstavují závazek žadatele, ale které je nutné sledovat.</a:t>
            </a:r>
          </a:p>
          <a:p>
            <a:r>
              <a:rPr lang="cs-CZ" sz="2400" dirty="false"/>
              <a:t>Uvádí se kumulativní odhad za celé období realizace projektu.</a:t>
            </a:r>
            <a:endParaRPr lang="cs-CZ" dirty="false"/>
          </a:p>
          <a:p>
            <a:endParaRPr lang="cs-CZ" dirty="false"/>
          </a:p>
          <a:p>
            <a:pPr marL="0" indent="0">
              <a:buNone/>
            </a:pPr>
            <a:r>
              <a:rPr lang="cs-CZ" dirty="false"/>
              <a:t>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628843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8698" y="-33833"/>
            <a:ext cx="8424000" cy="1080000"/>
          </a:xfrm>
        </p:spPr>
        <p:txBody>
          <a:bodyPr/>
          <a:lstStyle/>
          <a:p>
            <a:r>
              <a:rPr lang="cs-CZ" dirty="false"/>
              <a:t>INDIKÁTORY se závazkem	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8250" y="1306935"/>
            <a:ext cx="8064000" cy="4392488"/>
          </a:xfrm>
        </p:spPr>
        <p:txBody>
          <a:bodyPr/>
          <a:lstStyle/>
          <a:p>
            <a:pPr marL="0" indent="0">
              <a:buNone/>
            </a:pPr>
            <a:r>
              <a:rPr lang="cs-CZ" sz="2200" dirty="false"/>
              <a:t>Indikátory závazné (je třeba vyplnit v IS KP21+):</a:t>
            </a:r>
          </a:p>
          <a:p>
            <a:r>
              <a:rPr lang="cs-CZ" dirty="false"/>
              <a:t>	</a:t>
            </a:r>
            <a:r>
              <a:rPr lang="cs-CZ" sz="2000" dirty="false"/>
              <a:t>Minimální hodnoty indikátorů: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>
          <a:xfrm>
            <a:off x="8648698" y="6482167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  <p:sp>
        <p:nvSpPr>
          <p:cNvPr id="6" name="Rectangle 1"/>
          <p:cNvSpPr>
            <a:spLocks noChangeArrowheads="true"/>
          </p:cNvSpPr>
          <p:nvPr/>
        </p:nvSpPr>
        <p:spPr bwMode="auto">
          <a:xfrm>
            <a:off x="1664461" y="308878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691ECB08-454B-0DE4-1AD3-3AA6E5F01DD9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4189903757"/>
              </p:ext>
            </p:extLst>
          </p:nvPr>
        </p:nvGraphicFramePr>
        <p:xfrm>
          <a:off x="548448" y="2276872"/>
          <a:ext cx="8064499" cy="209919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071943">
                  <a:extLst>
                    <a:ext uri="{9D8B030D-6E8A-4147-A177-3AD203B41FA5}">
                      <a16:colId xmlns:a16="http://schemas.microsoft.com/office/drawing/2014/main" val="1536091914"/>
                    </a:ext>
                  </a:extLst>
                </a:gridCol>
                <a:gridCol w="3383657">
                  <a:extLst>
                    <a:ext uri="{9D8B030D-6E8A-4147-A177-3AD203B41FA5}">
                      <a16:colId xmlns:a16="http://schemas.microsoft.com/office/drawing/2014/main" val="163620380"/>
                    </a:ext>
                  </a:extLst>
                </a:gridCol>
                <a:gridCol w="1203261">
                  <a:extLst>
                    <a:ext uri="{9D8B030D-6E8A-4147-A177-3AD203B41FA5}">
                      <a16:colId xmlns:a16="http://schemas.microsoft.com/office/drawing/2014/main" val="2692680195"/>
                    </a:ext>
                  </a:extLst>
                </a:gridCol>
                <a:gridCol w="1258909">
                  <a:extLst>
                    <a:ext uri="{9D8B030D-6E8A-4147-A177-3AD203B41FA5}">
                      <a16:colId xmlns:a16="http://schemas.microsoft.com/office/drawing/2014/main" val="736142307"/>
                    </a:ext>
                  </a:extLst>
                </a:gridCol>
                <a:gridCol w="1146729">
                  <a:extLst>
                    <a:ext uri="{9D8B030D-6E8A-4147-A177-3AD203B41FA5}">
                      <a16:colId xmlns:a16="http://schemas.microsoft.com/office/drawing/2014/main" val="920866288"/>
                    </a:ext>
                  </a:extLst>
                </a:gridCol>
              </a:tblGrid>
              <a:tr h="741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Kód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false">
                          <a:effectLst/>
                        </a:rPr>
                        <a:t>Název indikátoru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jednotka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Typ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Min.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hodnota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extLst>
                  <a:ext uri="{0D108BD9-81ED-4DB2-BD59-A6C34878D82A}">
                    <a16:rowId xmlns:a16="http://schemas.microsoft.com/office/drawing/2014/main" val="1000965618"/>
                  </a:ext>
                </a:extLst>
              </a:tr>
              <a:tr h="4826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600 000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false">
                          <a:effectLst/>
                        </a:rPr>
                        <a:t>Celkový počet účastníků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Účastníci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Výstup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12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extLst>
                  <a:ext uri="{0D108BD9-81ED-4DB2-BD59-A6C34878D82A}">
                    <a16:rowId xmlns:a16="http://schemas.microsoft.com/office/drawing/2014/main" val="2742183787"/>
                  </a:ext>
                </a:extLst>
              </a:tr>
              <a:tr h="6366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false">
                          <a:effectLst/>
                        </a:rPr>
                        <a:t>626 000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Účastníci, kteří získali kvalifikaci po ukončení své účasti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Účastníci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>
                          <a:effectLst/>
                        </a:rPr>
                        <a:t>Výsledek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dirty="false">
                          <a:effectLst/>
                        </a:rPr>
                        <a:t>8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412" marR="67412" marT="9363" marB="0"/>
                </a:tc>
                <a:extLst>
                  <a:ext uri="{0D108BD9-81ED-4DB2-BD59-A6C34878D82A}">
                    <a16:rowId xmlns:a16="http://schemas.microsoft.com/office/drawing/2014/main" val="384188419"/>
                  </a:ext>
                </a:extLst>
              </a:tr>
            </a:tbl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CD9AB4B1-D30F-3859-B58C-AED14F55DAC7}"/>
              </a:ext>
            </a:extLst>
          </p:cNvPr>
          <p:cNvSpPr txBox="true"/>
          <p:nvPr/>
        </p:nvSpPr>
        <p:spPr>
          <a:xfrm flipH="true">
            <a:off x="455447" y="4509120"/>
            <a:ext cx="8180250" cy="2106218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Účastníkem, který získal kvalifikaci po ukončení své účasti, je osoba z cílové skupiny projektu, která ukončila stáž v zahraničí a získala osvědčení o úspěšném ukončení stáže.</a:t>
            </a: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Úspěšným ukončením stáže se rozumí docházka do zaměstnání na stáži odpovídající alespoň 75 % z celkového fondu stanovené pracovní doby odborné praxe.</a:t>
            </a:r>
          </a:p>
        </p:txBody>
      </p:sp>
    </p:spTree>
    <p:extLst>
      <p:ext uri="{BB962C8B-B14F-4D97-AF65-F5344CB8AC3E}">
        <p14:creationId xmlns:p14="http://schemas.microsoft.com/office/powerpoint/2010/main" val="33018533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Účastníci / indikátory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35512" y="1772816"/>
          <a:ext cx="8604488" cy="4464496"/>
        </p:xfrm>
        <a:graphic>
          <a:graphicData uri="http://schemas.openxmlformats.org/drawingml/2006/diagram">
            <dgm:relIds r:dm="rId3" r:lo="rId4" r:qs="rId5" r:cs="rId6"/>
          </a:graphicData>
        </a:graphic>
      </p:graphicFrame>
      <p:grpSp>
        <p:nvGrpSpPr>
          <p:cNvPr id="9" name="Skupina 8">
            <a:extLst>
              <a:ext uri="{FF2B5EF4-FFF2-40B4-BE49-F238E27FC236}">
                <a16:creationId xmlns:a16="http://schemas.microsoft.com/office/drawing/2014/main" id="{22A84778-F0AE-4013-850B-D6C422E49C29}"/>
              </a:ext>
            </a:extLst>
          </p:cNvPr>
          <p:cNvGrpSpPr/>
          <p:nvPr/>
        </p:nvGrpSpPr>
        <p:grpSpPr>
          <a:xfrm>
            <a:off x="539750" y="1398872"/>
            <a:ext cx="8064500" cy="608400"/>
            <a:chOff x="0" y="251152"/>
            <a:chExt cx="8064500" cy="608400"/>
          </a:xfrm>
        </p:grpSpPr>
        <p:sp>
          <p:nvSpPr>
            <p:cNvPr id="10" name="Obdélník: se zakulacenými rohy 9">
              <a:extLst>
                <a:ext uri="{FF2B5EF4-FFF2-40B4-BE49-F238E27FC236}">
                  <a16:creationId xmlns:a16="http://schemas.microsoft.com/office/drawing/2014/main" id="{37BD4BCA-89CF-46D6-9D30-AA94756CC971}"/>
                </a:ext>
              </a:extLst>
            </p:cNvPr>
            <p:cNvSpPr/>
            <p:nvPr/>
          </p:nvSpPr>
          <p:spPr>
            <a:xfrm>
              <a:off x="0" y="251152"/>
              <a:ext cx="8064500" cy="60840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Obdélník: se zakulacenými rohy 4">
              <a:extLst>
                <a:ext uri="{FF2B5EF4-FFF2-40B4-BE49-F238E27FC236}">
                  <a16:creationId xmlns:a16="http://schemas.microsoft.com/office/drawing/2014/main" id="{49619CBC-32BF-4F96-8A66-6F3B8EDEA538}"/>
                </a:ext>
              </a:extLst>
            </p:cNvPr>
            <p:cNvSpPr txBox="true"/>
            <p:nvPr/>
          </p:nvSpPr>
          <p:spPr>
            <a:xfrm>
              <a:off x="29700" y="280852"/>
              <a:ext cx="8005100" cy="549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false" vert="horz" wrap="square" lIns="99060" tIns="99060" rIns="99060" bIns="99060" numCol="1" spcCol="1270" anchor="ctr" anchorCtr="false">
              <a:noAutofit/>
            </a:bodyPr>
            <a:lstStyle/>
            <a:p>
              <a:pPr marL="0" marR="0" lvl="0" indent="0" algn="l" defTabSz="1155700" rtl="false" eaLnBrk="true" fontAlgn="auto" latinLnBrk="false" hangingPunct="tru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false" lang="cs-CZ" sz="26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F5F5F5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Průchod účastníka projektem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52950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INDIKÁTORY bez závazku	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320000"/>
          </a:xfrm>
        </p:spPr>
        <p:txBody>
          <a:bodyPr/>
          <a:lstStyle/>
          <a:p>
            <a:r>
              <a:rPr lang="cs-CZ" sz="2200" dirty="false"/>
              <a:t>Indikátory bez závazku (v IS KP21+ je možné vyplnit 0):</a:t>
            </a:r>
          </a:p>
          <a:p>
            <a:r>
              <a:rPr lang="cs-CZ" sz="2200" dirty="false"/>
              <a:t>V případě, že projekt získá podporu, bude mít žadatel povinnost kromě indikátorů se závazkem vykazovat dosažené hodnoty pro:</a:t>
            </a:r>
          </a:p>
          <a:p>
            <a:pPr marL="756900" lvl="1" indent="-342900">
              <a:buFont typeface="+mj-lt"/>
              <a:buAutoNum type="alphaLcParenR"/>
            </a:pPr>
            <a:r>
              <a:rPr lang="cs-CZ" sz="1800" dirty="false"/>
              <a:t>	</a:t>
            </a:r>
            <a:r>
              <a:rPr lang="cs-CZ" dirty="false"/>
              <a:t>všechny indikátory, které se týkají účastníků stanovené v Obecné části pravidel pro žadatele a příjemce v rámci OPZ+ </a:t>
            </a:r>
          </a:p>
          <a:p>
            <a:pPr marL="756900" lvl="1" indent="-342900">
              <a:buFont typeface="+mj-lt"/>
              <a:buAutoNum type="alphaLcParenR"/>
            </a:pPr>
            <a:r>
              <a:rPr lang="cs-CZ" dirty="false"/>
              <a:t>	indikátory z následující tabulky:</a:t>
            </a:r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  <p:sp>
        <p:nvSpPr>
          <p:cNvPr id="6" name="Rectangle 1"/>
          <p:cNvSpPr>
            <a:spLocks noChangeArrowheads="true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ulka 6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845550085"/>
              </p:ext>
            </p:extLst>
          </p:nvPr>
        </p:nvGraphicFramePr>
        <p:xfrm>
          <a:off x="369827" y="4599917"/>
          <a:ext cx="8424935" cy="1216458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5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92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0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905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Kód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  <a:latin typeface="+mj-lt"/>
                        </a:rPr>
                        <a:t>Název indikátoru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  <a:latin typeface="+mj-lt"/>
                        </a:rPr>
                        <a:t>Měrná jednotka</a:t>
                      </a:r>
                      <a:endParaRPr lang="cs-CZ" sz="1800" b="true">
                        <a:solidFill>
                          <a:srgbClr val="080808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  <a:latin typeface="+mj-lt"/>
                        </a:rPr>
                        <a:t>Typ indikátoru</a:t>
                      </a:r>
                      <a:endParaRPr lang="cs-CZ" sz="1800" b="true">
                        <a:solidFill>
                          <a:srgbClr val="080808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7818">
                <a:tc>
                  <a:txBody>
                    <a:bodyPr/>
                    <a:lstStyle/>
                    <a:p>
                      <a:pPr marL="36195" marR="36195"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679 001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kern="1200" dirty="false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Počet podpořených Romů</a:t>
                      </a:r>
                      <a:endParaRPr lang="cs-CZ" sz="1800" kern="1200" dirty="false">
                        <a:solidFill>
                          <a:schemeClr val="dk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kern="1200" dirty="false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Osoby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kern="1200" dirty="false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true"/>
          </p:cNvSpPr>
          <p:nvPr/>
        </p:nvSpPr>
        <p:spPr bwMode="auto">
          <a:xfrm>
            <a:off x="1627188" y="3351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539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r>
              <a:rPr lang="cs-CZ" dirty="false"/>
              <a:t>INDIKÁTORY - SANKCE	</a:t>
            </a:r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false"/>
              <a:pPr>
                <a:spcAft>
                  <a:spcPts val="600"/>
                </a:spcAft>
              </a:pPr>
              <a:t>36</a:t>
            </a:fld>
            <a:endParaRPr lang="cs-CZ"/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A526B047-C282-49E3-CBAE-3ED052494A27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120707900"/>
              </p:ext>
            </p:extLst>
          </p:nvPr>
        </p:nvGraphicFramePr>
        <p:xfrm>
          <a:off x="540000" y="1844824"/>
          <a:ext cx="8064001" cy="2039424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4235961">
                  <a:extLst>
                    <a:ext uri="{9D8B030D-6E8A-4147-A177-3AD203B41FA5}">
                      <a16:colId xmlns:a16="http://schemas.microsoft.com/office/drawing/2014/main" val="691296249"/>
                    </a:ext>
                  </a:extLst>
                </a:gridCol>
                <a:gridCol w="3828040">
                  <a:extLst>
                    <a:ext uri="{9D8B030D-6E8A-4147-A177-3AD203B41FA5}">
                      <a16:colId xmlns:a16="http://schemas.microsoft.com/office/drawing/2014/main" val="4196652877"/>
                    </a:ext>
                  </a:extLst>
                </a:gridCol>
              </a:tblGrid>
              <a:tr h="80904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Celková míra naplnění indikátorů výstupů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49" marR="68149" marT="0" marB="0"/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Procento odvodu z částky, ve které byla </a:t>
                      </a:r>
                      <a:r>
                        <a:rPr lang="cs-CZ" sz="18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porušena</a:t>
                      </a:r>
                      <a:r>
                        <a:rPr lang="cs-CZ" sz="1800" dirty="false">
                          <a:effectLst/>
                        </a:rPr>
                        <a:t> rozpočtová kázeň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49" marR="68149" marT="0" marB="0"/>
                </a:tc>
                <a:extLst>
                  <a:ext uri="{0D108BD9-81ED-4DB2-BD59-A6C34878D82A}">
                    <a16:rowId xmlns:a16="http://schemas.microsoft.com/office/drawing/2014/main" val="1911645470"/>
                  </a:ext>
                </a:extLst>
              </a:tr>
              <a:tr h="293432"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méně než 85 % až 70 %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49" marR="68149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>
                          <a:effectLst/>
                        </a:rPr>
                        <a:t>15 %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49" marR="68149" marT="0" marB="0"/>
                </a:tc>
                <a:extLst>
                  <a:ext uri="{0D108BD9-81ED-4DB2-BD59-A6C34878D82A}">
                    <a16:rowId xmlns:a16="http://schemas.microsoft.com/office/drawing/2014/main" val="838923407"/>
                  </a:ext>
                </a:extLst>
              </a:tr>
              <a:tr h="293432"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méně než 70 % až 55 %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49" marR="68149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20 %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49" marR="68149" marT="0" marB="0"/>
                </a:tc>
                <a:extLst>
                  <a:ext uri="{0D108BD9-81ED-4DB2-BD59-A6C34878D82A}">
                    <a16:rowId xmlns:a16="http://schemas.microsoft.com/office/drawing/2014/main" val="968402784"/>
                  </a:ext>
                </a:extLst>
              </a:tr>
              <a:tr h="293432"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méně než 55 % až 40 %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49" marR="68149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30 %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49" marR="68149" marT="0" marB="0"/>
                </a:tc>
                <a:extLst>
                  <a:ext uri="{0D108BD9-81ED-4DB2-BD59-A6C34878D82A}">
                    <a16:rowId xmlns:a16="http://schemas.microsoft.com/office/drawing/2014/main" val="1125803703"/>
                  </a:ext>
                </a:extLst>
              </a:tr>
              <a:tr h="293432"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>
                          <a:effectLst/>
                        </a:rPr>
                        <a:t>méně než 40 %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49" marR="68149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50 %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49" marR="68149" marT="0" marB="0"/>
                </a:tc>
                <a:extLst>
                  <a:ext uri="{0D108BD9-81ED-4DB2-BD59-A6C34878D82A}">
                    <a16:rowId xmlns:a16="http://schemas.microsoft.com/office/drawing/2014/main" val="429407167"/>
                  </a:ext>
                </a:extLst>
              </a:tr>
            </a:tbl>
          </a:graphicData>
        </a:graphic>
      </p:graphicFrame>
      <p:graphicFrame>
        <p:nvGraphicFramePr>
          <p:cNvPr id="13" name="Tabulka 12">
            <a:extLst>
              <a:ext uri="{FF2B5EF4-FFF2-40B4-BE49-F238E27FC236}">
                <a16:creationId xmlns:a16="http://schemas.microsoft.com/office/drawing/2014/main" id="{6F4BD82F-2261-E597-F4A6-2F3C150CED04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312958745"/>
              </p:ext>
            </p:extLst>
          </p:nvPr>
        </p:nvGraphicFramePr>
        <p:xfrm>
          <a:off x="539999" y="4337352"/>
          <a:ext cx="8064001" cy="1446083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4235961">
                  <a:extLst>
                    <a:ext uri="{9D8B030D-6E8A-4147-A177-3AD203B41FA5}">
                      <a16:colId xmlns:a16="http://schemas.microsoft.com/office/drawing/2014/main" val="691296249"/>
                    </a:ext>
                  </a:extLst>
                </a:gridCol>
                <a:gridCol w="3828040">
                  <a:extLst>
                    <a:ext uri="{9D8B030D-6E8A-4147-A177-3AD203B41FA5}">
                      <a16:colId xmlns:a16="http://schemas.microsoft.com/office/drawing/2014/main" val="4196652877"/>
                    </a:ext>
                  </a:extLst>
                </a:gridCol>
              </a:tblGrid>
              <a:tr h="80904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Celková míra naplnění indikátorů výsledků</a:t>
                      </a:r>
                    </a:p>
                  </a:txBody>
                  <a:tcPr marL="68149" marR="68149" marT="0" marB="0"/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Procento odvodu z částky, ve které byla porušena rozpočtová kázeň</a:t>
                      </a:r>
                    </a:p>
                  </a:txBody>
                  <a:tcPr marL="68149" marR="68149" marT="0" marB="0"/>
                </a:tc>
                <a:extLst>
                  <a:ext uri="{0D108BD9-81ED-4DB2-BD59-A6C34878D82A}">
                    <a16:rowId xmlns:a16="http://schemas.microsoft.com/office/drawing/2014/main" val="1911645470"/>
                  </a:ext>
                </a:extLst>
              </a:tr>
              <a:tr h="293432"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méně než 75 % až 50 %</a:t>
                      </a:r>
                    </a:p>
                  </a:txBody>
                  <a:tcPr marL="68149" marR="68149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10 %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49" marR="68149" marT="0" marB="0"/>
                </a:tc>
                <a:extLst>
                  <a:ext uri="{0D108BD9-81ED-4DB2-BD59-A6C34878D82A}">
                    <a16:rowId xmlns:a16="http://schemas.microsoft.com/office/drawing/2014/main" val="838923407"/>
                  </a:ext>
                </a:extLst>
              </a:tr>
              <a:tr h="293432"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méně než 50 % </a:t>
                      </a:r>
                    </a:p>
                  </a:txBody>
                  <a:tcPr marL="68149" marR="68149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800" dirty="false">
                          <a:effectLst/>
                        </a:rPr>
                        <a:t>20 %</a:t>
                      </a:r>
                      <a:endParaRPr lang="cs-CZ" sz="18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49" marR="68149" marT="0" marB="0"/>
                </a:tc>
                <a:extLst>
                  <a:ext uri="{0D108BD9-81ED-4DB2-BD59-A6C34878D82A}">
                    <a16:rowId xmlns:a16="http://schemas.microsoft.com/office/drawing/2014/main" val="968402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83793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INDIKÁTORY</a:t>
            </a:r>
            <a:r>
              <a:rPr lang="pl-PL" b="false" dirty="false"/>
              <a:t> – </a:t>
            </a:r>
            <a:r>
              <a:rPr lang="pl-PL" b="false" cap="none" dirty="false"/>
              <a:t>podpořené osoby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536504"/>
          </a:xfrm>
        </p:spPr>
        <p:txBody>
          <a:bodyPr/>
          <a:lstStyle/>
          <a:p>
            <a:r>
              <a:rPr lang="cs-CZ" dirty="false"/>
              <a:t>Podpořená osoba = osoba identifikovatelná podle jména a příjmení, bydliště, data narození</a:t>
            </a:r>
          </a:p>
          <a:p>
            <a:r>
              <a:rPr lang="cs-CZ" dirty="false"/>
              <a:t>Pro možnost započtení podpořené osoby do indikátorů, musí poskytnutá </a:t>
            </a:r>
            <a:r>
              <a:rPr lang="cs-CZ" b="true" dirty="false"/>
              <a:t>podpora dosáhnout minimální hranice 40 hodin.</a:t>
            </a:r>
          </a:p>
          <a:p>
            <a:r>
              <a:rPr lang="cs-CZ" dirty="false"/>
              <a:t>Nižší míra poskytnutých služeb je považována za tzv. </a:t>
            </a:r>
            <a:r>
              <a:rPr lang="cs-CZ" b="true" dirty="false"/>
              <a:t>bagatelní podporu.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false"/>
              <a:t>Vyplnění projektové žádosti v IS KP21+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40425416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0FE6EF-7247-810D-668C-6EE402BC742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Návod pro PRÁCI V IS KP21+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D3E26E9-D135-D0D6-5C39-0FA0FD3EB2F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39</a:t>
            </a:fld>
            <a:endParaRPr lang="cs-CZ" dirty="false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1234C676-C6EB-6F28-BC53-F9FD0B664EE5}"/>
              </a:ext>
            </a:extLst>
          </p:cNvPr>
          <p:cNvSpPr txBox="true"/>
          <p:nvPr/>
        </p:nvSpPr>
        <p:spPr>
          <a:xfrm>
            <a:off x="935599" y="1348537"/>
            <a:ext cx="7668400" cy="44396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true" dirty="false"/>
              <a:t>POKYNY K VYPLNĚNÍ ŽÁDOSTI O PODPORU V IS KP21+ PRO PROJEKTY S JEDNOTKOVÝMI NÁKLADY ZAMĚŘENÉ NA PODPORU MEZINÁRODNÍ MOBILITY ZNEVÝHODNĚNÉ MLÁDEŽE (</a:t>
            </a:r>
            <a:r>
              <a:rPr lang="cs-CZ" sz="2000" b="true" dirty="false">
                <a:hlinkClick r:id="rId3"/>
              </a:rPr>
              <a:t>https://www.esfcr.cz/vyzva-096-opz-plus</a:t>
            </a:r>
            <a:r>
              <a:rPr lang="cs-CZ" sz="2000" b="true" dirty="false"/>
              <a:t>)</a:t>
            </a:r>
          </a:p>
          <a:p>
            <a:pPr marL="666000" lvl="1" indent="-25200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sz="2000" dirty="false"/>
              <a:t>Většina textových polí je</a:t>
            </a:r>
            <a:r>
              <a:rPr lang="cs-CZ" sz="2000" b="true" dirty="false"/>
              <a:t> předvyplněna </a:t>
            </a:r>
            <a:r>
              <a:rPr lang="cs-CZ" sz="2000" dirty="false"/>
              <a:t>automatickým textem s možností úpravy žadatelem.</a:t>
            </a:r>
          </a:p>
          <a:p>
            <a:pPr marL="666000" lvl="1" indent="-25200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sz="2000" dirty="false"/>
              <a:t>Výjimka = Pole Popis realizace aktivity v záložce Aktivity –needitovatelný text, 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který shrnuje povinné akce v rámci jednotlivých aktivit projektu.</a:t>
            </a:r>
          </a:p>
          <a:p>
            <a:pPr marL="666000" lvl="1" indent="-25200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Pouze 3 Aktivity</a:t>
            </a: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: Přípravná fáze, Zahraniční stáž, Následná fáze</a:t>
            </a:r>
            <a:endParaRPr lang="cs-CZ" sz="2000" dirty="false"/>
          </a:p>
          <a:p>
            <a:pPr marL="666000" lvl="1" indent="-25200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sz="2000" dirty="false"/>
              <a:t>Příloha 2 výzvy: </a:t>
            </a:r>
            <a:r>
              <a:rPr lang="cs-CZ" sz="2000" b="true" dirty="false"/>
              <a:t>Kalkulačka </a:t>
            </a:r>
            <a:r>
              <a:rPr lang="cs-CZ" sz="2000" b="true" dirty="false" err="true"/>
              <a:t>ŽoPo</a:t>
            </a:r>
            <a:r>
              <a:rPr lang="cs-CZ" sz="2000" b="true" dirty="false"/>
              <a:t> – </a:t>
            </a:r>
            <a:r>
              <a:rPr lang="cs-CZ" sz="2000" dirty="false"/>
              <a:t>podpůrný soubor pro kalkulaci celkových způsobilých výdajů projektu.</a:t>
            </a:r>
          </a:p>
          <a:p>
            <a:pPr marL="666000" lvl="1" indent="-25200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sz="2000" dirty="false"/>
              <a:t>Povinné přílohy žádosti</a:t>
            </a:r>
          </a:p>
        </p:txBody>
      </p:sp>
    </p:spTree>
    <p:extLst>
      <p:ext uri="{BB962C8B-B14F-4D97-AF65-F5344CB8AC3E}">
        <p14:creationId xmlns:p14="http://schemas.microsoft.com/office/powerpoint/2010/main" val="3074479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3140968"/>
            <a:ext cx="7272808" cy="1584176"/>
          </a:xfrm>
        </p:spPr>
        <p:txBody>
          <a:bodyPr/>
          <a:lstStyle/>
          <a:p>
            <a:pPr algn="ctr"/>
            <a:r>
              <a:rPr lang="cs-CZ" dirty="false"/>
              <a:t>Představení výzvy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18836440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CF5FC9-FB02-EF28-1B65-6EE71F5E3CA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Povinné přílohy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E5B5D0A-9D59-5023-3A9A-A7B30A09FEA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A5E6944-8689-8B80-B3BB-20BF73753E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9076539"/>
              </p:ext>
            </p:extLst>
          </p:nvPr>
        </p:nvGraphicFramePr>
        <p:xfrm>
          <a:off x="899592" y="1397000"/>
          <a:ext cx="7440488" cy="4064000"/>
        </p:xfrm>
        <a:graphic>
          <a:graphicData uri="http://schemas.openxmlformats.org/drawingml/2006/diagram">
            <dgm:relIds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78069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B6B20F-A746-9FF3-2437-53083DF9CF3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Pole anotace projektu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586112-6E01-D87D-1A4D-F5044517633C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E898E17-1D76-5689-AE5C-4FB3FF2360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7397685"/>
              </p:ext>
            </p:extLst>
          </p:nvPr>
        </p:nvGraphicFramePr>
        <p:xfrm>
          <a:off x="971600" y="1628800"/>
          <a:ext cx="7440488" cy="4064000"/>
        </p:xfrm>
        <a:graphic>
          <a:graphicData uri="http://schemas.openxmlformats.org/drawingml/2006/diagram">
            <dgm:relIds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01244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false"/>
              <a:t>Rozpočet projektu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14284823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0EF23C-E990-026A-FDD9-7D3E2DF4563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JEDNOTKY</a:t>
            </a:r>
          </a:p>
        </p:txBody>
      </p:sp>
      <p:graphicFrame>
        <p:nvGraphicFramePr>
          <p:cNvPr id="9" name="Zástupný obsah 8">
            <a:extLst>
              <a:ext uri="{FF2B5EF4-FFF2-40B4-BE49-F238E27FC236}">
                <a16:creationId xmlns:a16="http://schemas.microsoft.com/office/drawing/2014/main" id="{DAE813A6-E802-60FA-100C-1B741FD0101D}"/>
              </a:ext>
            </a:extLst>
          </p:cNvPr>
          <p:cNvGraphicFramePr>
            <a:graphicFrameLocks noGrp="true"/>
          </p:cNvGraphicFramePr>
          <p:nvPr>
            <p:ph idx="1"/>
          </p:nvPr>
        </p:nvGraphicFramePr>
        <p:xfrm>
          <a:off x="599848" y="1426155"/>
          <a:ext cx="7944304" cy="4743689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674670">
                  <a:extLst>
                    <a:ext uri="{9D8B030D-6E8A-4147-A177-3AD203B41FA5}">
                      <a16:colId xmlns:a16="http://schemas.microsoft.com/office/drawing/2014/main" val="454771148"/>
                    </a:ext>
                  </a:extLst>
                </a:gridCol>
                <a:gridCol w="2010297">
                  <a:extLst>
                    <a:ext uri="{9D8B030D-6E8A-4147-A177-3AD203B41FA5}">
                      <a16:colId xmlns:a16="http://schemas.microsoft.com/office/drawing/2014/main" val="1167655741"/>
                    </a:ext>
                  </a:extLst>
                </a:gridCol>
                <a:gridCol w="4259337">
                  <a:extLst>
                    <a:ext uri="{9D8B030D-6E8A-4147-A177-3AD203B41FA5}">
                      <a16:colId xmlns:a16="http://schemas.microsoft.com/office/drawing/2014/main" val="2456210218"/>
                    </a:ext>
                  </a:extLst>
                </a:gridCol>
              </a:tblGrid>
              <a:tr h="333712"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Aktivita projektu</a:t>
                      </a:r>
                      <a:endParaRPr lang="cs-CZ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false">
                          <a:effectLst/>
                        </a:rPr>
                        <a:t>Název jednotky</a:t>
                      </a:r>
                      <a:endParaRPr lang="cs-CZ" sz="20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false">
                          <a:effectLst/>
                        </a:rPr>
                        <a:t>Konstrukce jednotkového nákladu</a:t>
                      </a:r>
                      <a:endParaRPr lang="cs-CZ" sz="20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6431240"/>
                  </a:ext>
                </a:extLst>
              </a:tr>
              <a:tr h="818416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false">
                          <a:effectLst/>
                        </a:rPr>
                        <a:t>Přípravná fáze</a:t>
                      </a:r>
                      <a:endParaRPr lang="cs-CZ" sz="20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Mobilita mládeže</a:t>
                      </a:r>
                      <a:endParaRPr lang="cs-CZ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Příspěvek na zajištění jednoho dne účasti podpořené osoby v projektu</a:t>
                      </a:r>
                      <a:endParaRPr lang="cs-CZ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7358017"/>
                  </a:ext>
                </a:extLst>
              </a:tr>
              <a:tr h="333712">
                <a:tc rowSpan="3"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Zahraniční stáž</a:t>
                      </a:r>
                      <a:endParaRPr lang="cs-CZ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Mobilita mládeže</a:t>
                      </a:r>
                      <a:endParaRPr lang="cs-CZ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false">
                          <a:effectLst/>
                        </a:rPr>
                        <a:t>Příspěvek na zajištění jednoho dne účasti podpořené osoby v projektu</a:t>
                      </a:r>
                      <a:endParaRPr lang="cs-CZ" sz="20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9776646"/>
                  </a:ext>
                </a:extLst>
              </a:tr>
              <a:tr h="667423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false">
                          <a:effectLst/>
                        </a:rPr>
                        <a:t>Příplatek za zahraniční stáž</a:t>
                      </a:r>
                      <a:endParaRPr lang="cs-CZ" sz="20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Příspěvek na zvýšené náklady na den pobytu podpořené osoby na zahraniční stáži</a:t>
                      </a:r>
                      <a:endParaRPr lang="cs-CZ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2555402"/>
                  </a:ext>
                </a:extLst>
              </a:tr>
              <a:tr h="78985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false">
                          <a:effectLst/>
                        </a:rPr>
                        <a:t>Kapesné</a:t>
                      </a:r>
                      <a:endParaRPr lang="cs-CZ" sz="20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Kapesné vyplacené podpořené osobě za den pobytu na zahraniční stáži</a:t>
                      </a:r>
                      <a:endParaRPr lang="cs-CZ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077057"/>
                  </a:ext>
                </a:extLst>
              </a:tr>
              <a:tr h="87727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>
                          <a:effectLst/>
                        </a:rPr>
                        <a:t>Následná fáze</a:t>
                      </a:r>
                      <a:endParaRPr lang="cs-CZ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false">
                          <a:effectLst/>
                        </a:rPr>
                        <a:t>Mobilita mládeže</a:t>
                      </a:r>
                      <a:endParaRPr lang="cs-CZ" sz="20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2000" dirty="false">
                          <a:effectLst/>
                        </a:rPr>
                        <a:t>Příspěvek na zajištění jednoho dne účasti podpořené osoby v projektu</a:t>
                      </a:r>
                      <a:endParaRPr lang="cs-CZ" sz="20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6913333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5C70397-8C39-B12A-47D9-A50DD875951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75233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44903F-E421-53DE-D2E7-8A75755B936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Jednotka mobilita mládeže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417A16-72CE-5E68-5E5F-E63EA9680BD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320000"/>
          </a:xfrm>
        </p:spPr>
        <p:txBody>
          <a:bodyPr/>
          <a:lstStyle/>
          <a:p>
            <a:pPr algn="just"/>
            <a:r>
              <a:rPr lang="cs-CZ" sz="2200" dirty="false"/>
              <a:t>Představuje příspěvek na zajištění jednoho dne účasti podpořené osoby v projektu.</a:t>
            </a:r>
          </a:p>
          <a:p>
            <a:r>
              <a:rPr lang="cs-CZ" sz="2200" dirty="false"/>
              <a:t>Poskytuje se za počet kalendářních dní, po které se osoba z cílové skupiny </a:t>
            </a:r>
            <a:r>
              <a:rPr lang="cs-CZ" sz="2200" b="true" dirty="false"/>
              <a:t>aktivně</a:t>
            </a:r>
            <a:r>
              <a:rPr lang="cs-CZ" sz="2200" dirty="false"/>
              <a:t> účastnila projektu ode dne vstupu do projektu do dne ukončení účasti.</a:t>
            </a:r>
          </a:p>
          <a:p>
            <a:r>
              <a:rPr lang="cs-CZ" sz="2200" dirty="false"/>
              <a:t>Je poskytována za kalendářní den účasti v každé aktivitě projektu (aktivity „Přípravná fáze“, „Zahraniční stáž“ i „Následná fáze“). </a:t>
            </a:r>
          </a:p>
          <a:p>
            <a:r>
              <a:rPr lang="cs-CZ" sz="2200" dirty="false"/>
              <a:t>Splnění jednotky se prokazuje dohodou uzavřenou mezi příjemcem a podpořenou osobou  a prezenční listinou dokládající účast podpořené osoby v projektu. 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CCD99A5-E408-ADD4-839F-DF9695E545C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13593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44903F-E421-53DE-D2E7-8A75755B936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Příplatek za zahraniční stáž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417A16-72CE-5E68-5E5F-E63EA9680BD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66811" y="1269000"/>
            <a:ext cx="8064000" cy="4320000"/>
          </a:xfrm>
        </p:spPr>
        <p:txBody>
          <a:bodyPr/>
          <a:lstStyle/>
          <a:p>
            <a:r>
              <a:rPr lang="cs-CZ" sz="2200" dirty="false"/>
              <a:t>Představuje příspěvek na zvýšené náklady spojené se zahraniční stáží.</a:t>
            </a:r>
          </a:p>
          <a:p>
            <a:r>
              <a:rPr lang="cs-CZ" sz="2200" dirty="false"/>
              <a:t>Poskytuje se za počet kalendářních dní, po které se podpořená osoba účastnila aktivity „Zahraniční stáž“.</a:t>
            </a:r>
          </a:p>
          <a:p>
            <a:pPr algn="just"/>
            <a:r>
              <a:rPr lang="cs-CZ" sz="2200" dirty="false"/>
              <a:t>Jednotka je poskytována pouze v případě, že se zahraniční stáž koná ve skupině zemí, ve kterých je cenová úroveň vyšší než v ČR (země ve skupině 1 a 2).</a:t>
            </a:r>
          </a:p>
          <a:p>
            <a:r>
              <a:rPr lang="cs-CZ" sz="2200" dirty="false"/>
              <a:t>Jednotka může být poskytnuta pouze za dny, po které byla za daného účastníka dosažena jednotka „Mobilita mládeže“. </a:t>
            </a:r>
          </a:p>
          <a:p>
            <a:r>
              <a:rPr lang="cs-CZ" sz="2200" dirty="false"/>
              <a:t>Splnění jednotky se kromě dokladů potřebných k doložení jednotky „Mobilita mládeže“ prokazuje dokladem prokazujícím, ve které zemi EU se stáž konala. 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CCD99A5-E408-ADD4-839F-DF9695E545C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3719012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44903F-E421-53DE-D2E7-8A75755B936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Jednotka kapesné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417A16-72CE-5E68-5E5F-E63EA9680BD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66811" y="1269000"/>
            <a:ext cx="8064000" cy="4320000"/>
          </a:xfrm>
        </p:spPr>
        <p:txBody>
          <a:bodyPr/>
          <a:lstStyle/>
          <a:p>
            <a:pPr algn="just">
              <a:spcAft>
                <a:spcPts val="1100"/>
              </a:spcAft>
            </a:pPr>
            <a:r>
              <a:rPr lang="cs-CZ" sz="1800" dirty="false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ředstavuje příspěvek na krytí výdajů osobní potřeby podpořené osoby.</a:t>
            </a:r>
          </a:p>
          <a:p>
            <a:pPr algn="just">
              <a:spcAft>
                <a:spcPts val="11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Poskytuje se za počet kalendářních dní, po které se podpořená osoba účastnila aktivity „Zahraniční stáž“.</a:t>
            </a:r>
          </a:p>
          <a:p>
            <a:pPr algn="just">
              <a:spcAft>
                <a:spcPts val="11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Jednotka je způsobilá pouze v případě, že příjemce částku minimálně ve stejné výši vyplatí osobě z cílové skupiny (doporučení vyplácet v Kč).</a:t>
            </a:r>
          </a:p>
          <a:p>
            <a:pPr algn="just">
              <a:spcAft>
                <a:spcPts val="11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Jednotka může být poskytnuta pouze za dny, po které byla za daného účastníka dosažena jednotka „Mobilita mládeže“.</a:t>
            </a:r>
            <a:endParaRPr lang="cs-CZ" sz="1800" dirty="false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Splnění jednotky se kromě dokladů potřebných k doložení jednotky „Mobilita mládeže“ prokazuje dokladem prokazujícím, ve které zemí EU se stáž konala, a dokladem prokazujícím úhradu kapesného podpořené osobě.</a:t>
            </a:r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CCD99A5-E408-ADD4-839F-DF9695E545C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183496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0775F4-5B01-028A-3D5F-C927B2C339D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Sestavení rozpočtu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5DF408-0EE7-B719-8680-0EC96D68FF78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false"/>
              <a:t>Co musím minimálně vědět před sestavením rozpočtu?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58871BC-7DF9-EC64-F724-5DEDD626747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47</a:t>
            </a:fld>
            <a:endParaRPr lang="cs-CZ" dirty="false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AE7BD5E-773B-3633-26DE-D4D5D2FBB2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9912723"/>
              </p:ext>
            </p:extLst>
          </p:nvPr>
        </p:nvGraphicFramePr>
        <p:xfrm>
          <a:off x="1524000" y="2056000"/>
          <a:ext cx="6096000" cy="4064000"/>
        </p:xfrm>
        <a:graphic>
          <a:graphicData uri="http://schemas.openxmlformats.org/drawingml/2006/diagram">
            <dgm:relIds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368408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700D093-E232-0B63-F0C6-67D990867F16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/>
          <a:lstStyle/>
          <a:p>
            <a:r>
              <a:rPr lang="cs-CZ" dirty="false"/>
              <a:t>Kalkulačka celkových výdajů – příloha 2 výzvy</a:t>
            </a:r>
            <a:endParaRPr lang="en-US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EE541D6-4900-B286-0E48-D08E3E8179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false"/>
              <a:pPr>
                <a:spcAft>
                  <a:spcPts val="600"/>
                </a:spcAft>
              </a:pPr>
              <a:t>48</a:t>
            </a:fld>
            <a:endParaRPr lang="cs-CZ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7C082945-86B9-06F3-409B-4F354FA85CFD}"/>
              </a:ext>
            </a:extLst>
          </p:cNvPr>
          <p:cNvGraphicFramePr>
            <a:graphicFrameLocks noGrp="true"/>
          </p:cNvGraphicFramePr>
          <p:nvPr/>
        </p:nvGraphicFramePr>
        <p:xfrm>
          <a:off x="589215" y="1800000"/>
          <a:ext cx="7965573" cy="4320014"/>
        </p:xfrm>
        <a:graphic>
          <a:graphicData uri="http://schemas.openxmlformats.org/drawingml/2006/table">
            <a:tbl>
              <a:tblPr/>
              <a:tblGrid>
                <a:gridCol w="2228655">
                  <a:extLst>
                    <a:ext uri="{9D8B030D-6E8A-4147-A177-3AD203B41FA5}">
                      <a16:colId xmlns:a16="http://schemas.microsoft.com/office/drawing/2014/main" val="1533482144"/>
                    </a:ext>
                  </a:extLst>
                </a:gridCol>
                <a:gridCol w="2178548">
                  <a:extLst>
                    <a:ext uri="{9D8B030D-6E8A-4147-A177-3AD203B41FA5}">
                      <a16:colId xmlns:a16="http://schemas.microsoft.com/office/drawing/2014/main" val="2766848869"/>
                    </a:ext>
                  </a:extLst>
                </a:gridCol>
                <a:gridCol w="1643820">
                  <a:extLst>
                    <a:ext uri="{9D8B030D-6E8A-4147-A177-3AD203B41FA5}">
                      <a16:colId xmlns:a16="http://schemas.microsoft.com/office/drawing/2014/main" val="3715626088"/>
                    </a:ext>
                  </a:extLst>
                </a:gridCol>
                <a:gridCol w="1450870">
                  <a:extLst>
                    <a:ext uri="{9D8B030D-6E8A-4147-A177-3AD203B41FA5}">
                      <a16:colId xmlns:a16="http://schemas.microsoft.com/office/drawing/2014/main" val="191735370"/>
                    </a:ext>
                  </a:extLst>
                </a:gridCol>
                <a:gridCol w="463680">
                  <a:extLst>
                    <a:ext uri="{9D8B030D-6E8A-4147-A177-3AD203B41FA5}">
                      <a16:colId xmlns:a16="http://schemas.microsoft.com/office/drawing/2014/main" val="1379786258"/>
                    </a:ext>
                  </a:extLst>
                </a:gridCol>
              </a:tblGrid>
              <a:tr h="40953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Země EU, ve které se bude konat zahraniční stáž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Německo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846055"/>
                  </a:ext>
                </a:extLst>
              </a:tr>
              <a:tr h="246798"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638352"/>
                  </a:ext>
                </a:extLst>
              </a:tr>
              <a:tr h="40953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Aktivity projektu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Předpokládaná délka aktivity projektu (dny)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Předpokládaný počet účastníků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tru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tru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1018184"/>
                  </a:ext>
                </a:extLst>
              </a:tr>
              <a:tr h="23004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Přípravná fáze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9982318"/>
                  </a:ext>
                </a:extLst>
              </a:tr>
              <a:tr h="23004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Zahraniční stáž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697881"/>
                  </a:ext>
                </a:extLst>
              </a:tr>
              <a:tr h="23004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Následná fáze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15694"/>
                  </a:ext>
                </a:extLst>
              </a:tr>
              <a:tr h="23004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 dirty="fals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978270"/>
                  </a:ext>
                </a:extLst>
              </a:tr>
              <a:tr h="23004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kontrola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200" b="true" i="false" u="none" strike="noStrike">
                          <a:solidFill>
                            <a:srgbClr val="375623"/>
                          </a:solidFill>
                          <a:effectLst/>
                          <a:latin typeface="Arial" panose="020B0604020202020204" pitchFamily="34" charset="0"/>
                        </a:rPr>
                        <a:t>OK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tru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5810323"/>
                  </a:ext>
                </a:extLst>
              </a:tr>
              <a:tr h="246798">
                <a:tc>
                  <a:txBody>
                    <a:bodyPr/>
                    <a:lstStyle/>
                    <a:p>
                      <a:pPr algn="l" fontAlgn="b"/>
                      <a:endParaRPr lang="cs-CZ" sz="1200" b="tru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tru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tru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tru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9752630"/>
                  </a:ext>
                </a:extLst>
              </a:tr>
              <a:tr h="23004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Jednotky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Počet jednotek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Jednotková cena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Celkem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599116"/>
                  </a:ext>
                </a:extLst>
              </a:tr>
              <a:tr h="23004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Mobilita mládeže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5220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1 089,70 Kč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5 688 234,00 Kč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170248"/>
                  </a:ext>
                </a:extLst>
              </a:tr>
              <a:tr h="23004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Příplatek za zahraniční stáž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170,85 Kč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307 530,00 Kč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1150029"/>
                  </a:ext>
                </a:extLst>
              </a:tr>
              <a:tr h="23004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Kapesné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1800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908,28 Kč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1 634 904,00 Kč</a:t>
                      </a: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9127185"/>
                  </a:ext>
                </a:extLst>
              </a:tr>
              <a:tr h="246798"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false" i="false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79" marR="7479" marT="74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4916402"/>
                  </a:ext>
                </a:extLst>
              </a:tr>
              <a:tr h="23004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Celkové způsobilé výdaje projektu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7 630 668,00 Kč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315240"/>
                  </a:ext>
                </a:extLst>
              </a:tr>
              <a:tr h="23004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Procento vlastního spolufinancování dle výzvy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5,00%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cs-CZ" sz="12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OK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250422"/>
                  </a:ext>
                </a:extLst>
              </a:tr>
              <a:tr h="23004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l-PL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Podpora z veřejných zdrojů celkem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7 249 134,60 Kč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cs-CZ" sz="12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479" marR="7479" marT="74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020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05394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2E671080-E324-E5F3-0B84-CCFF8615AB76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/>
          <a:lstStyle/>
          <a:p>
            <a:r>
              <a:rPr lang="cs-CZ" dirty="false"/>
              <a:t>Příklad rozpočtu</a:t>
            </a:r>
            <a:endParaRPr lang="en-US" dirty="false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7F6EF5F-82EC-02F7-472A-CA8ADD0DFA20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72" y="1412776"/>
            <a:ext cx="8640028" cy="4860016"/>
          </a:xfrm>
          <a:prstGeom prst="rect">
            <a:avLst/>
          </a:prstGeom>
          <a:noFill/>
        </p:spPr>
      </p:pic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5CA4523-C790-32CF-7C94-2B47945B57F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false"/>
              <a:pPr>
                <a:spcAft>
                  <a:spcPts val="600"/>
                </a:spcAft>
              </a:pPr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413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Plán vyhlašování výzev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60000" y="4897024"/>
            <a:ext cx="8424000" cy="1196272"/>
          </a:xfrm>
        </p:spPr>
        <p:txBody>
          <a:bodyPr/>
          <a:lstStyle/>
          <a:p>
            <a:endParaRPr lang="cs-CZ" dirty="false"/>
          </a:p>
          <a:p>
            <a:pPr marL="414000" lvl="1" indent="0">
              <a:lnSpc>
                <a:spcPct val="150000"/>
              </a:lnSpc>
              <a:buNone/>
            </a:pPr>
            <a:r>
              <a:rPr lang="cs-CZ" sz="2400" b="true" dirty="false"/>
              <a:t>ALMA – Mezinárodní mobilita znevýhodněné mládeže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b="true" dirty="false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90CE40C-90B2-7D7A-B3FF-613F5F0745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522246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607308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8168D2-FF8B-AF4C-03BD-77D58ABD378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Forma financování a finanční plán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2424FB0-3C41-9927-3E40-9A79ED57ABA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50</a:t>
            </a:fld>
            <a:endParaRPr lang="cs-CZ" dirty="false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98FBFF4-2560-B32D-4F7C-BD69D7F12F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4168169"/>
              </p:ext>
            </p:extLst>
          </p:nvPr>
        </p:nvGraphicFramePr>
        <p:xfrm>
          <a:off x="899592" y="1397000"/>
          <a:ext cx="7440488" cy="4064000"/>
        </p:xfrm>
        <a:graphic>
          <a:graphicData uri="http://schemas.openxmlformats.org/drawingml/2006/diagram">
            <dgm:relIds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37780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3140968"/>
            <a:ext cx="7272808" cy="1584176"/>
          </a:xfrm>
        </p:spPr>
        <p:txBody>
          <a:bodyPr/>
          <a:lstStyle/>
          <a:p>
            <a:pPr algn="ctr"/>
            <a:r>
              <a:rPr lang="cs-CZ" dirty="false"/>
              <a:t>Otázky a odpovědi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69601503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6B24F3-BB70-C4C1-2DDB-90B7A566612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err="true"/>
              <a:t>ODKazy</a:t>
            </a:r>
            <a:r>
              <a:rPr lang="cs-CZ" dirty="false"/>
              <a:t> na důležité dokumenty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7B0146-3A1A-4B16-545A-C2F4E4FBEF95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400" b="true" dirty="false">
                <a:cs typeface="Times New Roman" panose="02020603050405020304" pitchFamily="18" charset="0"/>
                <a:hlinkClick r:id="rId2"/>
              </a:rPr>
              <a:t>https://www.esfcr.cz/vyzva-096-opz-plus</a:t>
            </a:r>
            <a:endParaRPr lang="cs-CZ" sz="2400" b="true" dirty="false">
              <a:cs typeface="Times New Roman" panose="02020603050405020304" pitchFamily="18" charset="0"/>
            </a:endParaRPr>
          </a:p>
          <a:p>
            <a:r>
              <a:rPr lang="cs-CZ" sz="2000" b="true" cap="all" dirty="false">
                <a:cs typeface="Times New Roman" panose="02020603050405020304" pitchFamily="18" charset="0"/>
              </a:rPr>
              <a:t>VÝZVA A JEJÍ PŘÍLOHY</a:t>
            </a:r>
          </a:p>
          <a:p>
            <a:r>
              <a:rPr lang="cs-CZ" sz="2000" b="true" cap="all" dirty="false">
                <a:cs typeface="Times New Roman" panose="02020603050405020304" pitchFamily="18" charset="0"/>
              </a:rPr>
              <a:t>ODKAZ NA KLUB VÝZVY NA FÓRU ESFCR.CZ</a:t>
            </a:r>
          </a:p>
          <a:p>
            <a:r>
              <a:rPr lang="cs-CZ" sz="2000" b="true" cap="all" dirty="false">
                <a:cs typeface="Times New Roman" panose="02020603050405020304" pitchFamily="18" charset="0"/>
              </a:rPr>
              <a:t>Specifická část pravidel pro žadatele a příjemce v rámci OPZ+ pro projekty s jednotkovými náklady zaměřené na podporu mezinárodní mobility znevýhodněné mládeže</a:t>
            </a:r>
          </a:p>
          <a:p>
            <a:r>
              <a:rPr lang="cs-CZ" sz="2000" b="true" dirty="false"/>
              <a:t>POKYNY K VYPLNĚNÍ ŽÁDOSTI O PODPORU V IS KP21+ PRO PROJEKTY S JEDNOTKOVÝMI NÁKLADY ZAMĚŘENÉ NA PODPORU MEZINÁRODNÍ MOBILITY ZNEVÝHODNĚNÉ MLÁDEŽE</a:t>
            </a:r>
          </a:p>
          <a:p>
            <a:endParaRPr lang="cs-CZ" sz="2400" b="true" cap="all" dirty="false">
              <a:cs typeface="Times New Roman" panose="02020603050405020304" pitchFamily="18" charset="0"/>
            </a:endParaRPr>
          </a:p>
          <a:p>
            <a:endParaRPr lang="cs-CZ" sz="2400" b="true" cap="all" dirty="false"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B41E6D4-E5C9-4F44-3069-6541141948F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8D51FD5-9B4B-DCD3-7D3E-A376DCBA5C3B}"/>
              </a:ext>
            </a:extLst>
          </p:cNvPr>
          <p:cNvPicPr>
            <a:picLocks noChangeAspect="true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2537" y="268537"/>
            <a:ext cx="542925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86625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3140968"/>
            <a:ext cx="7272808" cy="1584176"/>
          </a:xfrm>
        </p:spPr>
        <p:txBody>
          <a:bodyPr/>
          <a:lstStyle/>
          <a:p>
            <a:pPr algn="ctr"/>
            <a:r>
              <a:rPr lang="cs-CZ" dirty="false"/>
              <a:t>Děkujeme za pozornost a těšíme se na budoucí spolupráci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83539546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5">
            <a:extLst>
              <a:ext uri="{FF2B5EF4-FFF2-40B4-BE49-F238E27FC236}">
                <a16:creationId xmlns:a16="http://schemas.microsoft.com/office/drawing/2014/main" id="{F1B9F801-7C1D-4218-9C91-36CB28633817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936000" y="1484784"/>
            <a:ext cx="7272000" cy="3600400"/>
          </a:xfrm>
        </p:spPr>
        <p:txBody>
          <a:bodyPr/>
          <a:lstStyle/>
          <a:p>
            <a:pPr algn="ctr"/>
            <a:br>
              <a:rPr lang="cs-CZ" sz="2800" cap="none" dirty="false"/>
            </a:br>
            <a:r>
              <a:rPr lang="cs-CZ" sz="2800" cap="none" dirty="false"/>
              <a:t>Tomke Trávníček</a:t>
            </a:r>
            <a:br>
              <a:rPr lang="cs-CZ" sz="2800" cap="none" dirty="false"/>
            </a:br>
            <a:r>
              <a:rPr lang="cs-CZ" sz="2800" cap="none" dirty="false"/>
              <a:t>Eva Kalinová</a:t>
            </a:r>
            <a:br>
              <a:rPr lang="cs-CZ" sz="2800" cap="none" dirty="false"/>
            </a:br>
            <a:r>
              <a:rPr lang="cs-CZ" sz="2800" cap="none" dirty="false"/>
              <a:t>Marek Vyskočil</a:t>
            </a:r>
            <a:br>
              <a:rPr lang="cs-CZ" sz="2800" cap="none" dirty="false"/>
            </a:br>
            <a:br>
              <a:rPr lang="cs-CZ" sz="2800" cap="none" dirty="false"/>
            </a:br>
            <a:r>
              <a:rPr lang="cs-CZ" sz="2800" cap="none" dirty="false"/>
              <a:t>mail: </a:t>
            </a:r>
            <a:r>
              <a:rPr lang="cs-CZ" sz="2400" b="false" i="false" u="none" strike="noStrike" cap="none" dirty="false">
                <a:solidFill>
                  <a:srgbClr val="000000"/>
                </a:solidFill>
                <a:latin typeface="Arial" panose="020B0604020202020204" pitchFamily="34" charset="0"/>
                <a:hlinkClick r:id="rId3"/>
              </a:rPr>
              <a:t>tomke.travnicek@mpsv.cz</a:t>
            </a:r>
            <a:br>
              <a:rPr lang="cs-CZ" sz="2400" b="false" i="false" u="none" strike="noStrike" cap="none" dirty="false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cs-CZ" sz="2400" b="false" i="false" u="none" strike="noStrike" cap="none" dirty="false">
                <a:solidFill>
                  <a:srgbClr val="000000"/>
                </a:solidFill>
                <a:latin typeface="Arial" panose="020B0604020202020204" pitchFamily="34" charset="0"/>
                <a:hlinkClick r:id="rId4"/>
              </a:rPr>
              <a:t>eva.kalinova@mpsv.cz</a:t>
            </a:r>
            <a:br>
              <a:rPr lang="cs-CZ" sz="2400" b="false" i="false" u="none" strike="noStrike" cap="none" dirty="false">
                <a:solidFill>
                  <a:srgbClr val="000000"/>
                </a:solidFill>
                <a:latin typeface="Arial" panose="020B0604020202020204" pitchFamily="34" charset="0"/>
              </a:rPr>
            </a:br>
            <a:br>
              <a:rPr lang="cs-CZ" sz="2400" b="false" i="false" u="none" strike="noStrike" cap="none" dirty="false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cs-CZ" sz="2000" b="false" i="false" u="none" strike="noStrike" cap="none" dirty="false">
                <a:solidFill>
                  <a:srgbClr val="000000"/>
                </a:solidFill>
                <a:latin typeface="Arial" panose="020B0604020202020204" pitchFamily="34" charset="0"/>
              </a:rPr>
              <a:t>pro dotazy doporučujeme využívat </a:t>
            </a:r>
            <a:r>
              <a:rPr lang="cs-CZ" sz="2000" i="false" u="none" strike="noStrike" cap="none" dirty="false">
                <a:solidFill>
                  <a:srgbClr val="000000"/>
                </a:solidFill>
                <a:latin typeface="Arial" panose="020B0604020202020204" pitchFamily="34" charset="0"/>
              </a:rPr>
              <a:t>diskuzního klubu </a:t>
            </a:r>
            <a:r>
              <a:rPr lang="cs-CZ" sz="2000" b="false" i="false" u="none" strike="noStrike" cap="none" dirty="false">
                <a:solidFill>
                  <a:srgbClr val="000000"/>
                </a:solidFill>
                <a:latin typeface="Arial" panose="020B0604020202020204" pitchFamily="34" charset="0"/>
              </a:rPr>
              <a:t>k výzvě na ESF fóru</a:t>
            </a:r>
            <a:br>
              <a:rPr lang="cs-CZ" sz="2400" b="false" i="false" u="none" strike="noStrike" cap="none" dirty="false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cs-CZ" sz="2000" b="false" i="false" u="sng" dirty="false">
                <a:solidFill>
                  <a:srgbClr val="084A8B"/>
                </a:solidFill>
                <a:effectLst/>
                <a:latin typeface="Trebuchet MS" panose="020B0603020202020204" pitchFamily="34" charset="0"/>
                <a:hlinkClick r:id="rId5"/>
              </a:rPr>
              <a:t>03_23_096 ALMA - mezinárodní mobilita znevýhodněné mládeže (1)</a:t>
            </a:r>
            <a:br>
              <a:rPr lang="cs-CZ" sz="1100" b="false" i="false" dirty="false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</a:br>
            <a:br>
              <a:rPr lang="cs-CZ" sz="2400" b="false" i="false" u="none" strike="noStrike" cap="none" dirty="false">
                <a:solidFill>
                  <a:srgbClr val="000000"/>
                </a:solidFill>
                <a:latin typeface="Arial" panose="020B0604020202020204" pitchFamily="34" charset="0"/>
              </a:rPr>
            </a:br>
            <a:br>
              <a:rPr lang="cs-CZ" sz="3200" b="false" i="false" u="none" strike="noStrike" cap="none" dirty="false">
                <a:solidFill>
                  <a:srgbClr val="000000"/>
                </a:solidFill>
                <a:latin typeface="Arial" panose="020B0604020202020204" pitchFamily="34" charset="0"/>
              </a:rPr>
            </a:br>
            <a:br>
              <a:rPr lang="cs-CZ" sz="3200" cap="none" dirty="false"/>
            </a:br>
            <a:br>
              <a:rPr lang="cs-CZ" sz="3200" u="sng" cap="none" dirty="false"/>
            </a:br>
            <a:br>
              <a:rPr lang="cs-CZ" sz="2800" dirty="false"/>
            </a:br>
            <a:br>
              <a:rPr lang="cs-CZ" sz="2800" dirty="false"/>
            </a:br>
            <a:br>
              <a:rPr lang="cs-CZ" sz="2800" dirty="false"/>
            </a:br>
            <a:endParaRPr lang="cs-CZ" cap="none" dirty="false"/>
          </a:p>
        </p:txBody>
      </p:sp>
    </p:spTree>
    <p:extLst>
      <p:ext uri="{BB962C8B-B14F-4D97-AF65-F5344CB8AC3E}">
        <p14:creationId xmlns:p14="http://schemas.microsoft.com/office/powerpoint/2010/main" val="2458721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AE7369-187D-74D9-A676-7C2D87F0AB0C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Nastavení výzvy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8D63E136-1ADC-EDC5-7455-C36352A664E1}"/>
              </a:ext>
            </a:extLst>
          </p:cNvPr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3487023748"/>
              </p:ext>
            </p:extLst>
          </p:nvPr>
        </p:nvGraphicFramePr>
        <p:xfrm>
          <a:off x="539750" y="1772816"/>
          <a:ext cx="8064500" cy="4176464"/>
        </p:xfrm>
        <a:graphic>
          <a:graphicData uri="http://schemas.openxmlformats.org/drawingml/2006/diagram">
            <dgm:relIds r:dm="rId3" r:lo="rId4" r:qs="rId5" r:cs="rId6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A5F84B0-EFCB-B004-CE1F-D52D31C577B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5752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2F9292-BEF8-63DF-1AAE-A3619C56B5F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Nastavení výzvy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4D086D2-F240-0F34-E102-6EBA74637DB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54FCDD7-3DA0-3BBF-26F0-74C06B2302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1687873"/>
              </p:ext>
            </p:extLst>
          </p:nvPr>
        </p:nvGraphicFramePr>
        <p:xfrm>
          <a:off x="651143" y="1629872"/>
          <a:ext cx="7956400" cy="4336256"/>
        </p:xfrm>
        <a:graphic>
          <a:graphicData uri="http://schemas.openxmlformats.org/drawingml/2006/diagram">
            <dgm:relIds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30139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FBAB08-30A9-E9D5-259A-75487735959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nastavení výzvy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E7C6B706-029E-3644-D17A-F9336FC65F75}"/>
              </a:ext>
            </a:extLst>
          </p:cNvPr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4139826732"/>
              </p:ext>
            </p:extLst>
          </p:nvPr>
        </p:nvGraphicFramePr>
        <p:xfrm>
          <a:off x="558071" y="1124744"/>
          <a:ext cx="8064500" cy="5247240"/>
        </p:xfrm>
        <a:graphic>
          <a:graphicData uri="http://schemas.openxmlformats.org/drawingml/2006/diagram">
            <dgm:relIds r:dm="rId3" r:lo="rId4" r:qs="rId5" r:cs="rId6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D765CDE-05A9-66A9-248F-47C1BF56E91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0130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E29A19-B813-0A2B-5956-434480AFFEE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Míra podpory - spolufinancování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BE5E493-4EC0-B012-758A-F4A1A4DBCA8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  <p:graphicFrame>
        <p:nvGraphicFramePr>
          <p:cNvPr id="18" name="Tabulka 17">
            <a:extLst>
              <a:ext uri="{FF2B5EF4-FFF2-40B4-BE49-F238E27FC236}">
                <a16:creationId xmlns:a16="http://schemas.microsoft.com/office/drawing/2014/main" id="{7919AB87-7F42-3E49-26FC-0F93E45CA217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807146358"/>
              </p:ext>
            </p:extLst>
          </p:nvPr>
        </p:nvGraphicFramePr>
        <p:xfrm>
          <a:off x="396472" y="1315092"/>
          <a:ext cx="8424001" cy="5265933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4239438">
                  <a:extLst>
                    <a:ext uri="{9D8B030D-6E8A-4147-A177-3AD203B41FA5}">
                      <a16:colId xmlns:a16="http://schemas.microsoft.com/office/drawing/2014/main" val="1135926911"/>
                    </a:ext>
                  </a:extLst>
                </a:gridCol>
                <a:gridCol w="1146826">
                  <a:extLst>
                    <a:ext uri="{9D8B030D-6E8A-4147-A177-3AD203B41FA5}">
                      <a16:colId xmlns:a16="http://schemas.microsoft.com/office/drawing/2014/main" val="1604244230"/>
                    </a:ext>
                  </a:extLst>
                </a:gridCol>
                <a:gridCol w="1221234">
                  <a:extLst>
                    <a:ext uri="{9D8B030D-6E8A-4147-A177-3AD203B41FA5}">
                      <a16:colId xmlns:a16="http://schemas.microsoft.com/office/drawing/2014/main" val="3882043951"/>
                    </a:ext>
                  </a:extLst>
                </a:gridCol>
                <a:gridCol w="1816503">
                  <a:extLst>
                    <a:ext uri="{9D8B030D-6E8A-4147-A177-3AD203B41FA5}">
                      <a16:colId xmlns:a16="http://schemas.microsoft.com/office/drawing/2014/main" val="1271826024"/>
                    </a:ext>
                  </a:extLst>
                </a:gridCol>
              </a:tblGrid>
              <a:tr h="396065">
                <a:tc>
                  <a:txBody>
                    <a:bodyPr/>
                    <a:lstStyle/>
                    <a:p>
                      <a:pPr marL="90170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Žadatel/příjemce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/>
                </a:tc>
                <a:tc>
                  <a:txBody>
                    <a:bodyPr/>
                    <a:lstStyle/>
                    <a:p>
                      <a:pPr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Podíl EU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/>
                </a:tc>
                <a:tc>
                  <a:txBody>
                    <a:bodyPr/>
                    <a:lstStyle/>
                    <a:p>
                      <a:pPr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Státní rozpočet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/>
                </a:tc>
                <a:tc>
                  <a:txBody>
                    <a:bodyPr/>
                    <a:lstStyle/>
                    <a:p>
                      <a:pPr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false">
                          <a:effectLst/>
                        </a:rPr>
                        <a:t>Žadatel/příjemce</a:t>
                      </a:r>
                      <a:endParaRPr lang="cs-CZ" sz="1400" dirty="false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/>
                </a:tc>
                <a:extLst>
                  <a:ext uri="{0D108BD9-81ED-4DB2-BD59-A6C34878D82A}">
                    <a16:rowId xmlns:a16="http://schemas.microsoft.com/office/drawing/2014/main" val="35450632"/>
                  </a:ext>
                </a:extLst>
              </a:tr>
              <a:tr h="879081">
                <a:tc>
                  <a:txBody>
                    <a:bodyPr/>
                    <a:lstStyle/>
                    <a:p>
                      <a:pPr marL="90170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Soukromoprávní subjekty vykonávající veřejně prospěšnou činnost: obecně prospěšné společnosti, spolky, ústavy, církve a náboženské společnosti, nadace a nadační fondy</a:t>
                      </a:r>
                      <a:endParaRPr lang="cs-CZ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76,735 %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23,265 %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0 %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extLst>
                  <a:ext uri="{0D108BD9-81ED-4DB2-BD59-A6C34878D82A}">
                    <a16:rowId xmlns:a16="http://schemas.microsoft.com/office/drawing/2014/main" val="3334761499"/>
                  </a:ext>
                </a:extLst>
              </a:tr>
              <a:tr h="601530">
                <a:tc>
                  <a:txBody>
                    <a:bodyPr/>
                    <a:lstStyle/>
                    <a:p>
                      <a:pPr marL="90170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dirty="false">
                          <a:effectLst/>
                        </a:rPr>
                        <a:t>Státní vysoké školy; školy a školská zařízení zřizovaná ministerstvy dle školského zákona (č. 561/2004 Sb.)</a:t>
                      </a:r>
                      <a:endParaRPr lang="cs-CZ" sz="1200" dirty="false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76,735 %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23,265 %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0 %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extLst>
                  <a:ext uri="{0D108BD9-81ED-4DB2-BD59-A6C34878D82A}">
                    <a16:rowId xmlns:a16="http://schemas.microsoft.com/office/drawing/2014/main" val="1195712205"/>
                  </a:ext>
                </a:extLst>
              </a:tr>
              <a:tr h="343864">
                <a:tc>
                  <a:txBody>
                    <a:bodyPr/>
                    <a:lstStyle/>
                    <a:p>
                      <a:pPr marL="90170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Veřejné vysoké školy (kromě státních vysokých škol) </a:t>
                      </a:r>
                      <a:endParaRPr lang="cs-CZ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76,735 %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18,265 %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false">
                          <a:solidFill>
                            <a:srgbClr val="FF0000"/>
                          </a:solidFill>
                          <a:effectLst/>
                        </a:rPr>
                        <a:t>5 %</a:t>
                      </a:r>
                      <a:endParaRPr lang="cs-CZ" sz="1400" dirty="fals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extLst>
                  <a:ext uri="{0D108BD9-81ED-4DB2-BD59-A6C34878D82A}">
                    <a16:rowId xmlns:a16="http://schemas.microsoft.com/office/drawing/2014/main" val="2790056602"/>
                  </a:ext>
                </a:extLst>
              </a:tr>
              <a:tr h="522271">
                <a:tc>
                  <a:txBody>
                    <a:bodyPr/>
                    <a:lstStyle/>
                    <a:p>
                      <a:pPr marL="90170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Právnické osoby vykonávající činnost škol a školských zařízení zapsané ve školském rejstříku</a:t>
                      </a:r>
                      <a:endParaRPr lang="cs-CZ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false">
                          <a:effectLst/>
                        </a:rPr>
                        <a:t>76,735 %</a:t>
                      </a:r>
                      <a:endParaRPr lang="cs-CZ" sz="1400" dirty="false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18,265 %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false">
                          <a:solidFill>
                            <a:srgbClr val="FF0000"/>
                          </a:solidFill>
                          <a:effectLst/>
                        </a:rPr>
                        <a:t>5 %</a:t>
                      </a:r>
                      <a:endParaRPr lang="cs-CZ" sz="1400" dirty="fals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extLst>
                  <a:ext uri="{0D108BD9-81ED-4DB2-BD59-A6C34878D82A}">
                    <a16:rowId xmlns:a16="http://schemas.microsoft.com/office/drawing/2014/main" val="1323943749"/>
                  </a:ext>
                </a:extLst>
              </a:tr>
              <a:tr h="343864">
                <a:tc>
                  <a:txBody>
                    <a:bodyPr/>
                    <a:lstStyle/>
                    <a:p>
                      <a:pPr marL="90170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Obce do 3 000 obyvatel včetně a jejich organizace</a:t>
                      </a:r>
                      <a:endParaRPr lang="cs-CZ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76,735 %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18,265 %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false">
                          <a:solidFill>
                            <a:srgbClr val="FF0000"/>
                          </a:solidFill>
                          <a:effectLst/>
                        </a:rPr>
                        <a:t>5 %</a:t>
                      </a:r>
                      <a:endParaRPr lang="cs-CZ" sz="1400" dirty="fals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extLst>
                  <a:ext uri="{0D108BD9-81ED-4DB2-BD59-A6C34878D82A}">
                    <a16:rowId xmlns:a16="http://schemas.microsoft.com/office/drawing/2014/main" val="637331998"/>
                  </a:ext>
                </a:extLst>
              </a:tr>
              <a:tr h="343864">
                <a:tc>
                  <a:txBody>
                    <a:bodyPr/>
                    <a:lstStyle/>
                    <a:p>
                      <a:pPr marL="90170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dirty="false">
                          <a:effectLst/>
                        </a:rPr>
                        <a:t>Obce nad 3 000 obyvatel a jejich organizace</a:t>
                      </a:r>
                      <a:endParaRPr lang="cs-CZ" sz="1200" dirty="false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76,735 %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13,265 %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false">
                          <a:solidFill>
                            <a:srgbClr val="FF0000"/>
                          </a:solidFill>
                          <a:effectLst/>
                        </a:rPr>
                        <a:t>10 %</a:t>
                      </a:r>
                      <a:endParaRPr lang="cs-CZ" sz="1400" dirty="fals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extLst>
                  <a:ext uri="{0D108BD9-81ED-4DB2-BD59-A6C34878D82A}">
                    <a16:rowId xmlns:a16="http://schemas.microsoft.com/office/drawing/2014/main" val="3873117528"/>
                  </a:ext>
                </a:extLst>
              </a:tr>
              <a:tr h="190599">
                <a:tc>
                  <a:txBody>
                    <a:bodyPr/>
                    <a:lstStyle/>
                    <a:p>
                      <a:pPr marL="90170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>
                          <a:effectLst/>
                        </a:rPr>
                        <a:t>Kraje a jejich organizace</a:t>
                      </a:r>
                      <a:endParaRPr lang="cs-CZ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76,735 %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13,265 %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false">
                          <a:solidFill>
                            <a:srgbClr val="FF0000"/>
                          </a:solidFill>
                          <a:effectLst/>
                        </a:rPr>
                        <a:t>10 %</a:t>
                      </a:r>
                      <a:endParaRPr lang="cs-CZ" sz="1400" dirty="fals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extLst>
                  <a:ext uri="{0D108BD9-81ED-4DB2-BD59-A6C34878D82A}">
                    <a16:rowId xmlns:a16="http://schemas.microsoft.com/office/drawing/2014/main" val="2858503370"/>
                  </a:ext>
                </a:extLst>
              </a:tr>
              <a:tr h="522271">
                <a:tc>
                  <a:txBody>
                    <a:bodyPr/>
                    <a:lstStyle/>
                    <a:p>
                      <a:pPr marL="90170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dirty="false">
                          <a:effectLst/>
                        </a:rPr>
                        <a:t>Hl. město Praha, jeho městské části a příspěvkové organizace (s výjimkou škol a školských zařízení)</a:t>
                      </a:r>
                      <a:endParaRPr lang="cs-CZ" sz="1200" dirty="false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76,735 %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0 %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false">
                          <a:solidFill>
                            <a:srgbClr val="FF0000"/>
                          </a:solidFill>
                          <a:effectLst/>
                        </a:rPr>
                        <a:t>23,265 %</a:t>
                      </a:r>
                      <a:endParaRPr lang="cs-CZ" sz="1400" dirty="fals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extLst>
                  <a:ext uri="{0D108BD9-81ED-4DB2-BD59-A6C34878D82A}">
                    <a16:rowId xmlns:a16="http://schemas.microsoft.com/office/drawing/2014/main" val="2633759304"/>
                  </a:ext>
                </a:extLst>
              </a:tr>
              <a:tr h="1057487">
                <a:tc>
                  <a:txBody>
                    <a:bodyPr/>
                    <a:lstStyle/>
                    <a:p>
                      <a:pPr marL="90170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200" dirty="false">
                          <a:effectLst/>
                        </a:rPr>
                        <a:t>Ostatní subjekty neobsažené ve výše uvedených kategoriích, např.: OSVČ; družstva; obchodní společnosti: veřejné obchodní společnosti, společnosti s ručením omezeným, akciové společnosti atd.</a:t>
                      </a:r>
                      <a:endParaRPr lang="cs-CZ" sz="1200" dirty="false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76,735 %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0 %</a:t>
                      </a:r>
                      <a:endParaRPr lang="cs-CZ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tc>
                  <a:txBody>
                    <a:bodyPr/>
                    <a:lstStyle/>
                    <a:p>
                      <a:pPr algn="ctr" fontAlgn="base" hangingPunct="fal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dirty="false">
                          <a:solidFill>
                            <a:srgbClr val="FF0000"/>
                          </a:solidFill>
                          <a:effectLst/>
                        </a:rPr>
                        <a:t>23,265 %</a:t>
                      </a:r>
                      <a:endParaRPr lang="cs-CZ" sz="1400" dirty="fals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06" marR="58406" marT="0" marB="0" anchor="ctr"/>
                </a:tc>
                <a:extLst>
                  <a:ext uri="{0D108BD9-81ED-4DB2-BD59-A6C34878D82A}">
                    <a16:rowId xmlns:a16="http://schemas.microsoft.com/office/drawing/2014/main" val="645203920"/>
                  </a:ext>
                </a:extLst>
              </a:tr>
            </a:tbl>
          </a:graphicData>
        </a:graphic>
      </p:graphicFrame>
      <p:sp>
        <p:nvSpPr>
          <p:cNvPr id="19" name="Rectangle 10">
            <a:extLst>
              <a:ext uri="{FF2B5EF4-FFF2-40B4-BE49-F238E27FC236}">
                <a16:creationId xmlns:a16="http://schemas.microsoft.com/office/drawing/2014/main" id="{7ADBD457-C9AD-3992-BF94-3E638742B00D}"/>
              </a:ext>
            </a:extLst>
          </p:cNvPr>
          <p:cNvSpPr>
            <a:spLocks noChangeArrowheads="true"/>
          </p:cNvSpPr>
          <p:nvPr/>
        </p:nvSpPr>
        <p:spPr bwMode="auto">
          <a:xfrm>
            <a:off x="2122488" y="1800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169391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D88155-0E86-4D14-B6AF-C6806AEE9525}">
  <ds:schemaRefs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dfed548f-0517-4d39-90e3-3947398480c0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4453</properties:Words>
  <properties:PresentationFormat>Předvádění na obrazovce (4:3)</properties:PresentationFormat>
  <properties:Paragraphs>757</properties:Paragraphs>
  <properties:Slides>54</properties:Slides>
  <properties:Notes>33</properties:Notes>
  <properties:TotalTime>3084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54</vt:i4>
      </vt:variant>
    </vt:vector>
  </properties:HeadingPairs>
  <properties:TitlesOfParts>
    <vt:vector baseType="lpstr" size="61">
      <vt:lpstr>Arial</vt:lpstr>
      <vt:lpstr>Calibri</vt:lpstr>
      <vt:lpstr>Symbol</vt:lpstr>
      <vt:lpstr>Trebuchet MS</vt:lpstr>
      <vt:lpstr>Wingdings</vt:lpstr>
      <vt:lpstr>Wingdings 3</vt:lpstr>
      <vt:lpstr>prezentace</vt:lpstr>
      <vt:lpstr>Seminář pro žadatele o podporu v rámci výzvy 03_23_096 ALMA – Mezinárodní mobilita znevýhodněné mládeže 1 </vt:lpstr>
      <vt:lpstr>Program semináře</vt:lpstr>
      <vt:lpstr>Úvodní kolečko (kdo jsme kdo)</vt:lpstr>
      <vt:lpstr>Představení výzvy</vt:lpstr>
      <vt:lpstr>Plán vyhlašování výzev</vt:lpstr>
      <vt:lpstr>Nastavení výzvy</vt:lpstr>
      <vt:lpstr>Nastavení výzvy</vt:lpstr>
      <vt:lpstr>nastavení výzvy</vt:lpstr>
      <vt:lpstr>Míra podpory - spolufinancování</vt:lpstr>
      <vt:lpstr>Žadatelé a partneři</vt:lpstr>
      <vt:lpstr>žadatelé a partneři</vt:lpstr>
      <vt:lpstr>Cílová skupina</vt:lpstr>
      <vt:lpstr>Cílová Skupina</vt:lpstr>
      <vt:lpstr>Projektové aktivity</vt:lpstr>
      <vt:lpstr>Aktivity versus Akce</vt:lpstr>
      <vt:lpstr>aktivity</vt:lpstr>
      <vt:lpstr>Prezentace aplikace PowerPoint</vt:lpstr>
      <vt:lpstr>Zajištění Zahraniční stážE</vt:lpstr>
      <vt:lpstr>Zahraniční stáž</vt:lpstr>
      <vt:lpstr>Partner Search Database</vt:lpstr>
      <vt:lpstr>Harmonogram aktivit projektu</vt:lpstr>
      <vt:lpstr>Informace k aktivitám</vt:lpstr>
      <vt:lpstr>Součinnost při Evaluaci</vt:lpstr>
      <vt:lpstr>Otázky a odpovědi</vt:lpstr>
      <vt:lpstr>Hodnocení a výběr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INDIKÁTORY</vt:lpstr>
      <vt:lpstr>INDIKÁTORY </vt:lpstr>
      <vt:lpstr>INDIKÁTORY se závazkem </vt:lpstr>
      <vt:lpstr>Účastníci / indikátory</vt:lpstr>
      <vt:lpstr>INDIKÁTORY bez závazku </vt:lpstr>
      <vt:lpstr>INDIKÁTORY - SANKCE </vt:lpstr>
      <vt:lpstr>INDIKÁTORY – podpořené osoby</vt:lpstr>
      <vt:lpstr>Vyplnění projektové žádosti v IS KP21+</vt:lpstr>
      <vt:lpstr>Návod pro PRÁCI V IS KP21+</vt:lpstr>
      <vt:lpstr>Povinné přílohy žádosti</vt:lpstr>
      <vt:lpstr>Pole anotace projektu</vt:lpstr>
      <vt:lpstr>Rozpočet projektu</vt:lpstr>
      <vt:lpstr>JEDNOTKY</vt:lpstr>
      <vt:lpstr>Jednotka mobilita mládeže</vt:lpstr>
      <vt:lpstr>Příplatek za zahraniční stáž</vt:lpstr>
      <vt:lpstr>Jednotka kapesné</vt:lpstr>
      <vt:lpstr>Sestavení rozpočtu</vt:lpstr>
      <vt:lpstr>Kalkulačka celkových výdajů – příloha 2 výzvy</vt:lpstr>
      <vt:lpstr>Příklad rozpočtu</vt:lpstr>
      <vt:lpstr>Forma financování a finanční plán</vt:lpstr>
      <vt:lpstr>Otázky a odpovědi</vt:lpstr>
      <vt:lpstr>ODKazy na důležité dokumenty</vt:lpstr>
      <vt:lpstr>Děkujeme za pozornost a těšíme se na budoucí spolupráci</vt:lpstr>
      <vt:lpstr> Tomke Trávníček Eva Kalinová Marek Vyskočil  mail: tomke.travnicek@mpsv.cz eva.kalinova@mpsv.cz  pro dotazy doporučujeme využívat diskuzního klubu k výzvě na ESF fóru 03_23_096 ALMA - mezinárodní mobilita znevýhodněné mládeže (1)       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2023-03-03T14:18:18Z</dcterms:modified>
  <cp:revision>216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