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5.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6.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7.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theme/theme8.xml" ContentType="application/vnd.openxmlformats-officedocument.theme+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1" r:id="rId4"/>
    <p:sldMasterId id="2147483683" r:id="rId5"/>
    <p:sldMasterId id="2147483694" r:id="rId6"/>
    <p:sldMasterId id="2147483705" r:id="rId7"/>
    <p:sldMasterId id="2147483716" r:id="rId8"/>
    <p:sldMasterId id="2147483727" r:id="rId9"/>
    <p:sldMasterId id="2147483740" r:id="rId10"/>
    <p:sldMasterId id="2147483751" r:id="rId11"/>
    <p:sldMasterId id="2147483762" r:id="rId12"/>
  </p:sldMasterIdLst>
  <p:notesMasterIdLst>
    <p:notesMasterId r:id="rId38"/>
  </p:notesMasterIdLst>
  <p:handoutMasterIdLst>
    <p:handoutMasterId r:id="rId39"/>
  </p:handoutMasterIdLst>
  <p:sldIdLst>
    <p:sldId id="256" r:id="rId13"/>
    <p:sldId id="1704" r:id="rId14"/>
    <p:sldId id="1641" r:id="rId15"/>
    <p:sldId id="1630" r:id="rId16"/>
    <p:sldId id="1642" r:id="rId17"/>
    <p:sldId id="1390" r:id="rId18"/>
    <p:sldId id="1686" r:id="rId19"/>
    <p:sldId id="1645" r:id="rId20"/>
    <p:sldId id="1647" r:id="rId21"/>
    <p:sldId id="1648" r:id="rId22"/>
    <p:sldId id="1688" r:id="rId23"/>
    <p:sldId id="1653" r:id="rId24"/>
    <p:sldId id="1652" r:id="rId25"/>
    <p:sldId id="1646" r:id="rId26"/>
    <p:sldId id="1702" r:id="rId27"/>
    <p:sldId id="1650" r:id="rId28"/>
    <p:sldId id="1703" r:id="rId29"/>
    <p:sldId id="1705" r:id="rId30"/>
    <p:sldId id="526" r:id="rId31"/>
    <p:sldId id="1135" r:id="rId32"/>
    <p:sldId id="1555" r:id="rId33"/>
    <p:sldId id="1713" r:id="rId34"/>
    <p:sldId id="1712" r:id="rId35"/>
    <p:sldId id="1608" r:id="rId36"/>
    <p:sldId id="1610" r:id="rId37"/>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33500706-CD35-4560-8542-A1ED2584CBE6}">
          <p14:sldIdLst>
            <p14:sldId id="256"/>
            <p14:sldId id="1704"/>
            <p14:sldId id="1641"/>
            <p14:sldId id="1630"/>
            <p14:sldId id="1642"/>
            <p14:sldId id="1390"/>
            <p14:sldId id="1686"/>
            <p14:sldId id="1645"/>
            <p14:sldId id="1647"/>
            <p14:sldId id="1648"/>
            <p14:sldId id="1688"/>
            <p14:sldId id="1653"/>
            <p14:sldId id="1652"/>
            <p14:sldId id="1646"/>
            <p14:sldId id="1702"/>
            <p14:sldId id="1650"/>
            <p14:sldId id="1703"/>
            <p14:sldId id="1705"/>
            <p14:sldId id="526"/>
            <p14:sldId id="1135"/>
            <p14:sldId id="1555"/>
            <p14:sldId id="1713"/>
            <p14:sldId id="1712"/>
            <p14:sldId id="1608"/>
            <p14:sldId id="1610"/>
          </p14:sldIdLst>
        </p14:section>
      </p14:sectionLst>
    </p:ex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or" initials="R"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or" initials="A" lastIdx="10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4088"/>
    <a:srgbClr val="AFDDFA"/>
    <a:srgbClr val="003399"/>
    <a:srgbClr val="181818"/>
    <a:srgbClr val="084A8B"/>
    <a:srgbClr val="E8E8E8"/>
    <a:srgbClr val="CCD0DA"/>
    <a:srgbClr val="E7E9EE"/>
    <a:srgbClr val="FFCC00"/>
    <a:srgbClr val="9FA1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55" autoAdjust="0"/>
    <p:restoredTop sz="73414" autoAdjust="0"/>
  </p:normalViewPr>
  <p:slideViewPr>
    <p:cSldViewPr showGuides="1">
      <p:cViewPr varScale="1">
        <p:scale>
          <a:sx n="49" d="100"/>
          <a:sy n="49" d="100"/>
        </p:scale>
        <p:origin x="1572" y="40"/>
      </p:cViewPr>
      <p:guideLst>
        <p:guide orient="horz" pos="913"/>
        <p:guide orient="horz" pos="3884"/>
        <p:guide pos="5420"/>
        <p:guide pos="340"/>
      </p:guideLst>
    </p:cSldViewPr>
  </p:slideViewPr>
  <p:outlineViewPr>
    <p:cViewPr>
      <p:scale>
        <a:sx n="33" d="100"/>
        <a:sy n="33" d="100"/>
      </p:scale>
      <p:origin x="0" y="-896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handoutMaster" Target="handoutMasters/handoutMaster1.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viewProps" Target="viewProp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4.xml"/><Relationship Id="rId29"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10" Type="http://schemas.openxmlformats.org/officeDocument/2006/relationships/slideMaster" Target="slideMasters/slideMaster7.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theme" Target="theme/theme1.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Master" Target="slideMasters/slideMaster9.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notesMaster" Target="notesMasters/notesMaster1.xml"/><Relationship Id="rId20" Type="http://schemas.openxmlformats.org/officeDocument/2006/relationships/slide" Target="slides/slide8.xml"/><Relationship Id="rId41" Type="http://schemas.openxmlformats.org/officeDocument/2006/relationships/presProps" Target="presProps.xml"/></Relationships>
</file>

<file path=ppt/diagrams/_rels/data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ata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4" Type="http://schemas.openxmlformats.org/officeDocument/2006/relationships/image" Target="../media/image19.svg"/></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A6B704-7D03-4D8E-9AC6-7E92B08CD320}"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0FCADD78-22EE-4037-993D-2A96D30ACC91}">
      <dgm:prSet custT="1"/>
      <dgm:spPr>
        <a:solidFill>
          <a:schemeClr val="tx2"/>
        </a:solidFill>
      </dgm:spPr>
      <dgm:t>
        <a:bodyPr/>
        <a:lstStyle/>
        <a:p>
          <a:r>
            <a:rPr lang="cs-CZ" sz="2000" dirty="0">
              <a:solidFill>
                <a:srgbClr val="164088"/>
              </a:solidFill>
            </a:rPr>
            <a:t>Existence 1 rok k datu vyhlášení výzvy</a:t>
          </a:r>
          <a:endParaRPr lang="en-US" sz="4600" dirty="0">
            <a:solidFill>
              <a:srgbClr val="164088"/>
            </a:solidFill>
          </a:endParaRPr>
        </a:p>
      </dgm:t>
    </dgm:pt>
    <dgm:pt modelId="{FDD89555-8A9D-4669-9576-8297C63C4B94}" type="parTrans" cxnId="{9DCD0431-F38D-4484-9D05-F190974D4E20}">
      <dgm:prSet/>
      <dgm:spPr/>
      <dgm:t>
        <a:bodyPr/>
        <a:lstStyle/>
        <a:p>
          <a:endParaRPr lang="en-US"/>
        </a:p>
      </dgm:t>
    </dgm:pt>
    <dgm:pt modelId="{BB8E0CA3-6C9F-4EA1-882B-13BAE5462F4C}" type="sibTrans" cxnId="{9DCD0431-F38D-4484-9D05-F190974D4E20}">
      <dgm:prSet/>
      <dgm:spPr/>
      <dgm:t>
        <a:bodyPr/>
        <a:lstStyle/>
        <a:p>
          <a:endParaRPr lang="en-US"/>
        </a:p>
      </dgm:t>
    </dgm:pt>
    <dgm:pt modelId="{60B0062D-0C01-43AE-9501-017798031F7B}">
      <dgm:prSet custT="1"/>
      <dgm:spPr>
        <a:solidFill>
          <a:schemeClr val="tx2"/>
        </a:solidFill>
      </dgm:spPr>
      <dgm:t>
        <a:bodyPr/>
        <a:lstStyle/>
        <a:p>
          <a:r>
            <a:rPr lang="cs-CZ" sz="2000" dirty="0">
              <a:solidFill>
                <a:srgbClr val="164088"/>
              </a:solidFill>
            </a:rPr>
            <a:t>Jedna žádost za subjekt v rámci výzvy </a:t>
          </a:r>
          <a:endParaRPr lang="en-US" sz="2000" dirty="0">
            <a:solidFill>
              <a:srgbClr val="164088"/>
            </a:solidFill>
          </a:endParaRPr>
        </a:p>
      </dgm:t>
    </dgm:pt>
    <dgm:pt modelId="{D48A2102-CC08-4F8E-9ED1-BC7C227932C2}" type="parTrans" cxnId="{E8F8F914-8CB3-4D83-A750-295CB9C78908}">
      <dgm:prSet/>
      <dgm:spPr/>
      <dgm:t>
        <a:bodyPr/>
        <a:lstStyle/>
        <a:p>
          <a:endParaRPr lang="en-US"/>
        </a:p>
      </dgm:t>
    </dgm:pt>
    <dgm:pt modelId="{133110EA-4C91-48AB-8743-E98DA9DCDCAC}" type="sibTrans" cxnId="{E8F8F914-8CB3-4D83-A750-295CB9C78908}">
      <dgm:prSet/>
      <dgm:spPr/>
      <dgm:t>
        <a:bodyPr/>
        <a:lstStyle/>
        <a:p>
          <a:endParaRPr lang="en-US"/>
        </a:p>
      </dgm:t>
    </dgm:pt>
    <dgm:pt modelId="{22E53110-6751-40C2-A69C-4DA514A06B5B}">
      <dgm:prSet custT="1"/>
      <dgm:spPr>
        <a:solidFill>
          <a:schemeClr val="tx2"/>
        </a:solidFill>
      </dgm:spPr>
      <dgm:t>
        <a:bodyPr/>
        <a:lstStyle/>
        <a:p>
          <a:r>
            <a:rPr lang="cs-CZ" sz="2000" dirty="0">
              <a:solidFill>
                <a:srgbClr val="164088"/>
              </a:solidFill>
            </a:rPr>
            <a:t>Zapojení min. 3 členů a za každého min. 1 podpořená osoba = osoba započítaná do indikátorů</a:t>
          </a:r>
          <a:endParaRPr lang="en-US" sz="2000" dirty="0">
            <a:solidFill>
              <a:srgbClr val="164088"/>
            </a:solidFill>
          </a:endParaRPr>
        </a:p>
      </dgm:t>
    </dgm:pt>
    <dgm:pt modelId="{0A41A90D-2868-4EEC-A3A7-BEFCFC6FEFC4}" type="parTrans" cxnId="{DFEF69C3-B577-47A0-8475-189ECEE11526}">
      <dgm:prSet/>
      <dgm:spPr/>
      <dgm:t>
        <a:bodyPr/>
        <a:lstStyle/>
        <a:p>
          <a:endParaRPr lang="en-US"/>
        </a:p>
      </dgm:t>
    </dgm:pt>
    <dgm:pt modelId="{919207C0-8903-4D98-B418-2FCE6C9B7935}" type="sibTrans" cxnId="{DFEF69C3-B577-47A0-8475-189ECEE11526}">
      <dgm:prSet/>
      <dgm:spPr/>
      <dgm:t>
        <a:bodyPr/>
        <a:lstStyle/>
        <a:p>
          <a:endParaRPr lang="en-US"/>
        </a:p>
      </dgm:t>
    </dgm:pt>
    <dgm:pt modelId="{888215CA-4444-4FE4-827D-21B76477F9F8}">
      <dgm:prSet custT="1"/>
      <dgm:spPr>
        <a:solidFill>
          <a:srgbClr val="AFDDFA"/>
        </a:solidFill>
      </dgm:spPr>
      <dgm:t>
        <a:bodyPr/>
        <a:lstStyle/>
        <a:p>
          <a:r>
            <a:rPr lang="cs-CZ" sz="2000" dirty="0">
              <a:solidFill>
                <a:schemeClr val="tx1"/>
              </a:solidFill>
            </a:rPr>
            <a:t>Partnerství není umožněno</a:t>
          </a:r>
        </a:p>
      </dgm:t>
    </dgm:pt>
    <dgm:pt modelId="{1542DFF1-593B-4658-B5F8-6EF2D475EE3F}" type="parTrans" cxnId="{F295E784-7BCE-4C5F-80BC-95E0EA4DBC76}">
      <dgm:prSet/>
      <dgm:spPr/>
      <dgm:t>
        <a:bodyPr/>
        <a:lstStyle/>
        <a:p>
          <a:endParaRPr lang="cs-CZ"/>
        </a:p>
      </dgm:t>
    </dgm:pt>
    <dgm:pt modelId="{4F6669FB-14D4-4AF7-BCE6-497883FE5AD1}" type="sibTrans" cxnId="{F295E784-7BCE-4C5F-80BC-95E0EA4DBC76}">
      <dgm:prSet/>
      <dgm:spPr/>
      <dgm:t>
        <a:bodyPr/>
        <a:lstStyle/>
        <a:p>
          <a:endParaRPr lang="cs-CZ"/>
        </a:p>
      </dgm:t>
    </dgm:pt>
    <dgm:pt modelId="{E15C7796-9A82-4B49-93D2-C9F2FAB3AE91}" type="pres">
      <dgm:prSet presAssocID="{14A6B704-7D03-4D8E-9AC6-7E92B08CD320}" presName="linear" presStyleCnt="0">
        <dgm:presLayoutVars>
          <dgm:animLvl val="lvl"/>
          <dgm:resizeHandles val="exact"/>
        </dgm:presLayoutVars>
      </dgm:prSet>
      <dgm:spPr/>
    </dgm:pt>
    <dgm:pt modelId="{4A588B13-DE19-466F-8928-D84184C56A7B}" type="pres">
      <dgm:prSet presAssocID="{0FCADD78-22EE-4037-993D-2A96D30ACC91}" presName="parentText" presStyleLbl="node1" presStyleIdx="0" presStyleCnt="4" custLinFactNeighborX="3939" custLinFactNeighborY="34775">
        <dgm:presLayoutVars>
          <dgm:chMax val="0"/>
          <dgm:bulletEnabled val="1"/>
        </dgm:presLayoutVars>
      </dgm:prSet>
      <dgm:spPr/>
    </dgm:pt>
    <dgm:pt modelId="{266BEFEC-DA9C-43C4-BE33-C46ED6C10C47}" type="pres">
      <dgm:prSet presAssocID="{BB8E0CA3-6C9F-4EA1-882B-13BAE5462F4C}" presName="spacer" presStyleCnt="0"/>
      <dgm:spPr/>
    </dgm:pt>
    <dgm:pt modelId="{E7E0C938-6DB4-4F1A-BA82-F4E71E60491E}" type="pres">
      <dgm:prSet presAssocID="{60B0062D-0C01-43AE-9501-017798031F7B}" presName="parentText" presStyleLbl="node1" presStyleIdx="1" presStyleCnt="4">
        <dgm:presLayoutVars>
          <dgm:chMax val="0"/>
          <dgm:bulletEnabled val="1"/>
        </dgm:presLayoutVars>
      </dgm:prSet>
      <dgm:spPr/>
    </dgm:pt>
    <dgm:pt modelId="{D76D48B0-AEAA-4C5A-841B-B4C1CC8F3885}" type="pres">
      <dgm:prSet presAssocID="{133110EA-4C91-48AB-8743-E98DA9DCDCAC}" presName="spacer" presStyleCnt="0"/>
      <dgm:spPr/>
    </dgm:pt>
    <dgm:pt modelId="{F5A67E39-4880-4855-88BC-70B90EE4C81F}" type="pres">
      <dgm:prSet presAssocID="{22E53110-6751-40C2-A69C-4DA514A06B5B}" presName="parentText" presStyleLbl="node1" presStyleIdx="2" presStyleCnt="4" custLinFactNeighborX="2835" custLinFactNeighborY="-20136">
        <dgm:presLayoutVars>
          <dgm:chMax val="0"/>
          <dgm:bulletEnabled val="1"/>
        </dgm:presLayoutVars>
      </dgm:prSet>
      <dgm:spPr/>
    </dgm:pt>
    <dgm:pt modelId="{36B7403F-8D0B-45B1-AEE7-4AB815FE8119}" type="pres">
      <dgm:prSet presAssocID="{919207C0-8903-4D98-B418-2FCE6C9B7935}" presName="spacer" presStyleCnt="0"/>
      <dgm:spPr/>
    </dgm:pt>
    <dgm:pt modelId="{698C167A-7307-4543-A5A5-7EAFF55B9933}" type="pres">
      <dgm:prSet presAssocID="{888215CA-4444-4FE4-827D-21B76477F9F8}" presName="parentText" presStyleLbl="node1" presStyleIdx="3" presStyleCnt="4">
        <dgm:presLayoutVars>
          <dgm:chMax val="0"/>
          <dgm:bulletEnabled val="1"/>
        </dgm:presLayoutVars>
      </dgm:prSet>
      <dgm:spPr/>
    </dgm:pt>
  </dgm:ptLst>
  <dgm:cxnLst>
    <dgm:cxn modelId="{E8F8F914-8CB3-4D83-A750-295CB9C78908}" srcId="{14A6B704-7D03-4D8E-9AC6-7E92B08CD320}" destId="{60B0062D-0C01-43AE-9501-017798031F7B}" srcOrd="1" destOrd="0" parTransId="{D48A2102-CC08-4F8E-9ED1-BC7C227932C2}" sibTransId="{133110EA-4C91-48AB-8743-E98DA9DCDCAC}"/>
    <dgm:cxn modelId="{9DCD0431-F38D-4484-9D05-F190974D4E20}" srcId="{14A6B704-7D03-4D8E-9AC6-7E92B08CD320}" destId="{0FCADD78-22EE-4037-993D-2A96D30ACC91}" srcOrd="0" destOrd="0" parTransId="{FDD89555-8A9D-4669-9576-8297C63C4B94}" sibTransId="{BB8E0CA3-6C9F-4EA1-882B-13BAE5462F4C}"/>
    <dgm:cxn modelId="{F295E784-7BCE-4C5F-80BC-95E0EA4DBC76}" srcId="{14A6B704-7D03-4D8E-9AC6-7E92B08CD320}" destId="{888215CA-4444-4FE4-827D-21B76477F9F8}" srcOrd="3" destOrd="0" parTransId="{1542DFF1-593B-4658-B5F8-6EF2D475EE3F}" sibTransId="{4F6669FB-14D4-4AF7-BCE6-497883FE5AD1}"/>
    <dgm:cxn modelId="{1859BD98-67D4-4850-84CC-2FFBAB050A62}" type="presOf" srcId="{888215CA-4444-4FE4-827D-21B76477F9F8}" destId="{698C167A-7307-4543-A5A5-7EAFF55B9933}" srcOrd="0" destOrd="0" presId="urn:microsoft.com/office/officeart/2005/8/layout/vList2"/>
    <dgm:cxn modelId="{8F1F4EA1-D8BB-415B-9ADC-8C4D364DC636}" type="presOf" srcId="{14A6B704-7D03-4D8E-9AC6-7E92B08CD320}" destId="{E15C7796-9A82-4B49-93D2-C9F2FAB3AE91}" srcOrd="0" destOrd="0" presId="urn:microsoft.com/office/officeart/2005/8/layout/vList2"/>
    <dgm:cxn modelId="{9C4944A5-C7F8-4ED4-A269-E49867AAD8DB}" type="presOf" srcId="{60B0062D-0C01-43AE-9501-017798031F7B}" destId="{E7E0C938-6DB4-4F1A-BA82-F4E71E60491E}" srcOrd="0" destOrd="0" presId="urn:microsoft.com/office/officeart/2005/8/layout/vList2"/>
    <dgm:cxn modelId="{DFEF69C3-B577-47A0-8475-189ECEE11526}" srcId="{14A6B704-7D03-4D8E-9AC6-7E92B08CD320}" destId="{22E53110-6751-40C2-A69C-4DA514A06B5B}" srcOrd="2" destOrd="0" parTransId="{0A41A90D-2868-4EEC-A3A7-BEFCFC6FEFC4}" sibTransId="{919207C0-8903-4D98-B418-2FCE6C9B7935}"/>
    <dgm:cxn modelId="{F706CAC9-70E6-4A04-B8D0-E05D755C0305}" type="presOf" srcId="{22E53110-6751-40C2-A69C-4DA514A06B5B}" destId="{F5A67E39-4880-4855-88BC-70B90EE4C81F}" srcOrd="0" destOrd="0" presId="urn:microsoft.com/office/officeart/2005/8/layout/vList2"/>
    <dgm:cxn modelId="{C86696EE-4E58-48D1-8750-436F2CD662E1}" type="presOf" srcId="{0FCADD78-22EE-4037-993D-2A96D30ACC91}" destId="{4A588B13-DE19-466F-8928-D84184C56A7B}" srcOrd="0" destOrd="0" presId="urn:microsoft.com/office/officeart/2005/8/layout/vList2"/>
    <dgm:cxn modelId="{562D6A11-D1C0-4E57-8A3F-E1C8E414AC96}" type="presParOf" srcId="{E15C7796-9A82-4B49-93D2-C9F2FAB3AE91}" destId="{4A588B13-DE19-466F-8928-D84184C56A7B}" srcOrd="0" destOrd="0" presId="urn:microsoft.com/office/officeart/2005/8/layout/vList2"/>
    <dgm:cxn modelId="{27B1D73A-BBEC-4DA2-8E0C-A610F4B65722}" type="presParOf" srcId="{E15C7796-9A82-4B49-93D2-C9F2FAB3AE91}" destId="{266BEFEC-DA9C-43C4-BE33-C46ED6C10C47}" srcOrd="1" destOrd="0" presId="urn:microsoft.com/office/officeart/2005/8/layout/vList2"/>
    <dgm:cxn modelId="{29B1202A-07D2-40FF-B98B-90E601FB834D}" type="presParOf" srcId="{E15C7796-9A82-4B49-93D2-C9F2FAB3AE91}" destId="{E7E0C938-6DB4-4F1A-BA82-F4E71E60491E}" srcOrd="2" destOrd="0" presId="urn:microsoft.com/office/officeart/2005/8/layout/vList2"/>
    <dgm:cxn modelId="{AF00E587-767A-4A88-ADFB-C17CE07E1C3A}" type="presParOf" srcId="{E15C7796-9A82-4B49-93D2-C9F2FAB3AE91}" destId="{D76D48B0-AEAA-4C5A-841B-B4C1CC8F3885}" srcOrd="3" destOrd="0" presId="urn:microsoft.com/office/officeart/2005/8/layout/vList2"/>
    <dgm:cxn modelId="{3919133A-6E72-40D5-AE59-33E8285D4122}" type="presParOf" srcId="{E15C7796-9A82-4B49-93D2-C9F2FAB3AE91}" destId="{F5A67E39-4880-4855-88BC-70B90EE4C81F}" srcOrd="4" destOrd="0" presId="urn:microsoft.com/office/officeart/2005/8/layout/vList2"/>
    <dgm:cxn modelId="{26C4AC74-2B74-40DE-8790-A26ABFC1C151}" type="presParOf" srcId="{E15C7796-9A82-4B49-93D2-C9F2FAB3AE91}" destId="{36B7403F-8D0B-45B1-AEE7-4AB815FE8119}" srcOrd="5" destOrd="0" presId="urn:microsoft.com/office/officeart/2005/8/layout/vList2"/>
    <dgm:cxn modelId="{1A7083B9-C15A-4DEE-B91C-9E1AFF1DDBD5}" type="presParOf" srcId="{E15C7796-9A82-4B49-93D2-C9F2FAB3AE91}" destId="{698C167A-7307-4543-A5A5-7EAFF55B9933}" srcOrd="6"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F3D743-CE21-4E81-8D07-460CC7B56E77}"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cs-CZ"/>
        </a:p>
      </dgm:t>
    </dgm:pt>
    <dgm:pt modelId="{025DD321-DE92-4A6A-B577-A54F3F5E1632}">
      <dgm:prSet phldrT="[Text]" custT="1"/>
      <dgm:spPr>
        <a:solidFill>
          <a:srgbClr val="AFDDFA"/>
        </a:solidFill>
      </dgm:spPr>
      <dgm:t>
        <a:bodyPr/>
        <a:lstStyle/>
        <a:p>
          <a:r>
            <a:rPr lang="cs-CZ" sz="2400" dirty="0">
              <a:solidFill>
                <a:srgbClr val="084A8B"/>
              </a:solidFill>
            </a:rPr>
            <a:t>Cílové skupiny</a:t>
          </a:r>
        </a:p>
      </dgm:t>
    </dgm:pt>
    <dgm:pt modelId="{B7AB2ED1-A446-4DBD-BFEC-1C77D422E61B}" type="parTrans" cxnId="{B0B7634B-D61F-4782-90ED-92D4DFC974AD}">
      <dgm:prSet/>
      <dgm:spPr/>
      <dgm:t>
        <a:bodyPr/>
        <a:lstStyle/>
        <a:p>
          <a:endParaRPr lang="cs-CZ"/>
        </a:p>
      </dgm:t>
    </dgm:pt>
    <dgm:pt modelId="{82AD8980-97A1-4227-BABA-A6C4EF5D2CF3}" type="sibTrans" cxnId="{B0B7634B-D61F-4782-90ED-92D4DFC974AD}">
      <dgm:prSet/>
      <dgm:spPr/>
      <dgm:t>
        <a:bodyPr/>
        <a:lstStyle/>
        <a:p>
          <a:endParaRPr lang="cs-CZ"/>
        </a:p>
      </dgm:t>
    </dgm:pt>
    <dgm:pt modelId="{EC42C1D5-CA80-471C-B6F8-6E4F12E9353A}">
      <dgm:prSet phldrT="[Text]" custT="1"/>
      <dgm:spPr>
        <a:solidFill>
          <a:srgbClr val="AFDDFA"/>
        </a:solidFill>
      </dgm:spPr>
      <dgm:t>
        <a:bodyPr/>
        <a:lstStyle/>
        <a:p>
          <a:r>
            <a:rPr lang="cs-CZ" sz="1800" dirty="0">
              <a:solidFill>
                <a:srgbClr val="084A8B"/>
              </a:solidFill>
            </a:rPr>
            <a:t>Zaměstnanci členských subjektů žadatele nebo členských subjektů kolektivního člena žadatele</a:t>
          </a:r>
        </a:p>
      </dgm:t>
    </dgm:pt>
    <dgm:pt modelId="{F82D063E-E85A-4DBF-A82B-E61AFF23A7EE}" type="parTrans" cxnId="{4D6E3E6C-37A0-4109-BFAE-E646A60AF653}">
      <dgm:prSet/>
      <dgm:spPr/>
      <dgm:t>
        <a:bodyPr/>
        <a:lstStyle/>
        <a:p>
          <a:endParaRPr lang="cs-CZ"/>
        </a:p>
      </dgm:t>
    </dgm:pt>
    <dgm:pt modelId="{C5E0EC40-BE17-48C0-BA55-131736C972A9}" type="sibTrans" cxnId="{4D6E3E6C-37A0-4109-BFAE-E646A60AF653}">
      <dgm:prSet/>
      <dgm:spPr/>
      <dgm:t>
        <a:bodyPr/>
        <a:lstStyle/>
        <a:p>
          <a:endParaRPr lang="cs-CZ"/>
        </a:p>
      </dgm:t>
    </dgm:pt>
    <dgm:pt modelId="{FC069BF1-38C3-4A32-A36F-3C78DAEEBAFA}">
      <dgm:prSet phldrT="[Text]" custT="1"/>
      <dgm:spPr>
        <a:solidFill>
          <a:srgbClr val="AFDDFA"/>
        </a:solidFill>
      </dgm:spPr>
      <dgm:t>
        <a:bodyPr/>
        <a:lstStyle/>
        <a:p>
          <a:r>
            <a:rPr lang="cs-CZ" sz="1800" dirty="0">
              <a:solidFill>
                <a:srgbClr val="084A8B"/>
              </a:solidFill>
            </a:rPr>
            <a:t>Členské subjekty žadatele nebo členské subjekty kolektivního člena žadatele</a:t>
          </a:r>
        </a:p>
      </dgm:t>
    </dgm:pt>
    <dgm:pt modelId="{7AF3D0F2-E5C2-44F7-9AB8-8B0CC3B52171}" type="parTrans" cxnId="{233B0CBD-B76C-4DFF-83BC-B8DB547E0A0B}">
      <dgm:prSet/>
      <dgm:spPr/>
      <dgm:t>
        <a:bodyPr/>
        <a:lstStyle/>
        <a:p>
          <a:endParaRPr lang="cs-CZ"/>
        </a:p>
      </dgm:t>
    </dgm:pt>
    <dgm:pt modelId="{EF69EEE8-A01E-4536-8A75-D28C93E5B6F4}" type="sibTrans" cxnId="{233B0CBD-B76C-4DFF-83BC-B8DB547E0A0B}">
      <dgm:prSet/>
      <dgm:spPr/>
      <dgm:t>
        <a:bodyPr/>
        <a:lstStyle/>
        <a:p>
          <a:endParaRPr lang="cs-CZ"/>
        </a:p>
      </dgm:t>
    </dgm:pt>
    <dgm:pt modelId="{816AD1E0-F509-4286-94CA-89FE0F51DF71}">
      <dgm:prSet custT="1"/>
      <dgm:spPr>
        <a:solidFill>
          <a:srgbClr val="AFDDFA"/>
        </a:solidFill>
      </dgm:spPr>
      <dgm:t>
        <a:bodyPr/>
        <a:lstStyle/>
        <a:p>
          <a:r>
            <a:rPr lang="cs-CZ" sz="1600" dirty="0">
              <a:solidFill>
                <a:srgbClr val="084A8B"/>
              </a:solidFill>
            </a:rPr>
            <a:t>Osoby samostatně výdělečně činné dle zákona č. 155/1995 </a:t>
          </a:r>
          <a:r>
            <a:rPr lang="cs-CZ" sz="1600" dirty="0" err="1">
              <a:solidFill>
                <a:srgbClr val="084A8B"/>
              </a:solidFill>
            </a:rPr>
            <a:t>Sb</a:t>
          </a:r>
          <a:endParaRPr lang="cs-CZ" sz="1600" dirty="0">
            <a:solidFill>
              <a:srgbClr val="084A8B"/>
            </a:solidFill>
          </a:endParaRPr>
        </a:p>
      </dgm:t>
    </dgm:pt>
    <dgm:pt modelId="{A79ED8D4-89FB-4E77-930E-E271ED289205}" type="parTrans" cxnId="{20204490-0424-4513-BEC1-7F7D4BF0B794}">
      <dgm:prSet/>
      <dgm:spPr/>
      <dgm:t>
        <a:bodyPr/>
        <a:lstStyle/>
        <a:p>
          <a:endParaRPr lang="cs-CZ"/>
        </a:p>
      </dgm:t>
    </dgm:pt>
    <dgm:pt modelId="{6F124CCB-D3C4-401E-B77E-F7D156235858}" type="sibTrans" cxnId="{20204490-0424-4513-BEC1-7F7D4BF0B794}">
      <dgm:prSet/>
      <dgm:spPr/>
      <dgm:t>
        <a:bodyPr/>
        <a:lstStyle/>
        <a:p>
          <a:endParaRPr lang="cs-CZ"/>
        </a:p>
      </dgm:t>
    </dgm:pt>
    <dgm:pt modelId="{43DEFE40-2278-4890-B4D7-26422239681F}">
      <dgm:prSet custT="1"/>
      <dgm:spPr>
        <a:solidFill>
          <a:srgbClr val="AFDDFA"/>
        </a:solidFill>
      </dgm:spPr>
      <dgm:t>
        <a:bodyPr/>
        <a:lstStyle/>
        <a:p>
          <a:pPr>
            <a:buFont typeface="Arial" panose="020B0604020202020204" pitchFamily="34" charset="0"/>
            <a:buChar char="•"/>
          </a:pPr>
          <a:r>
            <a:rPr lang="cs-CZ" sz="1600" dirty="0">
              <a:solidFill>
                <a:srgbClr val="084A8B"/>
              </a:solidFill>
            </a:rPr>
            <a:t>Obchodní korporace vymezené zákonem č. 90/2012 Sb.</a:t>
          </a:r>
        </a:p>
        <a:p>
          <a:pPr>
            <a:buFont typeface="Arial" panose="020B0604020202020204" pitchFamily="34" charset="0"/>
            <a:buChar char="•"/>
          </a:pPr>
          <a:r>
            <a:rPr lang="cs-CZ" sz="1600" dirty="0">
              <a:solidFill>
                <a:srgbClr val="084A8B"/>
              </a:solidFill>
            </a:rPr>
            <a:t>Osoby samostatně výdělečně činné dle zákona č. 155/1995 Sb.</a:t>
          </a:r>
        </a:p>
        <a:p>
          <a:pPr>
            <a:buFont typeface="Arial" panose="020B0604020202020204" pitchFamily="34" charset="0"/>
            <a:buChar char="•"/>
          </a:pPr>
          <a:r>
            <a:rPr lang="pl-PL" sz="1600" dirty="0">
              <a:solidFill>
                <a:srgbClr val="084A8B"/>
              </a:solidFill>
            </a:rPr>
            <a:t>Státní podniky dle zákona č. 77/1997 Sb.</a:t>
          </a:r>
          <a:endParaRPr lang="cs-CZ" sz="1600" dirty="0">
            <a:solidFill>
              <a:srgbClr val="084A8B"/>
            </a:solidFill>
          </a:endParaRPr>
        </a:p>
      </dgm:t>
    </dgm:pt>
    <dgm:pt modelId="{F671EFAB-BD53-406C-BCEB-47CC9232531C}" type="parTrans" cxnId="{9084BA92-C779-4882-AC55-78C79819D9AE}">
      <dgm:prSet/>
      <dgm:spPr/>
      <dgm:t>
        <a:bodyPr/>
        <a:lstStyle/>
        <a:p>
          <a:endParaRPr lang="cs-CZ"/>
        </a:p>
      </dgm:t>
    </dgm:pt>
    <dgm:pt modelId="{A2E77629-10C3-486C-AECC-119D2B786773}" type="sibTrans" cxnId="{9084BA92-C779-4882-AC55-78C79819D9AE}">
      <dgm:prSet/>
      <dgm:spPr/>
      <dgm:t>
        <a:bodyPr/>
        <a:lstStyle/>
        <a:p>
          <a:endParaRPr lang="cs-CZ"/>
        </a:p>
      </dgm:t>
    </dgm:pt>
    <dgm:pt modelId="{D5FF93B5-B698-405C-920A-BD931E0CC33C}">
      <dgm:prSet custT="1"/>
      <dgm:spPr/>
      <dgm:t>
        <a:bodyPr/>
        <a:lstStyle/>
        <a:p>
          <a:r>
            <a:rPr lang="cs-CZ" sz="1800" dirty="0"/>
            <a:t>Z cílových skupin vyloučeni</a:t>
          </a:r>
        </a:p>
      </dgm:t>
    </dgm:pt>
    <dgm:pt modelId="{DC0A145D-58C6-43C7-BF59-A52A6F02D0F2}" type="parTrans" cxnId="{9C5B5624-8BD5-4995-8015-DE9163AC9A32}">
      <dgm:prSet/>
      <dgm:spPr/>
      <dgm:t>
        <a:bodyPr/>
        <a:lstStyle/>
        <a:p>
          <a:endParaRPr lang="cs-CZ"/>
        </a:p>
      </dgm:t>
    </dgm:pt>
    <dgm:pt modelId="{7124F1D9-C791-4CB8-B3E2-623851D87C28}" type="sibTrans" cxnId="{9C5B5624-8BD5-4995-8015-DE9163AC9A32}">
      <dgm:prSet/>
      <dgm:spPr/>
      <dgm:t>
        <a:bodyPr/>
        <a:lstStyle/>
        <a:p>
          <a:endParaRPr lang="cs-CZ"/>
        </a:p>
      </dgm:t>
    </dgm:pt>
    <dgm:pt modelId="{5E6BDC58-2154-48F0-AC0D-D7BF41F26D3C}">
      <dgm:prSet custT="1"/>
      <dgm:spPr/>
      <dgm:t>
        <a:bodyPr/>
        <a:lstStyle/>
        <a:p>
          <a:r>
            <a:rPr lang="cs-CZ" sz="1600" dirty="0"/>
            <a:t>Zaměstnanci subjektů, kterým byla poskytnuta veřejná podpora/podpora de minimis v projektech v rámci tematických výzev zaměřených na vzdělávání ve firmách v Operačním programu Spravedlivá transformace</a:t>
          </a:r>
        </a:p>
      </dgm:t>
    </dgm:pt>
    <dgm:pt modelId="{4C166464-1156-4F13-B729-990D1E5ECE4C}" type="parTrans" cxnId="{C1C49045-607E-42FB-88B0-9392B72AC657}">
      <dgm:prSet/>
      <dgm:spPr/>
      <dgm:t>
        <a:bodyPr/>
        <a:lstStyle/>
        <a:p>
          <a:endParaRPr lang="cs-CZ"/>
        </a:p>
      </dgm:t>
    </dgm:pt>
    <dgm:pt modelId="{8596697A-DD54-4AF6-A0A1-07E8DF2E9C13}" type="sibTrans" cxnId="{C1C49045-607E-42FB-88B0-9392B72AC657}">
      <dgm:prSet/>
      <dgm:spPr/>
      <dgm:t>
        <a:bodyPr/>
        <a:lstStyle/>
        <a:p>
          <a:endParaRPr lang="cs-CZ"/>
        </a:p>
      </dgm:t>
    </dgm:pt>
    <dgm:pt modelId="{396E2EF4-C54E-48FE-9ABE-16BD724AA561}">
      <dgm:prSet custT="1"/>
      <dgm:spPr/>
      <dgm:t>
        <a:bodyPr/>
        <a:lstStyle/>
        <a:p>
          <a:r>
            <a:rPr lang="cs-CZ" sz="1600" dirty="0"/>
            <a:t>Zaměstnanci škol a školských zařízení zapsaných ve školském rejstříku</a:t>
          </a:r>
        </a:p>
      </dgm:t>
    </dgm:pt>
    <dgm:pt modelId="{1D553C64-7A53-4C3C-B181-15F9EEE85D80}" type="parTrans" cxnId="{DE2F84C0-E5E4-4689-A10A-81F9303B901D}">
      <dgm:prSet/>
      <dgm:spPr/>
      <dgm:t>
        <a:bodyPr/>
        <a:lstStyle/>
        <a:p>
          <a:endParaRPr lang="cs-CZ"/>
        </a:p>
      </dgm:t>
    </dgm:pt>
    <dgm:pt modelId="{F663DFC6-7A3E-47EB-A8CA-B032F06074FD}" type="sibTrans" cxnId="{DE2F84C0-E5E4-4689-A10A-81F9303B901D}">
      <dgm:prSet/>
      <dgm:spPr/>
      <dgm:t>
        <a:bodyPr/>
        <a:lstStyle/>
        <a:p>
          <a:endParaRPr lang="cs-CZ"/>
        </a:p>
      </dgm:t>
    </dgm:pt>
    <dgm:pt modelId="{3A71CBBE-0D8D-4ACF-A43F-CCB1EDE5A687}">
      <dgm:prSet custT="1"/>
      <dgm:spPr/>
      <dgm:t>
        <a:bodyPr/>
        <a:lstStyle/>
        <a:p>
          <a:r>
            <a:rPr lang="cs-CZ" sz="1600" dirty="0"/>
            <a:t>DPČ, DPP</a:t>
          </a:r>
        </a:p>
      </dgm:t>
    </dgm:pt>
    <dgm:pt modelId="{9295AACB-61F1-4668-A7E5-2B5A5DD56E2D}" type="parTrans" cxnId="{AE298CAB-F681-4F6E-8FB6-BBC3E749529A}">
      <dgm:prSet/>
      <dgm:spPr/>
      <dgm:t>
        <a:bodyPr/>
        <a:lstStyle/>
        <a:p>
          <a:endParaRPr lang="cs-CZ"/>
        </a:p>
      </dgm:t>
    </dgm:pt>
    <dgm:pt modelId="{1EC21B4C-98D4-4F17-9A09-B44339B950AE}" type="sibTrans" cxnId="{AE298CAB-F681-4F6E-8FB6-BBC3E749529A}">
      <dgm:prSet/>
      <dgm:spPr/>
      <dgm:t>
        <a:bodyPr/>
        <a:lstStyle/>
        <a:p>
          <a:endParaRPr lang="cs-CZ"/>
        </a:p>
      </dgm:t>
    </dgm:pt>
    <dgm:pt modelId="{49669AE5-3C3A-4AF4-B014-C089C20BB5D9}" type="pres">
      <dgm:prSet presAssocID="{59F3D743-CE21-4E81-8D07-460CC7B56E77}" presName="Name0" presStyleCnt="0">
        <dgm:presLayoutVars>
          <dgm:chPref val="1"/>
          <dgm:dir/>
          <dgm:animOne val="branch"/>
          <dgm:animLvl val="lvl"/>
          <dgm:resizeHandles val="exact"/>
        </dgm:presLayoutVars>
      </dgm:prSet>
      <dgm:spPr/>
    </dgm:pt>
    <dgm:pt modelId="{4EC6F3B7-B296-4C95-91D5-60E60B404F33}" type="pres">
      <dgm:prSet presAssocID="{025DD321-DE92-4A6A-B577-A54F3F5E1632}" presName="root1" presStyleCnt="0"/>
      <dgm:spPr/>
    </dgm:pt>
    <dgm:pt modelId="{D1960FBE-ADD5-4288-91E7-BBDDE09F9235}" type="pres">
      <dgm:prSet presAssocID="{025DD321-DE92-4A6A-B577-A54F3F5E1632}" presName="LevelOneTextNode" presStyleLbl="node0" presStyleIdx="0" presStyleCnt="1" custAng="5400000" custScaleX="231164" custScaleY="61518" custLinFactNeighborX="-7366" custLinFactNeighborY="-2964">
        <dgm:presLayoutVars>
          <dgm:chPref val="3"/>
        </dgm:presLayoutVars>
      </dgm:prSet>
      <dgm:spPr/>
    </dgm:pt>
    <dgm:pt modelId="{3FFB8C1A-9AEC-4F6E-86F8-2385FCED0216}" type="pres">
      <dgm:prSet presAssocID="{025DD321-DE92-4A6A-B577-A54F3F5E1632}" presName="level2hierChild" presStyleCnt="0"/>
      <dgm:spPr/>
    </dgm:pt>
    <dgm:pt modelId="{4EEA727B-1D8D-474F-B184-F35A5C09C2EA}" type="pres">
      <dgm:prSet presAssocID="{F82D063E-E85A-4DBF-A82B-E61AFF23A7EE}" presName="conn2-1" presStyleLbl="parChTrans1D2" presStyleIdx="0" presStyleCnt="3"/>
      <dgm:spPr/>
    </dgm:pt>
    <dgm:pt modelId="{32724F2D-E38D-48F8-BB61-AEBBF02E7637}" type="pres">
      <dgm:prSet presAssocID="{F82D063E-E85A-4DBF-A82B-E61AFF23A7EE}" presName="connTx" presStyleLbl="parChTrans1D2" presStyleIdx="0" presStyleCnt="3"/>
      <dgm:spPr/>
    </dgm:pt>
    <dgm:pt modelId="{C7AAEC74-7230-40AE-B311-86932C653A68}" type="pres">
      <dgm:prSet presAssocID="{EC42C1D5-CA80-471C-B6F8-6E4F12E9353A}" presName="root2" presStyleCnt="0"/>
      <dgm:spPr/>
    </dgm:pt>
    <dgm:pt modelId="{099050CB-C73E-4F12-BB10-F755F3C94B71}" type="pres">
      <dgm:prSet presAssocID="{EC42C1D5-CA80-471C-B6F8-6E4F12E9353A}" presName="LevelTwoTextNode" presStyleLbl="node2" presStyleIdx="0" presStyleCnt="3" custScaleX="142939" custScaleY="347316" custLinFactNeighborX="10363" custLinFactNeighborY="5830">
        <dgm:presLayoutVars>
          <dgm:chPref val="3"/>
        </dgm:presLayoutVars>
      </dgm:prSet>
      <dgm:spPr/>
    </dgm:pt>
    <dgm:pt modelId="{8DF96E10-B31A-4F5A-8E8D-D86B226C1C13}" type="pres">
      <dgm:prSet presAssocID="{EC42C1D5-CA80-471C-B6F8-6E4F12E9353A}" presName="level3hierChild" presStyleCnt="0"/>
      <dgm:spPr/>
    </dgm:pt>
    <dgm:pt modelId="{8EB183FC-4B5E-450C-9AD4-2693647D76D1}" type="pres">
      <dgm:prSet presAssocID="{F671EFAB-BD53-406C-BCEB-47CC9232531C}" presName="conn2-1" presStyleLbl="parChTrans1D3" presStyleIdx="0" presStyleCnt="5"/>
      <dgm:spPr/>
    </dgm:pt>
    <dgm:pt modelId="{C88F81EB-3B61-4FDC-A7BF-0BEEDE49A546}" type="pres">
      <dgm:prSet presAssocID="{F671EFAB-BD53-406C-BCEB-47CC9232531C}" presName="connTx" presStyleLbl="parChTrans1D3" presStyleIdx="0" presStyleCnt="5"/>
      <dgm:spPr/>
    </dgm:pt>
    <dgm:pt modelId="{9B32C53F-86C2-4675-B5A8-4E795B0EE1B8}" type="pres">
      <dgm:prSet presAssocID="{43DEFE40-2278-4890-B4D7-26422239681F}" presName="root2" presStyleCnt="0"/>
      <dgm:spPr/>
    </dgm:pt>
    <dgm:pt modelId="{5AA51C9F-38BD-42CA-B39E-6642F8D5BF35}" type="pres">
      <dgm:prSet presAssocID="{43DEFE40-2278-4890-B4D7-26422239681F}" presName="LevelTwoTextNode" presStyleLbl="node3" presStyleIdx="0" presStyleCnt="5" custScaleX="258526" custScaleY="347305" custLinFactNeighborX="262" custLinFactNeighborY="-19396">
        <dgm:presLayoutVars>
          <dgm:chPref val="3"/>
        </dgm:presLayoutVars>
      </dgm:prSet>
      <dgm:spPr/>
    </dgm:pt>
    <dgm:pt modelId="{2ECDC629-40A1-4CFD-9AF1-2A81A41DA7DD}" type="pres">
      <dgm:prSet presAssocID="{43DEFE40-2278-4890-B4D7-26422239681F}" presName="level3hierChild" presStyleCnt="0"/>
      <dgm:spPr/>
    </dgm:pt>
    <dgm:pt modelId="{D621CFAC-1D28-4B84-B4DD-9D23CD740A6F}" type="pres">
      <dgm:prSet presAssocID="{7AF3D0F2-E5C2-44F7-9AB8-8B0CC3B52171}" presName="conn2-1" presStyleLbl="parChTrans1D2" presStyleIdx="1" presStyleCnt="3"/>
      <dgm:spPr/>
    </dgm:pt>
    <dgm:pt modelId="{FBDE349D-4364-40CA-B05C-A9DF376F6216}" type="pres">
      <dgm:prSet presAssocID="{7AF3D0F2-E5C2-44F7-9AB8-8B0CC3B52171}" presName="connTx" presStyleLbl="parChTrans1D2" presStyleIdx="1" presStyleCnt="3"/>
      <dgm:spPr/>
    </dgm:pt>
    <dgm:pt modelId="{C020474E-B58C-4A78-A9D2-8003019C517F}" type="pres">
      <dgm:prSet presAssocID="{FC069BF1-38C3-4A32-A36F-3C78DAEEBAFA}" presName="root2" presStyleCnt="0"/>
      <dgm:spPr/>
    </dgm:pt>
    <dgm:pt modelId="{7EF429D3-34B1-4B7B-A2CA-30587496F140}" type="pres">
      <dgm:prSet presAssocID="{FC069BF1-38C3-4A32-A36F-3C78DAEEBAFA}" presName="LevelTwoTextNode" presStyleLbl="node2" presStyleIdx="1" presStyleCnt="3" custScaleX="145450" custScaleY="259669" custLinFactNeighborX="10363" custLinFactNeighborY="42083">
        <dgm:presLayoutVars>
          <dgm:chPref val="3"/>
        </dgm:presLayoutVars>
      </dgm:prSet>
      <dgm:spPr/>
    </dgm:pt>
    <dgm:pt modelId="{2D2758EB-3A7B-406F-A249-7784C6120A8C}" type="pres">
      <dgm:prSet presAssocID="{FC069BF1-38C3-4A32-A36F-3C78DAEEBAFA}" presName="level3hierChild" presStyleCnt="0"/>
      <dgm:spPr/>
    </dgm:pt>
    <dgm:pt modelId="{99082F8E-39F7-4181-8911-73044DDFE8E1}" type="pres">
      <dgm:prSet presAssocID="{A79ED8D4-89FB-4E77-930E-E271ED289205}" presName="conn2-1" presStyleLbl="parChTrans1D3" presStyleIdx="1" presStyleCnt="5"/>
      <dgm:spPr/>
    </dgm:pt>
    <dgm:pt modelId="{CE174A70-A22B-4F02-A508-D81262F1A095}" type="pres">
      <dgm:prSet presAssocID="{A79ED8D4-89FB-4E77-930E-E271ED289205}" presName="connTx" presStyleLbl="parChTrans1D3" presStyleIdx="1" presStyleCnt="5"/>
      <dgm:spPr/>
    </dgm:pt>
    <dgm:pt modelId="{78A84817-64C0-4277-915A-897832309DEF}" type="pres">
      <dgm:prSet presAssocID="{816AD1E0-F509-4286-94CA-89FE0F51DF71}" presName="root2" presStyleCnt="0"/>
      <dgm:spPr/>
    </dgm:pt>
    <dgm:pt modelId="{70EDD6AD-2B92-4C17-BEFA-26E8CFB6EE87}" type="pres">
      <dgm:prSet presAssocID="{816AD1E0-F509-4286-94CA-89FE0F51DF71}" presName="LevelTwoTextNode" presStyleLbl="node3" presStyleIdx="1" presStyleCnt="5" custScaleX="251102" custScaleY="117562" custLinFactNeighborX="1867" custLinFactNeighborY="-51688">
        <dgm:presLayoutVars>
          <dgm:chPref val="3"/>
        </dgm:presLayoutVars>
      </dgm:prSet>
      <dgm:spPr/>
    </dgm:pt>
    <dgm:pt modelId="{8D780EE9-BC4D-48D3-B160-258C2CFB0AF7}" type="pres">
      <dgm:prSet presAssocID="{816AD1E0-F509-4286-94CA-89FE0F51DF71}" presName="level3hierChild" presStyleCnt="0"/>
      <dgm:spPr/>
    </dgm:pt>
    <dgm:pt modelId="{6F10AA9D-C2C2-4938-8E65-2492B5B53192}" type="pres">
      <dgm:prSet presAssocID="{DC0A145D-58C6-43C7-BF59-A52A6F02D0F2}" presName="conn2-1" presStyleLbl="parChTrans1D2" presStyleIdx="2" presStyleCnt="3"/>
      <dgm:spPr/>
    </dgm:pt>
    <dgm:pt modelId="{3C65C92C-C3E3-400F-861B-AC5114C43F46}" type="pres">
      <dgm:prSet presAssocID="{DC0A145D-58C6-43C7-BF59-A52A6F02D0F2}" presName="connTx" presStyleLbl="parChTrans1D2" presStyleIdx="2" presStyleCnt="3"/>
      <dgm:spPr/>
    </dgm:pt>
    <dgm:pt modelId="{194EE5FB-A684-47D8-857E-7D9F6456D850}" type="pres">
      <dgm:prSet presAssocID="{D5FF93B5-B698-405C-920A-BD931E0CC33C}" presName="root2" presStyleCnt="0"/>
      <dgm:spPr/>
    </dgm:pt>
    <dgm:pt modelId="{3B84AE1F-AB86-439F-B785-D33DD41E3393}" type="pres">
      <dgm:prSet presAssocID="{D5FF93B5-B698-405C-920A-BD931E0CC33C}" presName="LevelTwoTextNode" presStyleLbl="node2" presStyleIdx="2" presStyleCnt="3" custScaleX="147568" custScaleY="162344" custLinFactNeighborX="10363" custLinFactNeighborY="39118">
        <dgm:presLayoutVars>
          <dgm:chPref val="3"/>
        </dgm:presLayoutVars>
      </dgm:prSet>
      <dgm:spPr/>
    </dgm:pt>
    <dgm:pt modelId="{F7ED6C06-80D0-4B0C-B8AA-4CE180BFE48B}" type="pres">
      <dgm:prSet presAssocID="{D5FF93B5-B698-405C-920A-BD931E0CC33C}" presName="level3hierChild" presStyleCnt="0"/>
      <dgm:spPr/>
    </dgm:pt>
    <dgm:pt modelId="{64A321DD-9BFF-445F-AC93-600BE3144352}" type="pres">
      <dgm:prSet presAssocID="{4C166464-1156-4F13-B729-990D1E5ECE4C}" presName="conn2-1" presStyleLbl="parChTrans1D3" presStyleIdx="2" presStyleCnt="5"/>
      <dgm:spPr/>
    </dgm:pt>
    <dgm:pt modelId="{BB18E5E8-F623-4797-ACD2-2AFF82CA116F}" type="pres">
      <dgm:prSet presAssocID="{4C166464-1156-4F13-B729-990D1E5ECE4C}" presName="connTx" presStyleLbl="parChTrans1D3" presStyleIdx="2" presStyleCnt="5"/>
      <dgm:spPr/>
    </dgm:pt>
    <dgm:pt modelId="{D8095A5E-766A-4308-85C7-1CA7116D49F7}" type="pres">
      <dgm:prSet presAssocID="{5E6BDC58-2154-48F0-AC0D-D7BF41F26D3C}" presName="root2" presStyleCnt="0"/>
      <dgm:spPr/>
    </dgm:pt>
    <dgm:pt modelId="{C9650965-8108-4E03-B7CE-AB6E464CFBCD}" type="pres">
      <dgm:prSet presAssocID="{5E6BDC58-2154-48F0-AC0D-D7BF41F26D3C}" presName="LevelTwoTextNode" presStyleLbl="node3" presStyleIdx="2" presStyleCnt="5" custScaleX="253934" custScaleY="303816" custLinFactNeighborX="-991" custLinFactNeighborY="-21718">
        <dgm:presLayoutVars>
          <dgm:chPref val="3"/>
        </dgm:presLayoutVars>
      </dgm:prSet>
      <dgm:spPr/>
    </dgm:pt>
    <dgm:pt modelId="{0C7CD294-C9B0-4937-A1BF-1E55F02940D3}" type="pres">
      <dgm:prSet presAssocID="{5E6BDC58-2154-48F0-AC0D-D7BF41F26D3C}" presName="level3hierChild" presStyleCnt="0"/>
      <dgm:spPr/>
    </dgm:pt>
    <dgm:pt modelId="{58DE2562-F1AA-4911-AA34-41C5E7C70E18}" type="pres">
      <dgm:prSet presAssocID="{1D553C64-7A53-4C3C-B181-15F9EEE85D80}" presName="conn2-1" presStyleLbl="parChTrans1D3" presStyleIdx="3" presStyleCnt="5"/>
      <dgm:spPr/>
    </dgm:pt>
    <dgm:pt modelId="{B2550881-24BB-4245-A88B-302BFA753357}" type="pres">
      <dgm:prSet presAssocID="{1D553C64-7A53-4C3C-B181-15F9EEE85D80}" presName="connTx" presStyleLbl="parChTrans1D3" presStyleIdx="3" presStyleCnt="5"/>
      <dgm:spPr/>
    </dgm:pt>
    <dgm:pt modelId="{2C7F176A-1316-433E-B122-D25990AA355B}" type="pres">
      <dgm:prSet presAssocID="{396E2EF4-C54E-48FE-9ABE-16BD724AA561}" presName="root2" presStyleCnt="0"/>
      <dgm:spPr/>
    </dgm:pt>
    <dgm:pt modelId="{0EAEA51D-5D12-412E-BB18-6E62A0EA3F53}" type="pres">
      <dgm:prSet presAssocID="{396E2EF4-C54E-48FE-9ABE-16BD724AA561}" presName="LevelTwoTextNode" presStyleLbl="node3" presStyleIdx="3" presStyleCnt="5" custScaleX="256950" custScaleY="143134" custLinFactNeighborX="20795" custLinFactNeighborY="-11879">
        <dgm:presLayoutVars>
          <dgm:chPref val="3"/>
        </dgm:presLayoutVars>
      </dgm:prSet>
      <dgm:spPr/>
    </dgm:pt>
    <dgm:pt modelId="{702A3ECE-33D8-4B6F-B1DA-086728426EB5}" type="pres">
      <dgm:prSet presAssocID="{396E2EF4-C54E-48FE-9ABE-16BD724AA561}" presName="level3hierChild" presStyleCnt="0"/>
      <dgm:spPr/>
    </dgm:pt>
    <dgm:pt modelId="{3CD96904-DD0B-4488-B5B4-5B065B5B6760}" type="pres">
      <dgm:prSet presAssocID="{9295AACB-61F1-4668-A7E5-2B5A5DD56E2D}" presName="conn2-1" presStyleLbl="parChTrans1D3" presStyleIdx="4" presStyleCnt="5"/>
      <dgm:spPr/>
    </dgm:pt>
    <dgm:pt modelId="{01DFBA24-199C-44A6-BA74-A9D427453E86}" type="pres">
      <dgm:prSet presAssocID="{9295AACB-61F1-4668-A7E5-2B5A5DD56E2D}" presName="connTx" presStyleLbl="parChTrans1D3" presStyleIdx="4" presStyleCnt="5"/>
      <dgm:spPr/>
    </dgm:pt>
    <dgm:pt modelId="{55C0A1EE-22E2-41CD-8B6C-F301CC589145}" type="pres">
      <dgm:prSet presAssocID="{3A71CBBE-0D8D-4ACF-A43F-CCB1EDE5A687}" presName="root2" presStyleCnt="0"/>
      <dgm:spPr/>
    </dgm:pt>
    <dgm:pt modelId="{075E104F-9B29-43AF-B56C-619CD55F2673}" type="pres">
      <dgm:prSet presAssocID="{3A71CBBE-0D8D-4ACF-A43F-CCB1EDE5A687}" presName="LevelTwoTextNode" presStyleLbl="node3" presStyleIdx="4" presStyleCnt="5" custLinFactNeighborX="21673" custLinFactNeighborY="539">
        <dgm:presLayoutVars>
          <dgm:chPref val="3"/>
        </dgm:presLayoutVars>
      </dgm:prSet>
      <dgm:spPr/>
    </dgm:pt>
    <dgm:pt modelId="{AA76177A-9AA5-439F-8AF7-CC4DAAF0A57A}" type="pres">
      <dgm:prSet presAssocID="{3A71CBBE-0D8D-4ACF-A43F-CCB1EDE5A687}" presName="level3hierChild" presStyleCnt="0"/>
      <dgm:spPr/>
    </dgm:pt>
  </dgm:ptLst>
  <dgm:cxnLst>
    <dgm:cxn modelId="{85212710-D3A7-4958-BBC1-567C9F75DCFF}" type="presOf" srcId="{9295AACB-61F1-4668-A7E5-2B5A5DD56E2D}" destId="{3CD96904-DD0B-4488-B5B4-5B065B5B6760}" srcOrd="0" destOrd="0" presId="urn:microsoft.com/office/officeart/2008/layout/HorizontalMultiLevelHierarchy"/>
    <dgm:cxn modelId="{DD825D19-4DBA-44C6-A6E0-7C456454B416}" type="presOf" srcId="{D5FF93B5-B698-405C-920A-BD931E0CC33C}" destId="{3B84AE1F-AB86-439F-B785-D33DD41E3393}" srcOrd="0" destOrd="0" presId="urn:microsoft.com/office/officeart/2008/layout/HorizontalMultiLevelHierarchy"/>
    <dgm:cxn modelId="{6F07611F-096C-427E-B087-71BEA311EA01}" type="presOf" srcId="{1D553C64-7A53-4C3C-B181-15F9EEE85D80}" destId="{58DE2562-F1AA-4911-AA34-41C5E7C70E18}" srcOrd="0" destOrd="0" presId="urn:microsoft.com/office/officeart/2008/layout/HorizontalMultiLevelHierarchy"/>
    <dgm:cxn modelId="{9C5B5624-8BD5-4995-8015-DE9163AC9A32}" srcId="{025DD321-DE92-4A6A-B577-A54F3F5E1632}" destId="{D5FF93B5-B698-405C-920A-BD931E0CC33C}" srcOrd="2" destOrd="0" parTransId="{DC0A145D-58C6-43C7-BF59-A52A6F02D0F2}" sibTransId="{7124F1D9-C791-4CB8-B3E2-623851D87C28}"/>
    <dgm:cxn modelId="{7C81BE2C-7007-4366-82BE-5A2C2A2A46D2}" type="presOf" srcId="{DC0A145D-58C6-43C7-BF59-A52A6F02D0F2}" destId="{6F10AA9D-C2C2-4938-8E65-2492B5B53192}" srcOrd="0" destOrd="0" presId="urn:microsoft.com/office/officeart/2008/layout/HorizontalMultiLevelHierarchy"/>
    <dgm:cxn modelId="{26F4C036-C81D-49CA-9C58-9ECF0FE83BEA}" type="presOf" srcId="{43DEFE40-2278-4890-B4D7-26422239681F}" destId="{5AA51C9F-38BD-42CA-B39E-6642F8D5BF35}" srcOrd="0" destOrd="0" presId="urn:microsoft.com/office/officeart/2008/layout/HorizontalMultiLevelHierarchy"/>
    <dgm:cxn modelId="{4B1D4839-2843-46BF-8C95-7CFAA94B3432}" type="presOf" srcId="{EC42C1D5-CA80-471C-B6F8-6E4F12E9353A}" destId="{099050CB-C73E-4F12-BB10-F755F3C94B71}" srcOrd="0" destOrd="0" presId="urn:microsoft.com/office/officeart/2008/layout/HorizontalMultiLevelHierarchy"/>
    <dgm:cxn modelId="{237D553C-D3FF-48AD-A205-E68C10B1DFEA}" type="presOf" srcId="{F82D063E-E85A-4DBF-A82B-E61AFF23A7EE}" destId="{32724F2D-E38D-48F8-BB61-AEBBF02E7637}" srcOrd="1" destOrd="0" presId="urn:microsoft.com/office/officeart/2008/layout/HorizontalMultiLevelHierarchy"/>
    <dgm:cxn modelId="{45AC2F3F-9DEE-482D-9C25-DD21DAC75CE6}" type="presOf" srcId="{5E6BDC58-2154-48F0-AC0D-D7BF41F26D3C}" destId="{C9650965-8108-4E03-B7CE-AB6E464CFBCD}" srcOrd="0" destOrd="0" presId="urn:microsoft.com/office/officeart/2008/layout/HorizontalMultiLevelHierarchy"/>
    <dgm:cxn modelId="{A994075D-DCB7-42A6-B3CD-CFF2E7A7D969}" type="presOf" srcId="{F671EFAB-BD53-406C-BCEB-47CC9232531C}" destId="{8EB183FC-4B5E-450C-9AD4-2693647D76D1}" srcOrd="0" destOrd="0" presId="urn:microsoft.com/office/officeart/2008/layout/HorizontalMultiLevelHierarchy"/>
    <dgm:cxn modelId="{24873C42-6E31-49F4-A094-154FFBA51AA9}" type="presOf" srcId="{A79ED8D4-89FB-4E77-930E-E271ED289205}" destId="{CE174A70-A22B-4F02-A508-D81262F1A095}" srcOrd="1" destOrd="0" presId="urn:microsoft.com/office/officeart/2008/layout/HorizontalMultiLevelHierarchy"/>
    <dgm:cxn modelId="{C1C49045-607E-42FB-88B0-9392B72AC657}" srcId="{D5FF93B5-B698-405C-920A-BD931E0CC33C}" destId="{5E6BDC58-2154-48F0-AC0D-D7BF41F26D3C}" srcOrd="0" destOrd="0" parTransId="{4C166464-1156-4F13-B729-990D1E5ECE4C}" sibTransId="{8596697A-DD54-4AF6-A0A1-07E8DF2E9C13}"/>
    <dgm:cxn modelId="{B0B7634B-D61F-4782-90ED-92D4DFC974AD}" srcId="{59F3D743-CE21-4E81-8D07-460CC7B56E77}" destId="{025DD321-DE92-4A6A-B577-A54F3F5E1632}" srcOrd="0" destOrd="0" parTransId="{B7AB2ED1-A446-4DBD-BFEC-1C77D422E61B}" sibTransId="{82AD8980-97A1-4227-BABA-A6C4EF5D2CF3}"/>
    <dgm:cxn modelId="{4D6E3E6C-37A0-4109-BFAE-E646A60AF653}" srcId="{025DD321-DE92-4A6A-B577-A54F3F5E1632}" destId="{EC42C1D5-CA80-471C-B6F8-6E4F12E9353A}" srcOrd="0" destOrd="0" parTransId="{F82D063E-E85A-4DBF-A82B-E61AFF23A7EE}" sibTransId="{C5E0EC40-BE17-48C0-BA55-131736C972A9}"/>
    <dgm:cxn modelId="{4281DE4D-81F8-46B7-A3B4-A3A1DE84DC78}" type="presOf" srcId="{A79ED8D4-89FB-4E77-930E-E271ED289205}" destId="{99082F8E-39F7-4181-8911-73044DDFE8E1}" srcOrd="0" destOrd="0" presId="urn:microsoft.com/office/officeart/2008/layout/HorizontalMultiLevelHierarchy"/>
    <dgm:cxn modelId="{103E696E-B5A7-4DCE-ACED-805B2A61C304}" type="presOf" srcId="{4C166464-1156-4F13-B729-990D1E5ECE4C}" destId="{BB18E5E8-F623-4797-ACD2-2AFF82CA116F}" srcOrd="1" destOrd="0" presId="urn:microsoft.com/office/officeart/2008/layout/HorizontalMultiLevelHierarchy"/>
    <dgm:cxn modelId="{29136B7A-9177-46A3-BAAE-B6F36E0CC980}" type="presOf" srcId="{F82D063E-E85A-4DBF-A82B-E61AFF23A7EE}" destId="{4EEA727B-1D8D-474F-B184-F35A5C09C2EA}" srcOrd="0" destOrd="0" presId="urn:microsoft.com/office/officeart/2008/layout/HorizontalMultiLevelHierarchy"/>
    <dgm:cxn modelId="{5ABF7C8B-A9C2-4D05-B6F7-4CEA110F27AA}" type="presOf" srcId="{7AF3D0F2-E5C2-44F7-9AB8-8B0CC3B52171}" destId="{FBDE349D-4364-40CA-B05C-A9DF376F6216}" srcOrd="1" destOrd="0" presId="urn:microsoft.com/office/officeart/2008/layout/HorizontalMultiLevelHierarchy"/>
    <dgm:cxn modelId="{20204490-0424-4513-BEC1-7F7D4BF0B794}" srcId="{FC069BF1-38C3-4A32-A36F-3C78DAEEBAFA}" destId="{816AD1E0-F509-4286-94CA-89FE0F51DF71}" srcOrd="0" destOrd="0" parTransId="{A79ED8D4-89FB-4E77-930E-E271ED289205}" sibTransId="{6F124CCB-D3C4-401E-B77E-F7D156235858}"/>
    <dgm:cxn modelId="{4DC3A192-7D4C-4E6B-81CD-445E663448ED}" type="presOf" srcId="{9295AACB-61F1-4668-A7E5-2B5A5DD56E2D}" destId="{01DFBA24-199C-44A6-BA74-A9D427453E86}" srcOrd="1" destOrd="0" presId="urn:microsoft.com/office/officeart/2008/layout/HorizontalMultiLevelHierarchy"/>
    <dgm:cxn modelId="{9084BA92-C779-4882-AC55-78C79819D9AE}" srcId="{EC42C1D5-CA80-471C-B6F8-6E4F12E9353A}" destId="{43DEFE40-2278-4890-B4D7-26422239681F}" srcOrd="0" destOrd="0" parTransId="{F671EFAB-BD53-406C-BCEB-47CC9232531C}" sibTransId="{A2E77629-10C3-486C-AECC-119D2B786773}"/>
    <dgm:cxn modelId="{2C4C7A95-2CB4-4E00-BDE8-94A9E68BFE3D}" type="presOf" srcId="{FC069BF1-38C3-4A32-A36F-3C78DAEEBAFA}" destId="{7EF429D3-34B1-4B7B-A2CA-30587496F140}" srcOrd="0" destOrd="0" presId="urn:microsoft.com/office/officeart/2008/layout/HorizontalMultiLevelHierarchy"/>
    <dgm:cxn modelId="{6A41FFA0-A0C8-4F93-8BB6-307841F47647}" type="presOf" srcId="{59F3D743-CE21-4E81-8D07-460CC7B56E77}" destId="{49669AE5-3C3A-4AF4-B014-C089C20BB5D9}" srcOrd="0" destOrd="0" presId="urn:microsoft.com/office/officeart/2008/layout/HorizontalMultiLevelHierarchy"/>
    <dgm:cxn modelId="{2C1A31A2-3F83-49EF-B372-203CBC0D5B8B}" type="presOf" srcId="{025DD321-DE92-4A6A-B577-A54F3F5E1632}" destId="{D1960FBE-ADD5-4288-91E7-BBDDE09F9235}" srcOrd="0" destOrd="0" presId="urn:microsoft.com/office/officeart/2008/layout/HorizontalMultiLevelHierarchy"/>
    <dgm:cxn modelId="{579868A3-1341-4937-8AB1-896CF36A0B0C}" type="presOf" srcId="{1D553C64-7A53-4C3C-B181-15F9EEE85D80}" destId="{B2550881-24BB-4245-A88B-302BFA753357}" srcOrd="1" destOrd="0" presId="urn:microsoft.com/office/officeart/2008/layout/HorizontalMultiLevelHierarchy"/>
    <dgm:cxn modelId="{AE298CAB-F681-4F6E-8FB6-BBC3E749529A}" srcId="{D5FF93B5-B698-405C-920A-BD931E0CC33C}" destId="{3A71CBBE-0D8D-4ACF-A43F-CCB1EDE5A687}" srcOrd="2" destOrd="0" parTransId="{9295AACB-61F1-4668-A7E5-2B5A5DD56E2D}" sibTransId="{1EC21B4C-98D4-4F17-9A09-B44339B950AE}"/>
    <dgm:cxn modelId="{E6D576B8-6AF2-4908-9F36-34959FBB86D5}" type="presOf" srcId="{7AF3D0F2-E5C2-44F7-9AB8-8B0CC3B52171}" destId="{D621CFAC-1D28-4B84-B4DD-9D23CD740A6F}" srcOrd="0" destOrd="0" presId="urn:microsoft.com/office/officeart/2008/layout/HorizontalMultiLevelHierarchy"/>
    <dgm:cxn modelId="{B103F7BA-CA11-4FE4-95A0-E64F2CB759F7}" type="presOf" srcId="{3A71CBBE-0D8D-4ACF-A43F-CCB1EDE5A687}" destId="{075E104F-9B29-43AF-B56C-619CD55F2673}" srcOrd="0" destOrd="0" presId="urn:microsoft.com/office/officeart/2008/layout/HorizontalMultiLevelHierarchy"/>
    <dgm:cxn modelId="{7794A6BB-64AE-47EF-B241-1E1D536761EB}" type="presOf" srcId="{DC0A145D-58C6-43C7-BF59-A52A6F02D0F2}" destId="{3C65C92C-C3E3-400F-861B-AC5114C43F46}" srcOrd="1" destOrd="0" presId="urn:microsoft.com/office/officeart/2008/layout/HorizontalMultiLevelHierarchy"/>
    <dgm:cxn modelId="{233B0CBD-B76C-4DFF-83BC-B8DB547E0A0B}" srcId="{025DD321-DE92-4A6A-B577-A54F3F5E1632}" destId="{FC069BF1-38C3-4A32-A36F-3C78DAEEBAFA}" srcOrd="1" destOrd="0" parTransId="{7AF3D0F2-E5C2-44F7-9AB8-8B0CC3B52171}" sibTransId="{EF69EEE8-A01E-4536-8A75-D28C93E5B6F4}"/>
    <dgm:cxn modelId="{DE2F84C0-E5E4-4689-A10A-81F9303B901D}" srcId="{D5FF93B5-B698-405C-920A-BD931E0CC33C}" destId="{396E2EF4-C54E-48FE-9ABE-16BD724AA561}" srcOrd="1" destOrd="0" parTransId="{1D553C64-7A53-4C3C-B181-15F9EEE85D80}" sibTransId="{F663DFC6-7A3E-47EB-A8CA-B032F06074FD}"/>
    <dgm:cxn modelId="{749DF1CD-6F7D-4FA7-AA7F-2EA9965793FA}" type="presOf" srcId="{4C166464-1156-4F13-B729-990D1E5ECE4C}" destId="{64A321DD-9BFF-445F-AC93-600BE3144352}" srcOrd="0" destOrd="0" presId="urn:microsoft.com/office/officeart/2008/layout/HorizontalMultiLevelHierarchy"/>
    <dgm:cxn modelId="{578C0DEF-370B-4DF6-A247-F1C04E887866}" type="presOf" srcId="{F671EFAB-BD53-406C-BCEB-47CC9232531C}" destId="{C88F81EB-3B61-4FDC-A7BF-0BEEDE49A546}" srcOrd="1" destOrd="0" presId="urn:microsoft.com/office/officeart/2008/layout/HorizontalMultiLevelHierarchy"/>
    <dgm:cxn modelId="{8EDFD8F5-389C-4AC0-BA4D-8A866E49C437}" type="presOf" srcId="{396E2EF4-C54E-48FE-9ABE-16BD724AA561}" destId="{0EAEA51D-5D12-412E-BB18-6E62A0EA3F53}" srcOrd="0" destOrd="0" presId="urn:microsoft.com/office/officeart/2008/layout/HorizontalMultiLevelHierarchy"/>
    <dgm:cxn modelId="{06EBEAF9-F5AC-43D3-BE38-D38456D77B00}" type="presOf" srcId="{816AD1E0-F509-4286-94CA-89FE0F51DF71}" destId="{70EDD6AD-2B92-4C17-BEFA-26E8CFB6EE87}" srcOrd="0" destOrd="0" presId="urn:microsoft.com/office/officeart/2008/layout/HorizontalMultiLevelHierarchy"/>
    <dgm:cxn modelId="{B51EACF6-422E-410F-8377-E6FE286ABDC4}" type="presParOf" srcId="{49669AE5-3C3A-4AF4-B014-C089C20BB5D9}" destId="{4EC6F3B7-B296-4C95-91D5-60E60B404F33}" srcOrd="0" destOrd="0" presId="urn:microsoft.com/office/officeart/2008/layout/HorizontalMultiLevelHierarchy"/>
    <dgm:cxn modelId="{4A4633DC-2343-41A3-947B-0BA13B7DBCE3}" type="presParOf" srcId="{4EC6F3B7-B296-4C95-91D5-60E60B404F33}" destId="{D1960FBE-ADD5-4288-91E7-BBDDE09F9235}" srcOrd="0" destOrd="0" presId="urn:microsoft.com/office/officeart/2008/layout/HorizontalMultiLevelHierarchy"/>
    <dgm:cxn modelId="{92677FCA-B74C-4F46-8F74-D269382B5CC4}" type="presParOf" srcId="{4EC6F3B7-B296-4C95-91D5-60E60B404F33}" destId="{3FFB8C1A-9AEC-4F6E-86F8-2385FCED0216}" srcOrd="1" destOrd="0" presId="urn:microsoft.com/office/officeart/2008/layout/HorizontalMultiLevelHierarchy"/>
    <dgm:cxn modelId="{E4CADD12-A62C-467D-9EDB-38F5BE746361}" type="presParOf" srcId="{3FFB8C1A-9AEC-4F6E-86F8-2385FCED0216}" destId="{4EEA727B-1D8D-474F-B184-F35A5C09C2EA}" srcOrd="0" destOrd="0" presId="urn:microsoft.com/office/officeart/2008/layout/HorizontalMultiLevelHierarchy"/>
    <dgm:cxn modelId="{BE5A22B6-452A-4507-AD5E-0D96822F0429}" type="presParOf" srcId="{4EEA727B-1D8D-474F-B184-F35A5C09C2EA}" destId="{32724F2D-E38D-48F8-BB61-AEBBF02E7637}" srcOrd="0" destOrd="0" presId="urn:microsoft.com/office/officeart/2008/layout/HorizontalMultiLevelHierarchy"/>
    <dgm:cxn modelId="{1D1F5622-FFB3-482C-86F9-79EE2908F1CA}" type="presParOf" srcId="{3FFB8C1A-9AEC-4F6E-86F8-2385FCED0216}" destId="{C7AAEC74-7230-40AE-B311-86932C653A68}" srcOrd="1" destOrd="0" presId="urn:microsoft.com/office/officeart/2008/layout/HorizontalMultiLevelHierarchy"/>
    <dgm:cxn modelId="{9CB9B76F-9C50-43AA-8E4E-616A6B155F59}" type="presParOf" srcId="{C7AAEC74-7230-40AE-B311-86932C653A68}" destId="{099050CB-C73E-4F12-BB10-F755F3C94B71}" srcOrd="0" destOrd="0" presId="urn:microsoft.com/office/officeart/2008/layout/HorizontalMultiLevelHierarchy"/>
    <dgm:cxn modelId="{DCED5FF5-D664-463B-B921-274760759364}" type="presParOf" srcId="{C7AAEC74-7230-40AE-B311-86932C653A68}" destId="{8DF96E10-B31A-4F5A-8E8D-D86B226C1C13}" srcOrd="1" destOrd="0" presId="urn:microsoft.com/office/officeart/2008/layout/HorizontalMultiLevelHierarchy"/>
    <dgm:cxn modelId="{44F6501E-27F0-40E3-B116-45A621D646F4}" type="presParOf" srcId="{8DF96E10-B31A-4F5A-8E8D-D86B226C1C13}" destId="{8EB183FC-4B5E-450C-9AD4-2693647D76D1}" srcOrd="0" destOrd="0" presId="urn:microsoft.com/office/officeart/2008/layout/HorizontalMultiLevelHierarchy"/>
    <dgm:cxn modelId="{CAB1375E-FF91-4FC7-8E3D-F1334F7FCAD8}" type="presParOf" srcId="{8EB183FC-4B5E-450C-9AD4-2693647D76D1}" destId="{C88F81EB-3B61-4FDC-A7BF-0BEEDE49A546}" srcOrd="0" destOrd="0" presId="urn:microsoft.com/office/officeart/2008/layout/HorizontalMultiLevelHierarchy"/>
    <dgm:cxn modelId="{B73EB2B4-276F-47C4-BD65-28B170EDACCF}" type="presParOf" srcId="{8DF96E10-B31A-4F5A-8E8D-D86B226C1C13}" destId="{9B32C53F-86C2-4675-B5A8-4E795B0EE1B8}" srcOrd="1" destOrd="0" presId="urn:microsoft.com/office/officeart/2008/layout/HorizontalMultiLevelHierarchy"/>
    <dgm:cxn modelId="{F175DD1D-63F3-4A4A-B7F2-AC37A578DDAD}" type="presParOf" srcId="{9B32C53F-86C2-4675-B5A8-4E795B0EE1B8}" destId="{5AA51C9F-38BD-42CA-B39E-6642F8D5BF35}" srcOrd="0" destOrd="0" presId="urn:microsoft.com/office/officeart/2008/layout/HorizontalMultiLevelHierarchy"/>
    <dgm:cxn modelId="{2B78B59E-ADB8-44D6-A737-92D4D97C7B72}" type="presParOf" srcId="{9B32C53F-86C2-4675-B5A8-4E795B0EE1B8}" destId="{2ECDC629-40A1-4CFD-9AF1-2A81A41DA7DD}" srcOrd="1" destOrd="0" presId="urn:microsoft.com/office/officeart/2008/layout/HorizontalMultiLevelHierarchy"/>
    <dgm:cxn modelId="{254FE582-A796-4207-954D-9D9187CD139E}" type="presParOf" srcId="{3FFB8C1A-9AEC-4F6E-86F8-2385FCED0216}" destId="{D621CFAC-1D28-4B84-B4DD-9D23CD740A6F}" srcOrd="2" destOrd="0" presId="urn:microsoft.com/office/officeart/2008/layout/HorizontalMultiLevelHierarchy"/>
    <dgm:cxn modelId="{38ABCCFC-0897-4F46-8F31-E89CA5CCC798}" type="presParOf" srcId="{D621CFAC-1D28-4B84-B4DD-9D23CD740A6F}" destId="{FBDE349D-4364-40CA-B05C-A9DF376F6216}" srcOrd="0" destOrd="0" presId="urn:microsoft.com/office/officeart/2008/layout/HorizontalMultiLevelHierarchy"/>
    <dgm:cxn modelId="{DED48AC1-DAD8-41D7-B9C9-40A178B0AA02}" type="presParOf" srcId="{3FFB8C1A-9AEC-4F6E-86F8-2385FCED0216}" destId="{C020474E-B58C-4A78-A9D2-8003019C517F}" srcOrd="3" destOrd="0" presId="urn:microsoft.com/office/officeart/2008/layout/HorizontalMultiLevelHierarchy"/>
    <dgm:cxn modelId="{A86EB0F6-4227-43A7-AAF2-4F4DA4EC3C06}" type="presParOf" srcId="{C020474E-B58C-4A78-A9D2-8003019C517F}" destId="{7EF429D3-34B1-4B7B-A2CA-30587496F140}" srcOrd="0" destOrd="0" presId="urn:microsoft.com/office/officeart/2008/layout/HorizontalMultiLevelHierarchy"/>
    <dgm:cxn modelId="{0FB2163C-B250-4E59-B679-453809CA3365}" type="presParOf" srcId="{C020474E-B58C-4A78-A9D2-8003019C517F}" destId="{2D2758EB-3A7B-406F-A249-7784C6120A8C}" srcOrd="1" destOrd="0" presId="urn:microsoft.com/office/officeart/2008/layout/HorizontalMultiLevelHierarchy"/>
    <dgm:cxn modelId="{7ABD384B-4AD9-4048-92F3-7CB7B99D2813}" type="presParOf" srcId="{2D2758EB-3A7B-406F-A249-7784C6120A8C}" destId="{99082F8E-39F7-4181-8911-73044DDFE8E1}" srcOrd="0" destOrd="0" presId="urn:microsoft.com/office/officeart/2008/layout/HorizontalMultiLevelHierarchy"/>
    <dgm:cxn modelId="{8E5FCD28-D2BB-43C3-9D34-DBE81C78EC2F}" type="presParOf" srcId="{99082F8E-39F7-4181-8911-73044DDFE8E1}" destId="{CE174A70-A22B-4F02-A508-D81262F1A095}" srcOrd="0" destOrd="0" presId="urn:microsoft.com/office/officeart/2008/layout/HorizontalMultiLevelHierarchy"/>
    <dgm:cxn modelId="{E3161462-9286-4EBD-88F4-BB915CC035C5}" type="presParOf" srcId="{2D2758EB-3A7B-406F-A249-7784C6120A8C}" destId="{78A84817-64C0-4277-915A-897832309DEF}" srcOrd="1" destOrd="0" presId="urn:microsoft.com/office/officeart/2008/layout/HorizontalMultiLevelHierarchy"/>
    <dgm:cxn modelId="{A32CDB03-7D74-429B-B5AA-35B2C70A8D2A}" type="presParOf" srcId="{78A84817-64C0-4277-915A-897832309DEF}" destId="{70EDD6AD-2B92-4C17-BEFA-26E8CFB6EE87}" srcOrd="0" destOrd="0" presId="urn:microsoft.com/office/officeart/2008/layout/HorizontalMultiLevelHierarchy"/>
    <dgm:cxn modelId="{619642DB-C590-41AE-B813-3E518AD386B6}" type="presParOf" srcId="{78A84817-64C0-4277-915A-897832309DEF}" destId="{8D780EE9-BC4D-48D3-B160-258C2CFB0AF7}" srcOrd="1" destOrd="0" presId="urn:microsoft.com/office/officeart/2008/layout/HorizontalMultiLevelHierarchy"/>
    <dgm:cxn modelId="{2C9248AC-3B16-4345-A0B6-4D7ECEB3CE04}" type="presParOf" srcId="{3FFB8C1A-9AEC-4F6E-86F8-2385FCED0216}" destId="{6F10AA9D-C2C2-4938-8E65-2492B5B53192}" srcOrd="4" destOrd="0" presId="urn:microsoft.com/office/officeart/2008/layout/HorizontalMultiLevelHierarchy"/>
    <dgm:cxn modelId="{69BF1918-F82D-4535-9879-F5FA4BF2DACC}" type="presParOf" srcId="{6F10AA9D-C2C2-4938-8E65-2492B5B53192}" destId="{3C65C92C-C3E3-400F-861B-AC5114C43F46}" srcOrd="0" destOrd="0" presId="urn:microsoft.com/office/officeart/2008/layout/HorizontalMultiLevelHierarchy"/>
    <dgm:cxn modelId="{9BBE1231-3F20-4B84-8386-8A98B974C03A}" type="presParOf" srcId="{3FFB8C1A-9AEC-4F6E-86F8-2385FCED0216}" destId="{194EE5FB-A684-47D8-857E-7D9F6456D850}" srcOrd="5" destOrd="0" presId="urn:microsoft.com/office/officeart/2008/layout/HorizontalMultiLevelHierarchy"/>
    <dgm:cxn modelId="{CBFF2FA0-9C81-43EF-A36E-C194E8772750}" type="presParOf" srcId="{194EE5FB-A684-47D8-857E-7D9F6456D850}" destId="{3B84AE1F-AB86-439F-B785-D33DD41E3393}" srcOrd="0" destOrd="0" presId="urn:microsoft.com/office/officeart/2008/layout/HorizontalMultiLevelHierarchy"/>
    <dgm:cxn modelId="{7B30FCE6-502A-4AFD-BD7A-1301C91937D6}" type="presParOf" srcId="{194EE5FB-A684-47D8-857E-7D9F6456D850}" destId="{F7ED6C06-80D0-4B0C-B8AA-4CE180BFE48B}" srcOrd="1" destOrd="0" presId="urn:microsoft.com/office/officeart/2008/layout/HorizontalMultiLevelHierarchy"/>
    <dgm:cxn modelId="{9A23D855-FEFC-415E-A502-9AD0ADD490AE}" type="presParOf" srcId="{F7ED6C06-80D0-4B0C-B8AA-4CE180BFE48B}" destId="{64A321DD-9BFF-445F-AC93-600BE3144352}" srcOrd="0" destOrd="0" presId="urn:microsoft.com/office/officeart/2008/layout/HorizontalMultiLevelHierarchy"/>
    <dgm:cxn modelId="{BAAA88E3-FE0A-45E8-BFA4-FA342EE0DCB6}" type="presParOf" srcId="{64A321DD-9BFF-445F-AC93-600BE3144352}" destId="{BB18E5E8-F623-4797-ACD2-2AFF82CA116F}" srcOrd="0" destOrd="0" presId="urn:microsoft.com/office/officeart/2008/layout/HorizontalMultiLevelHierarchy"/>
    <dgm:cxn modelId="{BE26307C-745D-49B4-9869-6D56701CD87A}" type="presParOf" srcId="{F7ED6C06-80D0-4B0C-B8AA-4CE180BFE48B}" destId="{D8095A5E-766A-4308-85C7-1CA7116D49F7}" srcOrd="1" destOrd="0" presId="urn:microsoft.com/office/officeart/2008/layout/HorizontalMultiLevelHierarchy"/>
    <dgm:cxn modelId="{26F3B3BE-C4B1-4E3E-B7AC-8DD22947BD82}" type="presParOf" srcId="{D8095A5E-766A-4308-85C7-1CA7116D49F7}" destId="{C9650965-8108-4E03-B7CE-AB6E464CFBCD}" srcOrd="0" destOrd="0" presId="urn:microsoft.com/office/officeart/2008/layout/HorizontalMultiLevelHierarchy"/>
    <dgm:cxn modelId="{E18FF1E6-D40E-493A-97A0-D52D0F5C7EDD}" type="presParOf" srcId="{D8095A5E-766A-4308-85C7-1CA7116D49F7}" destId="{0C7CD294-C9B0-4937-A1BF-1E55F02940D3}" srcOrd="1" destOrd="0" presId="urn:microsoft.com/office/officeart/2008/layout/HorizontalMultiLevelHierarchy"/>
    <dgm:cxn modelId="{8E1E0F4F-F719-4F8E-A125-E3D6C141CDAF}" type="presParOf" srcId="{F7ED6C06-80D0-4B0C-B8AA-4CE180BFE48B}" destId="{58DE2562-F1AA-4911-AA34-41C5E7C70E18}" srcOrd="2" destOrd="0" presId="urn:microsoft.com/office/officeart/2008/layout/HorizontalMultiLevelHierarchy"/>
    <dgm:cxn modelId="{0C699A61-23D2-490A-AE45-9528F5868121}" type="presParOf" srcId="{58DE2562-F1AA-4911-AA34-41C5E7C70E18}" destId="{B2550881-24BB-4245-A88B-302BFA753357}" srcOrd="0" destOrd="0" presId="urn:microsoft.com/office/officeart/2008/layout/HorizontalMultiLevelHierarchy"/>
    <dgm:cxn modelId="{A423DD5C-E603-46D5-92DC-A92EEAB5075B}" type="presParOf" srcId="{F7ED6C06-80D0-4B0C-B8AA-4CE180BFE48B}" destId="{2C7F176A-1316-433E-B122-D25990AA355B}" srcOrd="3" destOrd="0" presId="urn:microsoft.com/office/officeart/2008/layout/HorizontalMultiLevelHierarchy"/>
    <dgm:cxn modelId="{E967E974-5048-4EEE-81DA-E83AEE9C2681}" type="presParOf" srcId="{2C7F176A-1316-433E-B122-D25990AA355B}" destId="{0EAEA51D-5D12-412E-BB18-6E62A0EA3F53}" srcOrd="0" destOrd="0" presId="urn:microsoft.com/office/officeart/2008/layout/HorizontalMultiLevelHierarchy"/>
    <dgm:cxn modelId="{D536DB46-3886-4283-A894-764E309B78D5}" type="presParOf" srcId="{2C7F176A-1316-433E-B122-D25990AA355B}" destId="{702A3ECE-33D8-4B6F-B1DA-086728426EB5}" srcOrd="1" destOrd="0" presId="urn:microsoft.com/office/officeart/2008/layout/HorizontalMultiLevelHierarchy"/>
    <dgm:cxn modelId="{1B2E25F0-BA52-45E5-B131-82FAA2048284}" type="presParOf" srcId="{F7ED6C06-80D0-4B0C-B8AA-4CE180BFE48B}" destId="{3CD96904-DD0B-4488-B5B4-5B065B5B6760}" srcOrd="4" destOrd="0" presId="urn:microsoft.com/office/officeart/2008/layout/HorizontalMultiLevelHierarchy"/>
    <dgm:cxn modelId="{C43041F5-164B-4AE2-A785-5BABD5B3F189}" type="presParOf" srcId="{3CD96904-DD0B-4488-B5B4-5B065B5B6760}" destId="{01DFBA24-199C-44A6-BA74-A9D427453E86}" srcOrd="0" destOrd="0" presId="urn:microsoft.com/office/officeart/2008/layout/HorizontalMultiLevelHierarchy"/>
    <dgm:cxn modelId="{565B3112-16D4-44C9-8041-B97214D9CDFC}" type="presParOf" srcId="{F7ED6C06-80D0-4B0C-B8AA-4CE180BFE48B}" destId="{55C0A1EE-22E2-41CD-8B6C-F301CC589145}" srcOrd="5" destOrd="0" presId="urn:microsoft.com/office/officeart/2008/layout/HorizontalMultiLevelHierarchy"/>
    <dgm:cxn modelId="{8723EE57-1AE5-4A32-AFB7-DED3DF93E84D}" type="presParOf" srcId="{55C0A1EE-22E2-41CD-8B6C-F301CC589145}" destId="{075E104F-9B29-43AF-B56C-619CD55F2673}" srcOrd="0" destOrd="0" presId="urn:microsoft.com/office/officeart/2008/layout/HorizontalMultiLevelHierarchy"/>
    <dgm:cxn modelId="{C0A8C563-FE29-4AF8-A0C2-4270F7755870}" type="presParOf" srcId="{55C0A1EE-22E2-41CD-8B6C-F301CC589145}" destId="{AA76177A-9AA5-439F-8AF7-CC4DAAF0A57A}"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378194-F36F-4FA5-BF1F-E8897B79F61F}" type="doc">
      <dgm:prSet loTypeId="urn:microsoft.com/office/officeart/2005/8/layout/vList4" loCatId="picture" qsTypeId="urn:microsoft.com/office/officeart/2005/8/quickstyle/simple1" qsCatId="simple" csTypeId="urn:microsoft.com/office/officeart/2005/8/colors/accent1_2" csCatId="accent1" phldr="1"/>
      <dgm:spPr/>
      <dgm:t>
        <a:bodyPr/>
        <a:lstStyle/>
        <a:p>
          <a:endParaRPr lang="cs-CZ"/>
        </a:p>
      </dgm:t>
    </dgm:pt>
    <dgm:pt modelId="{5F8769CF-C51D-4253-AC36-DB61F288AFA6}">
      <dgm:prSet phldrT="[Text]" custT="1"/>
      <dgm:spPr>
        <a:solidFill>
          <a:schemeClr val="accent3"/>
        </a:solidFill>
      </dgm:spPr>
      <dgm:t>
        <a:bodyPr/>
        <a:lstStyle/>
        <a:p>
          <a:pPr algn="l"/>
          <a:r>
            <a:rPr lang="cs-CZ" sz="1800" b="1" dirty="0">
              <a:solidFill>
                <a:schemeClr val="accent1"/>
              </a:solidFill>
            </a:rPr>
            <a:t>Další profesní vzdělávání zaměstnanců </a:t>
          </a:r>
          <a:r>
            <a:rPr lang="cs-CZ" sz="1800" dirty="0">
              <a:solidFill>
                <a:schemeClr val="accent1"/>
              </a:solidFill>
            </a:rPr>
            <a:t>– </a:t>
          </a:r>
          <a:r>
            <a:rPr lang="cs-CZ" sz="1600" dirty="0">
              <a:solidFill>
                <a:schemeClr val="accent1"/>
              </a:solidFill>
            </a:rPr>
            <a:t>realizace vzdělávacích kurzů spojených s rozvíjením znalostí, schopností a dovedností</a:t>
          </a:r>
          <a:r>
            <a:rPr lang="pl-PL" sz="1600" dirty="0">
              <a:solidFill>
                <a:schemeClr val="accent1"/>
              </a:solidFill>
            </a:rPr>
            <a:t> v </a:t>
          </a:r>
          <a:r>
            <a:rPr lang="pl-PL" sz="1600" b="1" dirty="0">
              <a:solidFill>
                <a:schemeClr val="accent1"/>
              </a:solidFill>
            </a:rPr>
            <a:t>oblasti měkkých a manažerských dovedností, jazykového vzdělávání, technické a další odborné vzdělávání</a:t>
          </a:r>
          <a:endParaRPr lang="cs-CZ" sz="1600" b="1" dirty="0">
            <a:solidFill>
              <a:schemeClr val="accent1"/>
            </a:solidFill>
          </a:endParaRPr>
        </a:p>
      </dgm:t>
    </dgm:pt>
    <dgm:pt modelId="{4CEB2A83-AD71-44FF-B924-466410347679}" type="parTrans" cxnId="{87A7859A-085D-42C3-82A9-AA725443E755}">
      <dgm:prSet/>
      <dgm:spPr/>
      <dgm:t>
        <a:bodyPr/>
        <a:lstStyle/>
        <a:p>
          <a:endParaRPr lang="cs-CZ"/>
        </a:p>
      </dgm:t>
    </dgm:pt>
    <dgm:pt modelId="{7B689DE8-F661-44E6-9F42-B315834A562C}" type="sibTrans" cxnId="{87A7859A-085D-42C3-82A9-AA725443E755}">
      <dgm:prSet/>
      <dgm:spPr/>
      <dgm:t>
        <a:bodyPr/>
        <a:lstStyle/>
        <a:p>
          <a:endParaRPr lang="cs-CZ"/>
        </a:p>
      </dgm:t>
    </dgm:pt>
    <dgm:pt modelId="{5F144373-5013-41E6-80DD-9441800913F7}">
      <dgm:prSet phldrT="[Text]" custT="1"/>
      <dgm:spPr>
        <a:solidFill>
          <a:schemeClr val="accent3"/>
        </a:solidFill>
      </dgm:spPr>
      <dgm:t>
        <a:bodyPr/>
        <a:lstStyle/>
        <a:p>
          <a:r>
            <a:rPr lang="cs-CZ" sz="1800" b="1" dirty="0">
              <a:solidFill>
                <a:schemeClr val="accent1"/>
              </a:solidFill>
              <a:latin typeface="Arial"/>
              <a:ea typeface="+mn-ea"/>
              <a:cs typeface="+mn-cs"/>
            </a:rPr>
            <a:t>Vyloučeno vzdělávání </a:t>
          </a:r>
          <a:endParaRPr lang="cs-CZ" sz="1800" dirty="0">
            <a:solidFill>
              <a:schemeClr val="accent1"/>
            </a:solidFill>
          </a:endParaRPr>
        </a:p>
      </dgm:t>
    </dgm:pt>
    <dgm:pt modelId="{CFDA2E06-DC58-4D30-A5E4-7D86EB1E6006}" type="parTrans" cxnId="{FE625E5E-68F8-4111-94D1-0EA75C237F39}">
      <dgm:prSet/>
      <dgm:spPr/>
      <dgm:t>
        <a:bodyPr/>
        <a:lstStyle/>
        <a:p>
          <a:endParaRPr lang="cs-CZ"/>
        </a:p>
      </dgm:t>
    </dgm:pt>
    <dgm:pt modelId="{36A57EE3-0920-4800-BE69-9A98322D21C8}" type="sibTrans" cxnId="{FE625E5E-68F8-4111-94D1-0EA75C237F39}">
      <dgm:prSet/>
      <dgm:spPr/>
      <dgm:t>
        <a:bodyPr/>
        <a:lstStyle/>
        <a:p>
          <a:endParaRPr lang="cs-CZ"/>
        </a:p>
      </dgm:t>
    </dgm:pt>
    <dgm:pt modelId="{CC8D7744-6B9E-4EAB-882F-813CD4FDE3BB}">
      <dgm:prSet phldrT="[Text]" custT="1"/>
      <dgm:spPr>
        <a:solidFill>
          <a:schemeClr val="accent3"/>
        </a:solidFill>
      </dgm:spPr>
      <dgm:t>
        <a:bodyPr/>
        <a:lstStyle/>
        <a:p>
          <a:pPr>
            <a:buFont typeface="Arial" panose="020B0604020202020204" pitchFamily="34" charset="0"/>
            <a:buChar char="•"/>
          </a:pPr>
          <a:r>
            <a:rPr lang="cs-CZ" sz="1600" dirty="0">
              <a:solidFill>
                <a:schemeClr val="accent1"/>
              </a:solidFill>
              <a:latin typeface="Arial"/>
              <a:ea typeface="+mn-ea"/>
              <a:cs typeface="+mn-cs"/>
            </a:rPr>
            <a:t>Zahrnující </a:t>
          </a:r>
          <a:r>
            <a:rPr lang="cs-CZ" sz="1600" b="1" dirty="0">
              <a:solidFill>
                <a:schemeClr val="accent1"/>
              </a:solidFill>
              <a:latin typeface="Arial"/>
              <a:ea typeface="+mn-ea"/>
              <a:cs typeface="+mn-cs"/>
            </a:rPr>
            <a:t>rozvoj digitálních dovedností – IT a Průmysl 4.0</a:t>
          </a:r>
          <a:endParaRPr lang="cs-CZ" sz="1600" dirty="0">
            <a:solidFill>
              <a:schemeClr val="accent1"/>
            </a:solidFill>
          </a:endParaRPr>
        </a:p>
      </dgm:t>
    </dgm:pt>
    <dgm:pt modelId="{53D9FB89-CAAE-4F75-AD4B-A1DAE39523DF}" type="parTrans" cxnId="{0E9D2536-45D2-4560-84EC-1484DE76B3BB}">
      <dgm:prSet/>
      <dgm:spPr/>
      <dgm:t>
        <a:bodyPr/>
        <a:lstStyle/>
        <a:p>
          <a:endParaRPr lang="cs-CZ"/>
        </a:p>
      </dgm:t>
    </dgm:pt>
    <dgm:pt modelId="{84ABFFE7-D532-40D5-87CF-1A13BD761919}" type="sibTrans" cxnId="{0E9D2536-45D2-4560-84EC-1484DE76B3BB}">
      <dgm:prSet/>
      <dgm:spPr/>
      <dgm:t>
        <a:bodyPr/>
        <a:lstStyle/>
        <a:p>
          <a:endParaRPr lang="cs-CZ"/>
        </a:p>
      </dgm:t>
    </dgm:pt>
    <dgm:pt modelId="{FA3475E4-CFED-43CB-B8F5-AEE5AD15FF90}">
      <dgm:prSet phldrT="[Text]" custT="1"/>
      <dgm:spPr>
        <a:solidFill>
          <a:schemeClr val="accent3"/>
        </a:solidFill>
      </dgm:spPr>
      <dgm:t>
        <a:bodyPr/>
        <a:lstStyle/>
        <a:p>
          <a:pPr>
            <a:buFont typeface="Arial" panose="020B0604020202020204" pitchFamily="34" charset="0"/>
            <a:buChar char="•"/>
          </a:pPr>
          <a:r>
            <a:rPr lang="cs-CZ" sz="1600" dirty="0">
              <a:solidFill>
                <a:schemeClr val="accent1"/>
              </a:solidFill>
              <a:latin typeface="Arial"/>
            </a:rPr>
            <a:t>Organizované za účelem dodržení závazné </a:t>
          </a:r>
          <a:r>
            <a:rPr lang="cs-CZ" sz="1600" b="1" dirty="0">
              <a:solidFill>
                <a:schemeClr val="accent1"/>
              </a:solidFill>
              <a:latin typeface="Arial"/>
            </a:rPr>
            <a:t>vnitrostátní normy </a:t>
          </a:r>
          <a:r>
            <a:rPr lang="cs-CZ" sz="1600" dirty="0">
              <a:solidFill>
                <a:schemeClr val="accent1"/>
              </a:solidFill>
              <a:latin typeface="Arial"/>
            </a:rPr>
            <a:t>vzdělávání – BOZP, PO, referentské řidičské zkoušky</a:t>
          </a:r>
          <a:endParaRPr lang="cs-CZ" sz="1600" dirty="0">
            <a:solidFill>
              <a:schemeClr val="accent1"/>
            </a:solidFill>
          </a:endParaRPr>
        </a:p>
      </dgm:t>
    </dgm:pt>
    <dgm:pt modelId="{15E4D754-06C4-4113-9702-AD779BF0F30A}" type="parTrans" cxnId="{2C424CDD-794A-4C35-9E27-DB6A051EEC01}">
      <dgm:prSet/>
      <dgm:spPr/>
      <dgm:t>
        <a:bodyPr/>
        <a:lstStyle/>
        <a:p>
          <a:endParaRPr lang="cs-CZ"/>
        </a:p>
      </dgm:t>
    </dgm:pt>
    <dgm:pt modelId="{5B14B742-DBF6-4EA5-A078-D49761058B4A}" type="sibTrans" cxnId="{2C424CDD-794A-4C35-9E27-DB6A051EEC01}">
      <dgm:prSet/>
      <dgm:spPr/>
      <dgm:t>
        <a:bodyPr/>
        <a:lstStyle/>
        <a:p>
          <a:endParaRPr lang="cs-CZ"/>
        </a:p>
      </dgm:t>
    </dgm:pt>
    <dgm:pt modelId="{970C1885-DA7C-489A-99C4-760A0709F619}">
      <dgm:prSet phldrT="[Text]" custT="1"/>
      <dgm:spPr>
        <a:solidFill>
          <a:schemeClr val="accent3"/>
        </a:solidFill>
        <a:effectLst>
          <a:outerShdw blurRad="50800" dist="50800" dir="5400000" algn="ctr" rotWithShape="0">
            <a:schemeClr val="tx2"/>
          </a:outerShdw>
        </a:effectLst>
      </dgm:spPr>
      <dgm:t>
        <a:bodyPr/>
        <a:lstStyle/>
        <a:p>
          <a:r>
            <a:rPr lang="cs-CZ" sz="1800" b="1" dirty="0">
              <a:solidFill>
                <a:schemeClr val="accent1"/>
              </a:solidFill>
            </a:rPr>
            <a:t>Forma a místo realizace vzdělávání</a:t>
          </a:r>
          <a:endParaRPr lang="cs-CZ" sz="1400" b="1" dirty="0">
            <a:solidFill>
              <a:schemeClr val="accent1"/>
            </a:solidFill>
          </a:endParaRPr>
        </a:p>
      </dgm:t>
    </dgm:pt>
    <dgm:pt modelId="{DA316334-93F7-4126-A7E5-E10B0F6B278D}" type="parTrans" cxnId="{D3FDBA71-834D-48F0-9CD9-21E81F8870C1}">
      <dgm:prSet/>
      <dgm:spPr/>
      <dgm:t>
        <a:bodyPr/>
        <a:lstStyle/>
        <a:p>
          <a:endParaRPr lang="cs-CZ"/>
        </a:p>
      </dgm:t>
    </dgm:pt>
    <dgm:pt modelId="{57EF4472-7FDF-4045-B08C-C7777B755292}" type="sibTrans" cxnId="{D3FDBA71-834D-48F0-9CD9-21E81F8870C1}">
      <dgm:prSet/>
      <dgm:spPr/>
      <dgm:t>
        <a:bodyPr/>
        <a:lstStyle/>
        <a:p>
          <a:endParaRPr lang="cs-CZ"/>
        </a:p>
      </dgm:t>
    </dgm:pt>
    <dgm:pt modelId="{E1285C2E-EF7D-486A-AD99-FB32C2F66F7E}">
      <dgm:prSet phldrT="[Text]" custT="1"/>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r>
            <a:rPr lang="cs-CZ" sz="1600" b="1" dirty="0">
              <a:solidFill>
                <a:schemeClr val="accent1"/>
              </a:solidFill>
              <a:latin typeface="Arial"/>
            </a:rPr>
            <a:t>Prezenční </a:t>
          </a:r>
          <a:r>
            <a:rPr lang="cs-CZ" sz="1600" dirty="0">
              <a:solidFill>
                <a:schemeClr val="accent1"/>
              </a:solidFill>
              <a:latin typeface="Arial"/>
            </a:rPr>
            <a:t>– všichni přítomni na pracovišti/v učebně</a:t>
          </a:r>
          <a:endParaRPr lang="cs-CZ" sz="1600" dirty="0">
            <a:solidFill>
              <a:schemeClr val="accent1"/>
            </a:solidFill>
          </a:endParaRPr>
        </a:p>
      </dgm:t>
    </dgm:pt>
    <dgm:pt modelId="{949D3AF1-FD70-488E-8476-C26FAF647C34}" type="parTrans" cxnId="{970E11E9-D976-4674-B0BE-041C2E376AD9}">
      <dgm:prSet/>
      <dgm:spPr/>
      <dgm:t>
        <a:bodyPr/>
        <a:lstStyle/>
        <a:p>
          <a:endParaRPr lang="cs-CZ"/>
        </a:p>
      </dgm:t>
    </dgm:pt>
    <dgm:pt modelId="{41F76430-4C72-4FFC-89EF-A849BADBC094}" type="sibTrans" cxnId="{970E11E9-D976-4674-B0BE-041C2E376AD9}">
      <dgm:prSet/>
      <dgm:spPr/>
      <dgm:t>
        <a:bodyPr/>
        <a:lstStyle/>
        <a:p>
          <a:endParaRPr lang="cs-CZ"/>
        </a:p>
      </dgm:t>
    </dgm:pt>
    <dgm:pt modelId="{03F48AE5-F796-44AB-A352-CE7BF8F1F7B3}">
      <dgm:prSet phldrT="[Text]" custT="1"/>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r>
            <a:rPr lang="cs-CZ" sz="1600" b="1" dirty="0">
              <a:solidFill>
                <a:schemeClr val="accent1"/>
              </a:solidFill>
              <a:latin typeface="Arial"/>
            </a:rPr>
            <a:t>Distanční</a:t>
          </a:r>
          <a:r>
            <a:rPr lang="cs-CZ" sz="1600" dirty="0">
              <a:solidFill>
                <a:schemeClr val="accent1"/>
              </a:solidFill>
              <a:latin typeface="Arial"/>
            </a:rPr>
            <a:t> – alespoň jeden z účastníků je na pracovišti/učebně</a:t>
          </a:r>
          <a:endParaRPr lang="cs-CZ" sz="1600" dirty="0">
            <a:solidFill>
              <a:schemeClr val="accent1"/>
            </a:solidFill>
          </a:endParaRPr>
        </a:p>
      </dgm:t>
    </dgm:pt>
    <dgm:pt modelId="{19A67A70-3AC1-44AB-9085-4589B0069E14}" type="parTrans" cxnId="{C1068A48-36AB-452F-9759-250E11859A82}">
      <dgm:prSet/>
      <dgm:spPr/>
      <dgm:t>
        <a:bodyPr/>
        <a:lstStyle/>
        <a:p>
          <a:endParaRPr lang="cs-CZ"/>
        </a:p>
      </dgm:t>
    </dgm:pt>
    <dgm:pt modelId="{8948B20C-4014-4F5D-88C6-AB6DCD08F47A}" type="sibTrans" cxnId="{C1068A48-36AB-452F-9759-250E11859A82}">
      <dgm:prSet/>
      <dgm:spPr/>
      <dgm:t>
        <a:bodyPr/>
        <a:lstStyle/>
        <a:p>
          <a:endParaRPr lang="cs-CZ"/>
        </a:p>
      </dgm:t>
    </dgm:pt>
    <dgm:pt modelId="{06E9F7DE-F663-4D9C-B651-3998D35077D3}">
      <dgm:prSet phldrT="[Text]"/>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endParaRPr lang="cs-CZ" sz="1100" dirty="0"/>
        </a:p>
      </dgm:t>
    </dgm:pt>
    <dgm:pt modelId="{FADDD37C-C327-469D-AC04-AF210A910014}" type="parTrans" cxnId="{8162C925-2970-404B-9B08-EDDE0784F895}">
      <dgm:prSet/>
      <dgm:spPr/>
      <dgm:t>
        <a:bodyPr/>
        <a:lstStyle/>
        <a:p>
          <a:endParaRPr lang="cs-CZ"/>
        </a:p>
      </dgm:t>
    </dgm:pt>
    <dgm:pt modelId="{D300551F-B99A-4323-9F72-1B2A9E2D4F7C}" type="sibTrans" cxnId="{8162C925-2970-404B-9B08-EDDE0784F895}">
      <dgm:prSet/>
      <dgm:spPr/>
      <dgm:t>
        <a:bodyPr/>
        <a:lstStyle/>
        <a:p>
          <a:endParaRPr lang="cs-CZ"/>
        </a:p>
      </dgm:t>
    </dgm:pt>
    <dgm:pt modelId="{D871ADFE-E48F-445B-A457-3F66CBDF36CC}">
      <dgm:prSet phldrT="[Text]" custT="1"/>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r>
            <a:rPr lang="cs-CZ" sz="1600" b="1" dirty="0">
              <a:solidFill>
                <a:schemeClr val="accent1"/>
              </a:solidFill>
              <a:latin typeface="Arial"/>
            </a:rPr>
            <a:t>Místo realizace </a:t>
          </a:r>
          <a:r>
            <a:rPr lang="cs-CZ" sz="1600" dirty="0">
              <a:solidFill>
                <a:schemeClr val="accent1"/>
              </a:solidFill>
              <a:latin typeface="Arial"/>
            </a:rPr>
            <a:t>– celá ČR</a:t>
          </a:r>
          <a:endParaRPr lang="cs-CZ" sz="1600" dirty="0">
            <a:solidFill>
              <a:schemeClr val="accent1"/>
            </a:solidFill>
          </a:endParaRPr>
        </a:p>
      </dgm:t>
    </dgm:pt>
    <dgm:pt modelId="{7C2CCDF5-731E-45B3-9C2B-FDA1951925B6}" type="parTrans" cxnId="{8E71F7DC-7EEB-48B6-B0D7-7E0479C8E2E9}">
      <dgm:prSet/>
      <dgm:spPr/>
      <dgm:t>
        <a:bodyPr/>
        <a:lstStyle/>
        <a:p>
          <a:endParaRPr lang="cs-CZ"/>
        </a:p>
      </dgm:t>
    </dgm:pt>
    <dgm:pt modelId="{C38C46C3-2548-4BFE-BBFA-C2E715E7BDF5}" type="sibTrans" cxnId="{8E71F7DC-7EEB-48B6-B0D7-7E0479C8E2E9}">
      <dgm:prSet/>
      <dgm:spPr/>
      <dgm:t>
        <a:bodyPr/>
        <a:lstStyle/>
        <a:p>
          <a:endParaRPr lang="cs-CZ"/>
        </a:p>
      </dgm:t>
    </dgm:pt>
    <dgm:pt modelId="{7A8B1135-41AB-46D3-B64D-F7F375DAD241}">
      <dgm:prSet phldrT="[Text]" custT="1"/>
      <dgm:spPr>
        <a:solidFill>
          <a:schemeClr val="accent3"/>
        </a:solidFill>
      </dgm:spPr>
      <dgm:t>
        <a:bodyPr/>
        <a:lstStyle/>
        <a:p>
          <a:pPr>
            <a:buFont typeface="Arial" panose="020B0604020202020204" pitchFamily="34" charset="0"/>
            <a:buChar char="•"/>
          </a:pPr>
          <a:r>
            <a:rPr lang="cs-CZ" sz="1600" dirty="0">
              <a:solidFill>
                <a:schemeClr val="accent1"/>
              </a:solidFill>
            </a:rPr>
            <a:t>Vzdělávaní zajišťované </a:t>
          </a:r>
          <a:r>
            <a:rPr lang="cs-CZ" sz="1600" b="1" dirty="0">
              <a:solidFill>
                <a:schemeClr val="accent1"/>
              </a:solidFill>
            </a:rPr>
            <a:t>interním lektorem</a:t>
          </a:r>
        </a:p>
      </dgm:t>
    </dgm:pt>
    <dgm:pt modelId="{C63C04A4-9226-4BF1-A84C-DD2143218D0B}" type="parTrans" cxnId="{86C68860-794C-42FD-A7BD-98851CF6EA3B}">
      <dgm:prSet/>
      <dgm:spPr/>
      <dgm:t>
        <a:bodyPr/>
        <a:lstStyle/>
        <a:p>
          <a:endParaRPr lang="cs-CZ"/>
        </a:p>
      </dgm:t>
    </dgm:pt>
    <dgm:pt modelId="{72AC3A02-8F6A-4FCB-8F00-3F35D9371A9C}" type="sibTrans" cxnId="{86C68860-794C-42FD-A7BD-98851CF6EA3B}">
      <dgm:prSet/>
      <dgm:spPr/>
      <dgm:t>
        <a:bodyPr/>
        <a:lstStyle/>
        <a:p>
          <a:endParaRPr lang="cs-CZ"/>
        </a:p>
      </dgm:t>
    </dgm:pt>
    <dgm:pt modelId="{1AD8D066-EA6E-4CAB-9AA4-FDE561E92187}">
      <dgm:prSet phldrT="[Text]" custT="1"/>
      <dgm:spPr>
        <a:solidFill>
          <a:schemeClr val="accent3"/>
        </a:solidFill>
      </dgm:spPr>
      <dgm:t>
        <a:bodyPr/>
        <a:lstStyle/>
        <a:p>
          <a:pPr>
            <a:buFont typeface="Arial" panose="020B0604020202020204" pitchFamily="34" charset="0"/>
            <a:buChar char="•"/>
          </a:pPr>
          <a:r>
            <a:rPr lang="cs-CZ" sz="1600" b="1" dirty="0">
              <a:solidFill>
                <a:schemeClr val="accent1"/>
              </a:solidFill>
            </a:rPr>
            <a:t>Koučink, mentoring, </a:t>
          </a:r>
          <a:r>
            <a:rPr lang="cs-CZ" sz="1600" b="1" dirty="0">
              <a:solidFill>
                <a:srgbClr val="003399"/>
              </a:solidFill>
            </a:rPr>
            <a:t>vzdělávání v rámci školského systému</a:t>
          </a:r>
        </a:p>
      </dgm:t>
    </dgm:pt>
    <dgm:pt modelId="{74791E2D-8A8C-410E-AF74-E6191841363E}" type="parTrans" cxnId="{62B3964E-8580-4329-ABBF-47E18664423E}">
      <dgm:prSet/>
      <dgm:spPr/>
      <dgm:t>
        <a:bodyPr/>
        <a:lstStyle/>
        <a:p>
          <a:endParaRPr lang="cs-CZ"/>
        </a:p>
      </dgm:t>
    </dgm:pt>
    <dgm:pt modelId="{4F182F62-45CE-4F48-979B-16C4F72D2E3D}" type="sibTrans" cxnId="{62B3964E-8580-4329-ABBF-47E18664423E}">
      <dgm:prSet/>
      <dgm:spPr/>
      <dgm:t>
        <a:bodyPr/>
        <a:lstStyle/>
        <a:p>
          <a:endParaRPr lang="cs-CZ"/>
        </a:p>
      </dgm:t>
    </dgm:pt>
    <dgm:pt modelId="{FA2F584A-7630-46C0-B0D8-65498FEB9879}" type="pres">
      <dgm:prSet presAssocID="{52378194-F36F-4FA5-BF1F-E8897B79F61F}" presName="linear" presStyleCnt="0">
        <dgm:presLayoutVars>
          <dgm:dir/>
          <dgm:resizeHandles val="exact"/>
        </dgm:presLayoutVars>
      </dgm:prSet>
      <dgm:spPr/>
    </dgm:pt>
    <dgm:pt modelId="{B9503007-3E08-41A6-9BF6-B772E227D710}" type="pres">
      <dgm:prSet presAssocID="{5F8769CF-C51D-4253-AC36-DB61F288AFA6}" presName="comp" presStyleCnt="0"/>
      <dgm:spPr/>
    </dgm:pt>
    <dgm:pt modelId="{61481CC6-E8FA-4245-8372-40824B420860}" type="pres">
      <dgm:prSet presAssocID="{5F8769CF-C51D-4253-AC36-DB61F288AFA6}" presName="box" presStyleLbl="node1" presStyleIdx="0" presStyleCnt="3"/>
      <dgm:spPr/>
    </dgm:pt>
    <dgm:pt modelId="{636BEDF8-0FA6-41EA-8B55-702BED91A2FB}" type="pres">
      <dgm:prSet presAssocID="{5F8769CF-C51D-4253-AC36-DB61F288AFA6}"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16000" b="-16000"/>
          </a:stretch>
        </a:blipFill>
      </dgm:spPr>
      <dgm:extLst>
        <a:ext uri="{E40237B7-FDA0-4F09-8148-C483321AD2D9}">
          <dgm14:cNvPr xmlns:dgm14="http://schemas.microsoft.com/office/drawing/2010/diagram" id="0" name="" descr="Třída obrys"/>
        </a:ext>
      </dgm:extLst>
    </dgm:pt>
    <dgm:pt modelId="{D10D9454-7E73-4483-B8CC-F93F66A8BB18}" type="pres">
      <dgm:prSet presAssocID="{5F8769CF-C51D-4253-AC36-DB61F288AFA6}" presName="text" presStyleLbl="node1" presStyleIdx="0" presStyleCnt="3">
        <dgm:presLayoutVars>
          <dgm:bulletEnabled val="1"/>
        </dgm:presLayoutVars>
      </dgm:prSet>
      <dgm:spPr/>
    </dgm:pt>
    <dgm:pt modelId="{F079D751-5B4B-4AB7-81F1-08C829EEF53F}" type="pres">
      <dgm:prSet presAssocID="{7B689DE8-F661-44E6-9F42-B315834A562C}" presName="spacer" presStyleCnt="0"/>
      <dgm:spPr/>
    </dgm:pt>
    <dgm:pt modelId="{C6BE7E4A-8E36-4579-90D5-712A0F23099F}" type="pres">
      <dgm:prSet presAssocID="{5F144373-5013-41E6-80DD-9441800913F7}" presName="comp" presStyleCnt="0"/>
      <dgm:spPr/>
    </dgm:pt>
    <dgm:pt modelId="{FF477E00-FA04-4ECF-8105-81997CB510FD}" type="pres">
      <dgm:prSet presAssocID="{5F144373-5013-41E6-80DD-9441800913F7}" presName="box" presStyleLbl="node1" presStyleIdx="1" presStyleCnt="3" custScaleY="111297"/>
      <dgm:spPr/>
    </dgm:pt>
    <dgm:pt modelId="{E0DE9C04-6C1B-49DB-BF63-C791C8A02B88}" type="pres">
      <dgm:prSet presAssocID="{5F144373-5013-41E6-80DD-9441800913F7}" presName="img" presStyleLbl="fgImgPlace1" presStyleIdx="1" presStyleCnt="3" custScaleX="88284" custScaleY="9798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10000" b="-10000"/>
          </a:stretch>
        </a:blipFill>
        <a:effectLst>
          <a:outerShdw blurRad="50800" dist="50800" dir="5400000" sx="99000" sy="99000" algn="ctr" rotWithShape="0">
            <a:schemeClr val="bg2"/>
          </a:outerShdw>
        </a:effectLst>
      </dgm:spPr>
      <dgm:extLst>
        <a:ext uri="{E40237B7-FDA0-4F09-8148-C483321AD2D9}">
          <dgm14:cNvPr xmlns:dgm14="http://schemas.microsoft.com/office/drawing/2010/diagram" id="0" name="" descr="Zákazová značka se souvislou výplní"/>
        </a:ext>
      </dgm:extLst>
    </dgm:pt>
    <dgm:pt modelId="{8EE8C6DA-01D9-4463-AA3C-41398B91084A}" type="pres">
      <dgm:prSet presAssocID="{5F144373-5013-41E6-80DD-9441800913F7}" presName="text" presStyleLbl="node1" presStyleIdx="1" presStyleCnt="3">
        <dgm:presLayoutVars>
          <dgm:bulletEnabled val="1"/>
        </dgm:presLayoutVars>
      </dgm:prSet>
      <dgm:spPr/>
    </dgm:pt>
    <dgm:pt modelId="{A58F29D2-0609-4627-9B9E-9967F163C62D}" type="pres">
      <dgm:prSet presAssocID="{36A57EE3-0920-4800-BE69-9A98322D21C8}" presName="spacer" presStyleCnt="0"/>
      <dgm:spPr/>
    </dgm:pt>
    <dgm:pt modelId="{B99FD579-DAF7-4E8F-9584-F7E1A546C2B2}" type="pres">
      <dgm:prSet presAssocID="{970C1885-DA7C-489A-99C4-760A0709F619}" presName="comp" presStyleCnt="0"/>
      <dgm:spPr/>
    </dgm:pt>
    <dgm:pt modelId="{42EC1661-8580-4399-BB22-26234ADAA6B7}" type="pres">
      <dgm:prSet presAssocID="{970C1885-DA7C-489A-99C4-760A0709F619}" presName="box" presStyleLbl="node1" presStyleIdx="2" presStyleCnt="3" custLinFactNeighborX="-4671" custLinFactNeighborY="-414"/>
      <dgm:spPr/>
    </dgm:pt>
    <dgm:pt modelId="{D2B74058-1736-4DED-8CC4-5AA332E98699}" type="pres">
      <dgm:prSet presAssocID="{970C1885-DA7C-489A-99C4-760A0709F619}" presName="img" presStyleLbl="fgImgPlace1" presStyleIdx="2" presStyleCnt="3" custScaleX="87048" custScaleY="113794"/>
      <dgm:spPr>
        <a:blipFill>
          <a:blip xmlns:r="http://schemas.openxmlformats.org/officeDocument/2006/relationships" r:embed="rId5">
            <a:extLst>
              <a:ext uri="{96DAC541-7B7A-43D3-8B79-37D633B846F1}">
                <asvg:svgBlip xmlns:asvg="http://schemas.microsoft.com/office/drawing/2016/SVG/main" r:embed="rId6"/>
              </a:ext>
            </a:extLst>
          </a:blip>
          <a:srcRect/>
          <a:stretch>
            <a:fillRect t="-5000" b="-5000"/>
          </a:stretch>
        </a:blipFill>
      </dgm:spPr>
      <dgm:extLst>
        <a:ext uri="{E40237B7-FDA0-4F09-8148-C483321AD2D9}">
          <dgm14:cNvPr xmlns:dgm14="http://schemas.microsoft.com/office/drawing/2010/diagram" id="0" name="" descr="Jazyk vzdáleného učení obrys"/>
        </a:ext>
      </dgm:extLst>
    </dgm:pt>
    <dgm:pt modelId="{5BFC6ED7-4654-4BA5-8803-06C4350C7773}" type="pres">
      <dgm:prSet presAssocID="{970C1885-DA7C-489A-99C4-760A0709F619}" presName="text" presStyleLbl="node1" presStyleIdx="2" presStyleCnt="3">
        <dgm:presLayoutVars>
          <dgm:bulletEnabled val="1"/>
        </dgm:presLayoutVars>
      </dgm:prSet>
      <dgm:spPr/>
    </dgm:pt>
  </dgm:ptLst>
  <dgm:cxnLst>
    <dgm:cxn modelId="{CF338C0A-CE75-4493-B749-97DC95069592}" type="presOf" srcId="{FA3475E4-CFED-43CB-B8F5-AEE5AD15FF90}" destId="{FF477E00-FA04-4ECF-8105-81997CB510FD}" srcOrd="0" destOrd="2" presId="urn:microsoft.com/office/officeart/2005/8/layout/vList4"/>
    <dgm:cxn modelId="{B8BD1212-CED3-4873-B69E-38E0955CE1E9}" type="presOf" srcId="{5F144373-5013-41E6-80DD-9441800913F7}" destId="{8EE8C6DA-01D9-4463-AA3C-41398B91084A}" srcOrd="1" destOrd="0" presId="urn:microsoft.com/office/officeart/2005/8/layout/vList4"/>
    <dgm:cxn modelId="{B1343119-EEE8-470C-B175-8EC560E77CCF}" type="presOf" srcId="{E1285C2E-EF7D-486A-AD99-FB32C2F66F7E}" destId="{42EC1661-8580-4399-BB22-26234ADAA6B7}" srcOrd="0" destOrd="1" presId="urn:microsoft.com/office/officeart/2005/8/layout/vList4"/>
    <dgm:cxn modelId="{8162C925-2970-404B-9B08-EDDE0784F895}" srcId="{970C1885-DA7C-489A-99C4-760A0709F619}" destId="{06E9F7DE-F663-4D9C-B651-3998D35077D3}" srcOrd="3" destOrd="0" parTransId="{FADDD37C-C327-469D-AC04-AF210A910014}" sibTransId="{D300551F-B99A-4323-9F72-1B2A9E2D4F7C}"/>
    <dgm:cxn modelId="{764D6527-E5A2-4011-933A-B9E97E5646BF}" type="presOf" srcId="{1AD8D066-EA6E-4CAB-9AA4-FDE561E92187}" destId="{FF477E00-FA04-4ECF-8105-81997CB510FD}" srcOrd="0" destOrd="4" presId="urn:microsoft.com/office/officeart/2005/8/layout/vList4"/>
    <dgm:cxn modelId="{33991D2F-9C36-414E-8A7B-09972621E0B7}" type="presOf" srcId="{7A8B1135-41AB-46D3-B64D-F7F375DAD241}" destId="{FF477E00-FA04-4ECF-8105-81997CB510FD}" srcOrd="0" destOrd="3" presId="urn:microsoft.com/office/officeart/2005/8/layout/vList4"/>
    <dgm:cxn modelId="{0E9D2536-45D2-4560-84EC-1484DE76B3BB}" srcId="{5F144373-5013-41E6-80DD-9441800913F7}" destId="{CC8D7744-6B9E-4EAB-882F-813CD4FDE3BB}" srcOrd="0" destOrd="0" parTransId="{53D9FB89-CAAE-4F75-AD4B-A1DAE39523DF}" sibTransId="{84ABFFE7-D532-40D5-87CF-1A13BD761919}"/>
    <dgm:cxn modelId="{212EEB5C-8C3A-4E6C-A226-E8D9EB317397}" type="presOf" srcId="{CC8D7744-6B9E-4EAB-882F-813CD4FDE3BB}" destId="{8EE8C6DA-01D9-4463-AA3C-41398B91084A}" srcOrd="1" destOrd="1" presId="urn:microsoft.com/office/officeart/2005/8/layout/vList4"/>
    <dgm:cxn modelId="{5C10EE5C-E7D7-429D-B0FE-F34444EF00AF}" type="presOf" srcId="{06E9F7DE-F663-4D9C-B651-3998D35077D3}" destId="{5BFC6ED7-4654-4BA5-8803-06C4350C7773}" srcOrd="1" destOrd="4" presId="urn:microsoft.com/office/officeart/2005/8/layout/vList4"/>
    <dgm:cxn modelId="{B19B225D-2023-4ACC-B600-66B83C2A5962}" type="presOf" srcId="{FA3475E4-CFED-43CB-B8F5-AEE5AD15FF90}" destId="{8EE8C6DA-01D9-4463-AA3C-41398B91084A}" srcOrd="1" destOrd="2" presId="urn:microsoft.com/office/officeart/2005/8/layout/vList4"/>
    <dgm:cxn modelId="{FE625E5E-68F8-4111-94D1-0EA75C237F39}" srcId="{52378194-F36F-4FA5-BF1F-E8897B79F61F}" destId="{5F144373-5013-41E6-80DD-9441800913F7}" srcOrd="1" destOrd="0" parTransId="{CFDA2E06-DC58-4D30-A5E4-7D86EB1E6006}" sibTransId="{36A57EE3-0920-4800-BE69-9A98322D21C8}"/>
    <dgm:cxn modelId="{86C68860-794C-42FD-A7BD-98851CF6EA3B}" srcId="{5F144373-5013-41E6-80DD-9441800913F7}" destId="{7A8B1135-41AB-46D3-B64D-F7F375DAD241}" srcOrd="2" destOrd="0" parTransId="{C63C04A4-9226-4BF1-A84C-DD2143218D0B}" sibTransId="{72AC3A02-8F6A-4FCB-8F00-3F35D9371A9C}"/>
    <dgm:cxn modelId="{0E69DD67-B6DF-46B1-84FC-B3478FFD86D4}" type="presOf" srcId="{970C1885-DA7C-489A-99C4-760A0709F619}" destId="{42EC1661-8580-4399-BB22-26234ADAA6B7}" srcOrd="0" destOrd="0" presId="urn:microsoft.com/office/officeart/2005/8/layout/vList4"/>
    <dgm:cxn modelId="{C1068A48-36AB-452F-9759-250E11859A82}" srcId="{970C1885-DA7C-489A-99C4-760A0709F619}" destId="{03F48AE5-F796-44AB-A352-CE7BF8F1F7B3}" srcOrd="1" destOrd="0" parTransId="{19A67A70-3AC1-44AB-9085-4589B0069E14}" sibTransId="{8948B20C-4014-4F5D-88C6-AB6DCD08F47A}"/>
    <dgm:cxn modelId="{AD275E4A-FF78-4C3F-9F4F-493ACE64A7B2}" type="presOf" srcId="{5F8769CF-C51D-4253-AC36-DB61F288AFA6}" destId="{61481CC6-E8FA-4245-8372-40824B420860}" srcOrd="0" destOrd="0" presId="urn:microsoft.com/office/officeart/2005/8/layout/vList4"/>
    <dgm:cxn modelId="{62B3964E-8580-4329-ABBF-47E18664423E}" srcId="{5F144373-5013-41E6-80DD-9441800913F7}" destId="{1AD8D066-EA6E-4CAB-9AA4-FDE561E92187}" srcOrd="3" destOrd="0" parTransId="{74791E2D-8A8C-410E-AF74-E6191841363E}" sibTransId="{4F182F62-45CE-4F48-979B-16C4F72D2E3D}"/>
    <dgm:cxn modelId="{AE95394F-DFF1-49AC-9083-7366FE8665A6}" type="presOf" srcId="{E1285C2E-EF7D-486A-AD99-FB32C2F66F7E}" destId="{5BFC6ED7-4654-4BA5-8803-06C4350C7773}" srcOrd="1" destOrd="1" presId="urn:microsoft.com/office/officeart/2005/8/layout/vList4"/>
    <dgm:cxn modelId="{D3FDBA71-834D-48F0-9CD9-21E81F8870C1}" srcId="{52378194-F36F-4FA5-BF1F-E8897B79F61F}" destId="{970C1885-DA7C-489A-99C4-760A0709F619}" srcOrd="2" destOrd="0" parTransId="{DA316334-93F7-4126-A7E5-E10B0F6B278D}" sibTransId="{57EF4472-7FDF-4045-B08C-C7777B755292}"/>
    <dgm:cxn modelId="{7BF4107A-6423-4B9E-899B-106371AC96BB}" type="presOf" srcId="{03F48AE5-F796-44AB-A352-CE7BF8F1F7B3}" destId="{5BFC6ED7-4654-4BA5-8803-06C4350C7773}" srcOrd="1" destOrd="2" presId="urn:microsoft.com/office/officeart/2005/8/layout/vList4"/>
    <dgm:cxn modelId="{D4ACFF8B-E9F2-4B56-ADD5-29A9317C8BD5}" type="presOf" srcId="{7A8B1135-41AB-46D3-B64D-F7F375DAD241}" destId="{8EE8C6DA-01D9-4463-AA3C-41398B91084A}" srcOrd="1" destOrd="3" presId="urn:microsoft.com/office/officeart/2005/8/layout/vList4"/>
    <dgm:cxn modelId="{7856E799-D033-4555-AF4C-A9666D2D0034}" type="presOf" srcId="{5F144373-5013-41E6-80DD-9441800913F7}" destId="{FF477E00-FA04-4ECF-8105-81997CB510FD}" srcOrd="0" destOrd="0" presId="urn:microsoft.com/office/officeart/2005/8/layout/vList4"/>
    <dgm:cxn modelId="{364C6C9A-85CF-4C58-8C31-EAE5084FBBAF}" type="presOf" srcId="{CC8D7744-6B9E-4EAB-882F-813CD4FDE3BB}" destId="{FF477E00-FA04-4ECF-8105-81997CB510FD}" srcOrd="0" destOrd="1" presId="urn:microsoft.com/office/officeart/2005/8/layout/vList4"/>
    <dgm:cxn modelId="{2FF0559A-A4FD-4D44-BD81-CAE2A490FAC6}" type="presOf" srcId="{1AD8D066-EA6E-4CAB-9AA4-FDE561E92187}" destId="{8EE8C6DA-01D9-4463-AA3C-41398B91084A}" srcOrd="1" destOrd="4" presId="urn:microsoft.com/office/officeart/2005/8/layout/vList4"/>
    <dgm:cxn modelId="{87A7859A-085D-42C3-82A9-AA725443E755}" srcId="{52378194-F36F-4FA5-BF1F-E8897B79F61F}" destId="{5F8769CF-C51D-4253-AC36-DB61F288AFA6}" srcOrd="0" destOrd="0" parTransId="{4CEB2A83-AD71-44FF-B924-466410347679}" sibTransId="{7B689DE8-F661-44E6-9F42-B315834A562C}"/>
    <dgm:cxn modelId="{40BBD3A5-C7BF-4FA0-A08F-6D17D4219251}" type="presOf" srcId="{5F8769CF-C51D-4253-AC36-DB61F288AFA6}" destId="{D10D9454-7E73-4483-B8CC-F93F66A8BB18}" srcOrd="1" destOrd="0" presId="urn:microsoft.com/office/officeart/2005/8/layout/vList4"/>
    <dgm:cxn modelId="{8C5EFAA6-1015-4FD7-9C6E-324D29FB5384}" type="presOf" srcId="{06E9F7DE-F663-4D9C-B651-3998D35077D3}" destId="{42EC1661-8580-4399-BB22-26234ADAA6B7}" srcOrd="0" destOrd="4" presId="urn:microsoft.com/office/officeart/2005/8/layout/vList4"/>
    <dgm:cxn modelId="{74D829B7-8806-45AC-99B7-58441E0AEA6A}" type="presOf" srcId="{03F48AE5-F796-44AB-A352-CE7BF8F1F7B3}" destId="{42EC1661-8580-4399-BB22-26234ADAA6B7}" srcOrd="0" destOrd="2" presId="urn:microsoft.com/office/officeart/2005/8/layout/vList4"/>
    <dgm:cxn modelId="{208129BE-0631-49B9-94A3-5EFFB3AEDFBB}" type="presOf" srcId="{970C1885-DA7C-489A-99C4-760A0709F619}" destId="{5BFC6ED7-4654-4BA5-8803-06C4350C7773}" srcOrd="1" destOrd="0" presId="urn:microsoft.com/office/officeart/2005/8/layout/vList4"/>
    <dgm:cxn modelId="{BFCE14C4-E5D4-4072-ABE5-C59144D44CCB}" type="presOf" srcId="{52378194-F36F-4FA5-BF1F-E8897B79F61F}" destId="{FA2F584A-7630-46C0-B0D8-65498FEB9879}" srcOrd="0" destOrd="0" presId="urn:microsoft.com/office/officeart/2005/8/layout/vList4"/>
    <dgm:cxn modelId="{441F21CF-B9BA-4ECF-8CB6-1AD587F3DDA3}" type="presOf" srcId="{D871ADFE-E48F-445B-A457-3F66CBDF36CC}" destId="{5BFC6ED7-4654-4BA5-8803-06C4350C7773}" srcOrd="1" destOrd="3" presId="urn:microsoft.com/office/officeart/2005/8/layout/vList4"/>
    <dgm:cxn modelId="{8E71F7DC-7EEB-48B6-B0D7-7E0479C8E2E9}" srcId="{970C1885-DA7C-489A-99C4-760A0709F619}" destId="{D871ADFE-E48F-445B-A457-3F66CBDF36CC}" srcOrd="2" destOrd="0" parTransId="{7C2CCDF5-731E-45B3-9C2B-FDA1951925B6}" sibTransId="{C38C46C3-2548-4BFE-BBFA-C2E715E7BDF5}"/>
    <dgm:cxn modelId="{2C424CDD-794A-4C35-9E27-DB6A051EEC01}" srcId="{5F144373-5013-41E6-80DD-9441800913F7}" destId="{FA3475E4-CFED-43CB-B8F5-AEE5AD15FF90}" srcOrd="1" destOrd="0" parTransId="{15E4D754-06C4-4113-9702-AD779BF0F30A}" sibTransId="{5B14B742-DBF6-4EA5-A078-D49761058B4A}"/>
    <dgm:cxn modelId="{970E11E9-D976-4674-B0BE-041C2E376AD9}" srcId="{970C1885-DA7C-489A-99C4-760A0709F619}" destId="{E1285C2E-EF7D-486A-AD99-FB32C2F66F7E}" srcOrd="0" destOrd="0" parTransId="{949D3AF1-FD70-488E-8476-C26FAF647C34}" sibTransId="{41F76430-4C72-4FFC-89EF-A849BADBC094}"/>
    <dgm:cxn modelId="{25E792EF-0D72-4292-A5D8-CDF06ADD7B04}" type="presOf" srcId="{D871ADFE-E48F-445B-A457-3F66CBDF36CC}" destId="{42EC1661-8580-4399-BB22-26234ADAA6B7}" srcOrd="0" destOrd="3" presId="urn:microsoft.com/office/officeart/2005/8/layout/vList4"/>
    <dgm:cxn modelId="{FB01271F-0D3E-4179-A0E9-72E6B901C185}" type="presParOf" srcId="{FA2F584A-7630-46C0-B0D8-65498FEB9879}" destId="{B9503007-3E08-41A6-9BF6-B772E227D710}" srcOrd="0" destOrd="0" presId="urn:microsoft.com/office/officeart/2005/8/layout/vList4"/>
    <dgm:cxn modelId="{D532E300-648C-4C26-89FB-7EC957F69B48}" type="presParOf" srcId="{B9503007-3E08-41A6-9BF6-B772E227D710}" destId="{61481CC6-E8FA-4245-8372-40824B420860}" srcOrd="0" destOrd="0" presId="urn:microsoft.com/office/officeart/2005/8/layout/vList4"/>
    <dgm:cxn modelId="{19750AFD-A969-4FC7-99EA-BBB2E25AEBC6}" type="presParOf" srcId="{B9503007-3E08-41A6-9BF6-B772E227D710}" destId="{636BEDF8-0FA6-41EA-8B55-702BED91A2FB}" srcOrd="1" destOrd="0" presId="urn:microsoft.com/office/officeart/2005/8/layout/vList4"/>
    <dgm:cxn modelId="{C71F1519-4C56-460C-9F98-8F273E699E84}" type="presParOf" srcId="{B9503007-3E08-41A6-9BF6-B772E227D710}" destId="{D10D9454-7E73-4483-B8CC-F93F66A8BB18}" srcOrd="2" destOrd="0" presId="urn:microsoft.com/office/officeart/2005/8/layout/vList4"/>
    <dgm:cxn modelId="{0A3D6EC6-B6D6-4E66-BD07-86FA29112F80}" type="presParOf" srcId="{FA2F584A-7630-46C0-B0D8-65498FEB9879}" destId="{F079D751-5B4B-4AB7-81F1-08C829EEF53F}" srcOrd="1" destOrd="0" presId="urn:microsoft.com/office/officeart/2005/8/layout/vList4"/>
    <dgm:cxn modelId="{A6FF3454-5B69-48A5-9E99-405841A9F2B6}" type="presParOf" srcId="{FA2F584A-7630-46C0-B0D8-65498FEB9879}" destId="{C6BE7E4A-8E36-4579-90D5-712A0F23099F}" srcOrd="2" destOrd="0" presId="urn:microsoft.com/office/officeart/2005/8/layout/vList4"/>
    <dgm:cxn modelId="{746C16EE-072D-4909-BB99-625B3EDAAB9B}" type="presParOf" srcId="{C6BE7E4A-8E36-4579-90D5-712A0F23099F}" destId="{FF477E00-FA04-4ECF-8105-81997CB510FD}" srcOrd="0" destOrd="0" presId="urn:microsoft.com/office/officeart/2005/8/layout/vList4"/>
    <dgm:cxn modelId="{DD076789-77B3-4139-AB71-CC489E4513DE}" type="presParOf" srcId="{C6BE7E4A-8E36-4579-90D5-712A0F23099F}" destId="{E0DE9C04-6C1B-49DB-BF63-C791C8A02B88}" srcOrd="1" destOrd="0" presId="urn:microsoft.com/office/officeart/2005/8/layout/vList4"/>
    <dgm:cxn modelId="{D8669E3B-CC8D-4D77-9E99-C4C94E41DE4E}" type="presParOf" srcId="{C6BE7E4A-8E36-4579-90D5-712A0F23099F}" destId="{8EE8C6DA-01D9-4463-AA3C-41398B91084A}" srcOrd="2" destOrd="0" presId="urn:microsoft.com/office/officeart/2005/8/layout/vList4"/>
    <dgm:cxn modelId="{FEAF29C6-3D1E-44DA-887D-57541A5E3796}" type="presParOf" srcId="{FA2F584A-7630-46C0-B0D8-65498FEB9879}" destId="{A58F29D2-0609-4627-9B9E-9967F163C62D}" srcOrd="3" destOrd="0" presId="urn:microsoft.com/office/officeart/2005/8/layout/vList4"/>
    <dgm:cxn modelId="{9CDD7534-82B9-4C7D-86E4-B9EC1AD352B7}" type="presParOf" srcId="{FA2F584A-7630-46C0-B0D8-65498FEB9879}" destId="{B99FD579-DAF7-4E8F-9584-F7E1A546C2B2}" srcOrd="4" destOrd="0" presId="urn:microsoft.com/office/officeart/2005/8/layout/vList4"/>
    <dgm:cxn modelId="{87E71A48-F74D-435C-BAE1-097329187B16}" type="presParOf" srcId="{B99FD579-DAF7-4E8F-9584-F7E1A546C2B2}" destId="{42EC1661-8580-4399-BB22-26234ADAA6B7}" srcOrd="0" destOrd="0" presId="urn:microsoft.com/office/officeart/2005/8/layout/vList4"/>
    <dgm:cxn modelId="{A36C3503-674B-4C1A-A75E-E3D3A9FA32E5}" type="presParOf" srcId="{B99FD579-DAF7-4E8F-9584-F7E1A546C2B2}" destId="{D2B74058-1736-4DED-8CC4-5AA332E98699}" srcOrd="1" destOrd="0" presId="urn:microsoft.com/office/officeart/2005/8/layout/vList4"/>
    <dgm:cxn modelId="{E156DAE8-4E60-4AB9-BB2A-1A5157864E1A}" type="presParOf" srcId="{B99FD579-DAF7-4E8F-9584-F7E1A546C2B2}" destId="{5BFC6ED7-4654-4BA5-8803-06C4350C7773}"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4A6B704-7D03-4D8E-9AC6-7E92B08CD320}"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0FCADD78-22EE-4037-993D-2A96D30ACC91}">
      <dgm:prSet custT="1"/>
      <dgm:spPr>
        <a:solidFill>
          <a:schemeClr val="tx2"/>
        </a:solidFill>
      </dgm:spPr>
      <dgm:t>
        <a:bodyPr/>
        <a:lstStyle/>
        <a:p>
          <a:r>
            <a:rPr lang="cs-CZ" sz="2000" dirty="0">
              <a:solidFill>
                <a:schemeClr val="tx1"/>
              </a:solidFill>
            </a:rPr>
            <a:t>Vzdělávání v pracovní dny 6:00 – 22:00</a:t>
          </a:r>
          <a:endParaRPr lang="en-US" sz="2000" dirty="0">
            <a:solidFill>
              <a:srgbClr val="164088"/>
            </a:solidFill>
          </a:endParaRPr>
        </a:p>
      </dgm:t>
    </dgm:pt>
    <dgm:pt modelId="{FDD89555-8A9D-4669-9576-8297C63C4B94}" type="parTrans" cxnId="{9DCD0431-F38D-4484-9D05-F190974D4E20}">
      <dgm:prSet/>
      <dgm:spPr/>
      <dgm:t>
        <a:bodyPr/>
        <a:lstStyle/>
        <a:p>
          <a:endParaRPr lang="en-US"/>
        </a:p>
      </dgm:t>
    </dgm:pt>
    <dgm:pt modelId="{BB8E0CA3-6C9F-4EA1-882B-13BAE5462F4C}" type="sibTrans" cxnId="{9DCD0431-F38D-4484-9D05-F190974D4E20}">
      <dgm:prSet/>
      <dgm:spPr/>
      <dgm:t>
        <a:bodyPr/>
        <a:lstStyle/>
        <a:p>
          <a:endParaRPr lang="en-US"/>
        </a:p>
      </dgm:t>
    </dgm:pt>
    <dgm:pt modelId="{60B0062D-0C01-43AE-9501-017798031F7B}">
      <dgm:prSet custT="1"/>
      <dgm:spPr>
        <a:solidFill>
          <a:schemeClr val="tx2"/>
        </a:solidFill>
      </dgm:spPr>
      <dgm:t>
        <a:bodyPr/>
        <a:lstStyle/>
        <a:p>
          <a:r>
            <a:rPr lang="cs-CZ" sz="2000" dirty="0">
              <a:solidFill>
                <a:srgbClr val="164088"/>
              </a:solidFill>
            </a:rPr>
            <a:t>Jeden kurz – max 12 účastníků</a:t>
          </a:r>
          <a:endParaRPr lang="en-US" sz="2000" dirty="0">
            <a:solidFill>
              <a:srgbClr val="164088"/>
            </a:solidFill>
          </a:endParaRPr>
        </a:p>
      </dgm:t>
    </dgm:pt>
    <dgm:pt modelId="{D48A2102-CC08-4F8E-9ED1-BC7C227932C2}" type="parTrans" cxnId="{E8F8F914-8CB3-4D83-A750-295CB9C78908}">
      <dgm:prSet/>
      <dgm:spPr/>
      <dgm:t>
        <a:bodyPr/>
        <a:lstStyle/>
        <a:p>
          <a:endParaRPr lang="en-US"/>
        </a:p>
      </dgm:t>
    </dgm:pt>
    <dgm:pt modelId="{133110EA-4C91-48AB-8743-E98DA9DCDCAC}" type="sibTrans" cxnId="{E8F8F914-8CB3-4D83-A750-295CB9C78908}">
      <dgm:prSet/>
      <dgm:spPr/>
      <dgm:t>
        <a:bodyPr/>
        <a:lstStyle/>
        <a:p>
          <a:endParaRPr lang="en-US"/>
        </a:p>
      </dgm:t>
    </dgm:pt>
    <dgm:pt modelId="{22E53110-6751-40C2-A69C-4DA514A06B5B}">
      <dgm:prSet custT="1"/>
      <dgm:spPr>
        <a:solidFill>
          <a:schemeClr val="tx2"/>
        </a:solidFill>
      </dgm:spPr>
      <dgm:t>
        <a:bodyPr/>
        <a:lstStyle/>
        <a:p>
          <a:r>
            <a:rPr lang="cs-CZ" sz="2000" dirty="0">
              <a:solidFill>
                <a:srgbClr val="164088"/>
              </a:solidFill>
            </a:rPr>
            <a:t>V rámci jednoho kurzu – max 150 lekcí</a:t>
          </a:r>
          <a:endParaRPr lang="en-US" sz="2000" dirty="0">
            <a:solidFill>
              <a:srgbClr val="164088"/>
            </a:solidFill>
          </a:endParaRPr>
        </a:p>
      </dgm:t>
    </dgm:pt>
    <dgm:pt modelId="{0A41A90D-2868-4EEC-A3A7-BEFCFC6FEFC4}" type="parTrans" cxnId="{DFEF69C3-B577-47A0-8475-189ECEE11526}">
      <dgm:prSet/>
      <dgm:spPr/>
      <dgm:t>
        <a:bodyPr/>
        <a:lstStyle/>
        <a:p>
          <a:endParaRPr lang="en-US"/>
        </a:p>
      </dgm:t>
    </dgm:pt>
    <dgm:pt modelId="{919207C0-8903-4D98-B418-2FCE6C9B7935}" type="sibTrans" cxnId="{DFEF69C3-B577-47A0-8475-189ECEE11526}">
      <dgm:prSet/>
      <dgm:spPr/>
      <dgm:t>
        <a:bodyPr/>
        <a:lstStyle/>
        <a:p>
          <a:endParaRPr lang="en-US"/>
        </a:p>
      </dgm:t>
    </dgm:pt>
    <dgm:pt modelId="{A30B4DAF-88B4-4B45-A090-A192A8AE8700}">
      <dgm:prSet custT="1"/>
      <dgm:spPr>
        <a:solidFill>
          <a:srgbClr val="AFDDFA"/>
        </a:solidFill>
      </dgm:spPr>
      <dgm:t>
        <a:bodyPr/>
        <a:lstStyle/>
        <a:p>
          <a:r>
            <a:rPr lang="cs-CZ" sz="2000" dirty="0">
              <a:solidFill>
                <a:srgbClr val="164088"/>
              </a:solidFill>
            </a:rPr>
            <a:t>Jedna podpořená osoba – max 160 hodin</a:t>
          </a:r>
          <a:endParaRPr lang="cs-CZ" sz="2000" dirty="0"/>
        </a:p>
      </dgm:t>
    </dgm:pt>
    <dgm:pt modelId="{EAA04FA5-2BE9-4034-B272-1229D967B4DF}" type="parTrans" cxnId="{899AE9C9-C2AF-4220-B59F-FA369C58ED27}">
      <dgm:prSet/>
      <dgm:spPr/>
      <dgm:t>
        <a:bodyPr/>
        <a:lstStyle/>
        <a:p>
          <a:endParaRPr lang="cs-CZ"/>
        </a:p>
      </dgm:t>
    </dgm:pt>
    <dgm:pt modelId="{9EB76A62-7ACE-429A-AC96-C4579E294D06}" type="sibTrans" cxnId="{899AE9C9-C2AF-4220-B59F-FA369C58ED27}">
      <dgm:prSet/>
      <dgm:spPr/>
      <dgm:t>
        <a:bodyPr/>
        <a:lstStyle/>
        <a:p>
          <a:endParaRPr lang="cs-CZ"/>
        </a:p>
      </dgm:t>
    </dgm:pt>
    <dgm:pt modelId="{612E1D8F-60A2-4B86-AC76-E5D516FBC5F1}">
      <dgm:prSet custT="1"/>
      <dgm:spPr>
        <a:solidFill>
          <a:srgbClr val="AFDDFA"/>
        </a:solidFill>
      </dgm:spPr>
      <dgm:t>
        <a:bodyPr/>
        <a:lstStyle/>
        <a:p>
          <a:r>
            <a:rPr lang="cs-CZ" sz="2000" dirty="0">
              <a:solidFill>
                <a:srgbClr val="003399"/>
              </a:solidFill>
              <a:latin typeface="+mn-lt"/>
            </a:rPr>
            <a:t>Min. docházka 70 % délky kurzu </a:t>
          </a:r>
          <a:endParaRPr lang="en-US" sz="2000" dirty="0">
            <a:solidFill>
              <a:srgbClr val="003399"/>
            </a:solidFill>
            <a:latin typeface="+mn-lt"/>
          </a:endParaRPr>
        </a:p>
      </dgm:t>
    </dgm:pt>
    <dgm:pt modelId="{92639C07-16A5-404B-9C31-150C94D6E9C3}" type="parTrans" cxnId="{81811D26-C091-486B-BAB6-EE9BD3A12B09}">
      <dgm:prSet/>
      <dgm:spPr/>
      <dgm:t>
        <a:bodyPr/>
        <a:lstStyle/>
        <a:p>
          <a:endParaRPr lang="cs-CZ"/>
        </a:p>
      </dgm:t>
    </dgm:pt>
    <dgm:pt modelId="{E511600A-FE36-485F-852A-C4F8F6FE29D4}" type="sibTrans" cxnId="{81811D26-C091-486B-BAB6-EE9BD3A12B09}">
      <dgm:prSet/>
      <dgm:spPr/>
      <dgm:t>
        <a:bodyPr/>
        <a:lstStyle/>
        <a:p>
          <a:endParaRPr lang="cs-CZ"/>
        </a:p>
      </dgm:t>
    </dgm:pt>
    <dgm:pt modelId="{E15C7796-9A82-4B49-93D2-C9F2FAB3AE91}" type="pres">
      <dgm:prSet presAssocID="{14A6B704-7D03-4D8E-9AC6-7E92B08CD320}" presName="linear" presStyleCnt="0">
        <dgm:presLayoutVars>
          <dgm:animLvl val="lvl"/>
          <dgm:resizeHandles val="exact"/>
        </dgm:presLayoutVars>
      </dgm:prSet>
      <dgm:spPr/>
    </dgm:pt>
    <dgm:pt modelId="{4A588B13-DE19-466F-8928-D84184C56A7B}" type="pres">
      <dgm:prSet presAssocID="{0FCADD78-22EE-4037-993D-2A96D30ACC91}" presName="parentText" presStyleLbl="node1" presStyleIdx="0" presStyleCnt="5" custLinFactNeighborX="3939" custLinFactNeighborY="34775">
        <dgm:presLayoutVars>
          <dgm:chMax val="0"/>
          <dgm:bulletEnabled val="1"/>
        </dgm:presLayoutVars>
      </dgm:prSet>
      <dgm:spPr/>
    </dgm:pt>
    <dgm:pt modelId="{266BEFEC-DA9C-43C4-BE33-C46ED6C10C47}" type="pres">
      <dgm:prSet presAssocID="{BB8E0CA3-6C9F-4EA1-882B-13BAE5462F4C}" presName="spacer" presStyleCnt="0"/>
      <dgm:spPr/>
    </dgm:pt>
    <dgm:pt modelId="{E7E0C938-6DB4-4F1A-BA82-F4E71E60491E}" type="pres">
      <dgm:prSet presAssocID="{60B0062D-0C01-43AE-9501-017798031F7B}" presName="parentText" presStyleLbl="node1" presStyleIdx="1" presStyleCnt="5">
        <dgm:presLayoutVars>
          <dgm:chMax val="0"/>
          <dgm:bulletEnabled val="1"/>
        </dgm:presLayoutVars>
      </dgm:prSet>
      <dgm:spPr/>
    </dgm:pt>
    <dgm:pt modelId="{D76D48B0-AEAA-4C5A-841B-B4C1CC8F3885}" type="pres">
      <dgm:prSet presAssocID="{133110EA-4C91-48AB-8743-E98DA9DCDCAC}" presName="spacer" presStyleCnt="0"/>
      <dgm:spPr/>
    </dgm:pt>
    <dgm:pt modelId="{F5A67E39-4880-4855-88BC-70B90EE4C81F}" type="pres">
      <dgm:prSet presAssocID="{22E53110-6751-40C2-A69C-4DA514A06B5B}" presName="parentText" presStyleLbl="node1" presStyleIdx="2" presStyleCnt="5" custLinFactNeighborX="2835" custLinFactNeighborY="-20136">
        <dgm:presLayoutVars>
          <dgm:chMax val="0"/>
          <dgm:bulletEnabled val="1"/>
        </dgm:presLayoutVars>
      </dgm:prSet>
      <dgm:spPr/>
    </dgm:pt>
    <dgm:pt modelId="{36B7403F-8D0B-45B1-AEE7-4AB815FE8119}" type="pres">
      <dgm:prSet presAssocID="{919207C0-8903-4D98-B418-2FCE6C9B7935}" presName="spacer" presStyleCnt="0"/>
      <dgm:spPr/>
    </dgm:pt>
    <dgm:pt modelId="{914F1F75-5DF3-483F-A93E-E629422AF0D2}" type="pres">
      <dgm:prSet presAssocID="{A30B4DAF-88B4-4B45-A090-A192A8AE8700}" presName="parentText" presStyleLbl="node1" presStyleIdx="3" presStyleCnt="5">
        <dgm:presLayoutVars>
          <dgm:chMax val="0"/>
          <dgm:bulletEnabled val="1"/>
        </dgm:presLayoutVars>
      </dgm:prSet>
      <dgm:spPr/>
    </dgm:pt>
    <dgm:pt modelId="{ED40D4E5-1263-40ED-A10A-54F7754849CB}" type="pres">
      <dgm:prSet presAssocID="{9EB76A62-7ACE-429A-AC96-C4579E294D06}" presName="spacer" presStyleCnt="0"/>
      <dgm:spPr/>
    </dgm:pt>
    <dgm:pt modelId="{B2CC869B-2B29-4DA3-B8AA-12E96994E411}" type="pres">
      <dgm:prSet presAssocID="{612E1D8F-60A2-4B86-AC76-E5D516FBC5F1}" presName="parentText" presStyleLbl="node1" presStyleIdx="4" presStyleCnt="5">
        <dgm:presLayoutVars>
          <dgm:chMax val="0"/>
          <dgm:bulletEnabled val="1"/>
        </dgm:presLayoutVars>
      </dgm:prSet>
      <dgm:spPr/>
    </dgm:pt>
  </dgm:ptLst>
  <dgm:cxnLst>
    <dgm:cxn modelId="{E8F8F914-8CB3-4D83-A750-295CB9C78908}" srcId="{14A6B704-7D03-4D8E-9AC6-7E92B08CD320}" destId="{60B0062D-0C01-43AE-9501-017798031F7B}" srcOrd="1" destOrd="0" parTransId="{D48A2102-CC08-4F8E-9ED1-BC7C227932C2}" sibTransId="{133110EA-4C91-48AB-8743-E98DA9DCDCAC}"/>
    <dgm:cxn modelId="{81811D26-C091-486B-BAB6-EE9BD3A12B09}" srcId="{14A6B704-7D03-4D8E-9AC6-7E92B08CD320}" destId="{612E1D8F-60A2-4B86-AC76-E5D516FBC5F1}" srcOrd="4" destOrd="0" parTransId="{92639C07-16A5-404B-9C31-150C94D6E9C3}" sibTransId="{E511600A-FE36-485F-852A-C4F8F6FE29D4}"/>
    <dgm:cxn modelId="{9DCD0431-F38D-4484-9D05-F190974D4E20}" srcId="{14A6B704-7D03-4D8E-9AC6-7E92B08CD320}" destId="{0FCADD78-22EE-4037-993D-2A96D30ACC91}" srcOrd="0" destOrd="0" parTransId="{FDD89555-8A9D-4669-9576-8297C63C4B94}" sibTransId="{BB8E0CA3-6C9F-4EA1-882B-13BAE5462F4C}"/>
    <dgm:cxn modelId="{B7ACF366-BBFD-481C-8406-58C8606C057D}" type="presOf" srcId="{612E1D8F-60A2-4B86-AC76-E5D516FBC5F1}" destId="{B2CC869B-2B29-4DA3-B8AA-12E96994E411}" srcOrd="0" destOrd="0" presId="urn:microsoft.com/office/officeart/2005/8/layout/vList2"/>
    <dgm:cxn modelId="{8F1F4EA1-D8BB-415B-9ADC-8C4D364DC636}" type="presOf" srcId="{14A6B704-7D03-4D8E-9AC6-7E92B08CD320}" destId="{E15C7796-9A82-4B49-93D2-C9F2FAB3AE91}" srcOrd="0" destOrd="0" presId="urn:microsoft.com/office/officeart/2005/8/layout/vList2"/>
    <dgm:cxn modelId="{9C4944A5-C7F8-4ED4-A269-E49867AAD8DB}" type="presOf" srcId="{60B0062D-0C01-43AE-9501-017798031F7B}" destId="{E7E0C938-6DB4-4F1A-BA82-F4E71E60491E}" srcOrd="0" destOrd="0" presId="urn:microsoft.com/office/officeart/2005/8/layout/vList2"/>
    <dgm:cxn modelId="{99F30AC2-CCD6-438F-B990-E8894631DB5B}" type="presOf" srcId="{A30B4DAF-88B4-4B45-A090-A192A8AE8700}" destId="{914F1F75-5DF3-483F-A93E-E629422AF0D2}" srcOrd="0" destOrd="0" presId="urn:microsoft.com/office/officeart/2005/8/layout/vList2"/>
    <dgm:cxn modelId="{DFEF69C3-B577-47A0-8475-189ECEE11526}" srcId="{14A6B704-7D03-4D8E-9AC6-7E92B08CD320}" destId="{22E53110-6751-40C2-A69C-4DA514A06B5B}" srcOrd="2" destOrd="0" parTransId="{0A41A90D-2868-4EEC-A3A7-BEFCFC6FEFC4}" sibTransId="{919207C0-8903-4D98-B418-2FCE6C9B7935}"/>
    <dgm:cxn modelId="{F706CAC9-70E6-4A04-B8D0-E05D755C0305}" type="presOf" srcId="{22E53110-6751-40C2-A69C-4DA514A06B5B}" destId="{F5A67E39-4880-4855-88BC-70B90EE4C81F}" srcOrd="0" destOrd="0" presId="urn:microsoft.com/office/officeart/2005/8/layout/vList2"/>
    <dgm:cxn modelId="{899AE9C9-C2AF-4220-B59F-FA369C58ED27}" srcId="{14A6B704-7D03-4D8E-9AC6-7E92B08CD320}" destId="{A30B4DAF-88B4-4B45-A090-A192A8AE8700}" srcOrd="3" destOrd="0" parTransId="{EAA04FA5-2BE9-4034-B272-1229D967B4DF}" sibTransId="{9EB76A62-7ACE-429A-AC96-C4579E294D06}"/>
    <dgm:cxn modelId="{C86696EE-4E58-48D1-8750-436F2CD662E1}" type="presOf" srcId="{0FCADD78-22EE-4037-993D-2A96D30ACC91}" destId="{4A588B13-DE19-466F-8928-D84184C56A7B}" srcOrd="0" destOrd="0" presId="urn:microsoft.com/office/officeart/2005/8/layout/vList2"/>
    <dgm:cxn modelId="{562D6A11-D1C0-4E57-8A3F-E1C8E414AC96}" type="presParOf" srcId="{E15C7796-9A82-4B49-93D2-C9F2FAB3AE91}" destId="{4A588B13-DE19-466F-8928-D84184C56A7B}" srcOrd="0" destOrd="0" presId="urn:microsoft.com/office/officeart/2005/8/layout/vList2"/>
    <dgm:cxn modelId="{27B1D73A-BBEC-4DA2-8E0C-A610F4B65722}" type="presParOf" srcId="{E15C7796-9A82-4B49-93D2-C9F2FAB3AE91}" destId="{266BEFEC-DA9C-43C4-BE33-C46ED6C10C47}" srcOrd="1" destOrd="0" presId="urn:microsoft.com/office/officeart/2005/8/layout/vList2"/>
    <dgm:cxn modelId="{29B1202A-07D2-40FF-B98B-90E601FB834D}" type="presParOf" srcId="{E15C7796-9A82-4B49-93D2-C9F2FAB3AE91}" destId="{E7E0C938-6DB4-4F1A-BA82-F4E71E60491E}" srcOrd="2" destOrd="0" presId="urn:microsoft.com/office/officeart/2005/8/layout/vList2"/>
    <dgm:cxn modelId="{AF00E587-767A-4A88-ADFB-C17CE07E1C3A}" type="presParOf" srcId="{E15C7796-9A82-4B49-93D2-C9F2FAB3AE91}" destId="{D76D48B0-AEAA-4C5A-841B-B4C1CC8F3885}" srcOrd="3" destOrd="0" presId="urn:microsoft.com/office/officeart/2005/8/layout/vList2"/>
    <dgm:cxn modelId="{3919133A-6E72-40D5-AE59-33E8285D4122}" type="presParOf" srcId="{E15C7796-9A82-4B49-93D2-C9F2FAB3AE91}" destId="{F5A67E39-4880-4855-88BC-70B90EE4C81F}" srcOrd="4" destOrd="0" presId="urn:microsoft.com/office/officeart/2005/8/layout/vList2"/>
    <dgm:cxn modelId="{26C4AC74-2B74-40DE-8790-A26ABFC1C151}" type="presParOf" srcId="{E15C7796-9A82-4B49-93D2-C9F2FAB3AE91}" destId="{36B7403F-8D0B-45B1-AEE7-4AB815FE8119}" srcOrd="5" destOrd="0" presId="urn:microsoft.com/office/officeart/2005/8/layout/vList2"/>
    <dgm:cxn modelId="{60EF057D-9FB8-4AEE-A448-26204B559164}" type="presParOf" srcId="{E15C7796-9A82-4B49-93D2-C9F2FAB3AE91}" destId="{914F1F75-5DF3-483F-A93E-E629422AF0D2}" srcOrd="6" destOrd="0" presId="urn:microsoft.com/office/officeart/2005/8/layout/vList2"/>
    <dgm:cxn modelId="{79167758-7CB9-4888-B4E9-522E7C6BA6D3}" type="presParOf" srcId="{E15C7796-9A82-4B49-93D2-C9F2FAB3AE91}" destId="{ED40D4E5-1263-40ED-A10A-54F7754849CB}" srcOrd="7" destOrd="0" presId="urn:microsoft.com/office/officeart/2005/8/layout/vList2"/>
    <dgm:cxn modelId="{E19DAE8A-2E27-48E1-A7F9-4F482FE59840}" type="presParOf" srcId="{E15C7796-9A82-4B49-93D2-C9F2FAB3AE91}" destId="{B2CC869B-2B29-4DA3-B8AA-12E96994E411}" srcOrd="8"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2378194-F36F-4FA5-BF1F-E8897B79F61F}" type="doc">
      <dgm:prSet loTypeId="urn:microsoft.com/office/officeart/2005/8/layout/vList4" loCatId="picture" qsTypeId="urn:microsoft.com/office/officeart/2005/8/quickstyle/simple1" qsCatId="simple" csTypeId="urn:microsoft.com/office/officeart/2005/8/colors/accent1_2" csCatId="accent1" phldr="1"/>
      <dgm:spPr/>
      <dgm:t>
        <a:bodyPr/>
        <a:lstStyle/>
        <a:p>
          <a:endParaRPr lang="cs-CZ"/>
        </a:p>
      </dgm:t>
    </dgm:pt>
    <dgm:pt modelId="{5F8769CF-C51D-4253-AC36-DB61F288AFA6}">
      <dgm:prSet phldrT="[Text]" custT="1"/>
      <dgm:spPr>
        <a:solidFill>
          <a:schemeClr val="accent3"/>
        </a:solidFill>
      </dgm:spPr>
      <dgm:t>
        <a:bodyPr/>
        <a:lstStyle/>
        <a:p>
          <a:r>
            <a:rPr lang="cs-CZ" sz="2000" b="1" dirty="0">
              <a:solidFill>
                <a:schemeClr val="accent1"/>
              </a:solidFill>
            </a:rPr>
            <a:t>Využití jednotkových nákladů </a:t>
          </a:r>
          <a:r>
            <a:rPr lang="cs-CZ" sz="2000" b="0" dirty="0">
              <a:solidFill>
                <a:schemeClr val="accent1"/>
              </a:solidFill>
            </a:rPr>
            <a:t>– stanoveny </a:t>
          </a:r>
          <a:r>
            <a:rPr lang="cs-CZ" sz="2000" b="1" dirty="0">
              <a:solidFill>
                <a:schemeClr val="accent1"/>
              </a:solidFill>
            </a:rPr>
            <a:t>předběžné sazby za osobohodinu</a:t>
          </a:r>
          <a:r>
            <a:rPr lang="cs-CZ" sz="2000" b="0" dirty="0">
              <a:solidFill>
                <a:schemeClr val="accent1"/>
              </a:solidFill>
            </a:rPr>
            <a:t> (sazby zohledňující index nárustu nákladů práce za rok 2021 </a:t>
          </a:r>
          <a:r>
            <a:rPr lang="cs-CZ" sz="2000" b="1" dirty="0">
              <a:solidFill>
                <a:schemeClr val="accent1"/>
              </a:solidFill>
            </a:rPr>
            <a:t>navýšené o 15 %)</a:t>
          </a:r>
        </a:p>
      </dgm:t>
    </dgm:pt>
    <dgm:pt modelId="{4CEB2A83-AD71-44FF-B924-466410347679}" type="parTrans" cxnId="{87A7859A-085D-42C3-82A9-AA725443E755}">
      <dgm:prSet/>
      <dgm:spPr/>
      <dgm:t>
        <a:bodyPr/>
        <a:lstStyle/>
        <a:p>
          <a:endParaRPr lang="cs-CZ"/>
        </a:p>
      </dgm:t>
    </dgm:pt>
    <dgm:pt modelId="{7B689DE8-F661-44E6-9F42-B315834A562C}" type="sibTrans" cxnId="{87A7859A-085D-42C3-82A9-AA725443E755}">
      <dgm:prSet/>
      <dgm:spPr/>
      <dgm:t>
        <a:bodyPr/>
        <a:lstStyle/>
        <a:p>
          <a:endParaRPr lang="cs-CZ"/>
        </a:p>
      </dgm:t>
    </dgm:pt>
    <dgm:pt modelId="{970C1885-DA7C-489A-99C4-760A0709F619}">
      <dgm:prSet phldrT="[Text]" custT="1"/>
      <dgm:spPr>
        <a:solidFill>
          <a:schemeClr val="accent3"/>
        </a:solidFill>
        <a:effectLst>
          <a:outerShdw blurRad="50800" dist="50800" dir="5400000" algn="ctr" rotWithShape="0">
            <a:schemeClr val="tx2"/>
          </a:outerShdw>
        </a:effectLst>
      </dgm:spPr>
      <dgm:t>
        <a:bodyPr/>
        <a:lstStyle/>
        <a:p>
          <a:pPr>
            <a:buNone/>
          </a:pPr>
          <a:r>
            <a:rPr lang="cs-CZ" sz="2000" b="1" dirty="0">
              <a:solidFill>
                <a:schemeClr val="accent1"/>
              </a:solidFill>
              <a:latin typeface="Arial"/>
              <a:ea typeface="+mn-ea"/>
              <a:cs typeface="+mn-cs"/>
            </a:rPr>
            <a:t>Úprava sazeb na skutečné finální částky</a:t>
          </a:r>
          <a:endParaRPr lang="cs-CZ" sz="2000" dirty="0">
            <a:solidFill>
              <a:schemeClr val="accent1"/>
            </a:solidFill>
          </a:endParaRPr>
        </a:p>
      </dgm:t>
    </dgm:pt>
    <dgm:pt modelId="{57EF4472-7FDF-4045-B08C-C7777B755292}" type="sibTrans" cxnId="{D3FDBA71-834D-48F0-9CD9-21E81F8870C1}">
      <dgm:prSet/>
      <dgm:spPr/>
      <dgm:t>
        <a:bodyPr/>
        <a:lstStyle/>
        <a:p>
          <a:endParaRPr lang="cs-CZ"/>
        </a:p>
      </dgm:t>
    </dgm:pt>
    <dgm:pt modelId="{DA316334-93F7-4126-A7E5-E10B0F6B278D}" type="parTrans" cxnId="{D3FDBA71-834D-48F0-9CD9-21E81F8870C1}">
      <dgm:prSet/>
      <dgm:spPr/>
      <dgm:t>
        <a:bodyPr/>
        <a:lstStyle/>
        <a:p>
          <a:endParaRPr lang="cs-CZ"/>
        </a:p>
      </dgm:t>
    </dgm:pt>
    <dgm:pt modelId="{03F48AE5-F796-44AB-A352-CE7BF8F1F7B3}">
      <dgm:prSet phldrT="[Text]" custT="1"/>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r>
            <a:rPr lang="cs-CZ" sz="1800" dirty="0">
              <a:solidFill>
                <a:schemeClr val="accent1"/>
              </a:solidFill>
            </a:rPr>
            <a:t>V případě úpravy pod min. hranici celkových způsobilých výdajů stanovených výzvou – vyloučení žadatele</a:t>
          </a:r>
        </a:p>
      </dgm:t>
    </dgm:pt>
    <dgm:pt modelId="{8948B20C-4014-4F5D-88C6-AB6DCD08F47A}" type="sibTrans" cxnId="{C1068A48-36AB-452F-9759-250E11859A82}">
      <dgm:prSet/>
      <dgm:spPr/>
      <dgm:t>
        <a:bodyPr/>
        <a:lstStyle/>
        <a:p>
          <a:endParaRPr lang="cs-CZ"/>
        </a:p>
      </dgm:t>
    </dgm:pt>
    <dgm:pt modelId="{19A67A70-3AC1-44AB-9085-4589B0069E14}" type="parTrans" cxnId="{C1068A48-36AB-452F-9759-250E11859A82}">
      <dgm:prSet/>
      <dgm:spPr/>
      <dgm:t>
        <a:bodyPr/>
        <a:lstStyle/>
        <a:p>
          <a:endParaRPr lang="cs-CZ"/>
        </a:p>
      </dgm:t>
    </dgm:pt>
    <dgm:pt modelId="{E1285C2E-EF7D-486A-AD99-FB32C2F66F7E}">
      <dgm:prSet phldrT="[Text]" custT="1"/>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r>
            <a:rPr lang="cs-CZ" sz="1800" dirty="0">
              <a:solidFill>
                <a:schemeClr val="accent1"/>
              </a:solidFill>
              <a:latin typeface="Arial"/>
              <a:ea typeface="+mn-ea"/>
              <a:cs typeface="+mn-cs"/>
            </a:rPr>
            <a:t>Před vydáním právního aktu o poskytnutí podpory</a:t>
          </a:r>
          <a:endParaRPr lang="cs-CZ" sz="1800" dirty="0">
            <a:solidFill>
              <a:schemeClr val="accent1"/>
            </a:solidFill>
          </a:endParaRPr>
        </a:p>
      </dgm:t>
    </dgm:pt>
    <dgm:pt modelId="{41F76430-4C72-4FFC-89EF-A849BADBC094}" type="sibTrans" cxnId="{970E11E9-D976-4674-B0BE-041C2E376AD9}">
      <dgm:prSet/>
      <dgm:spPr/>
      <dgm:t>
        <a:bodyPr/>
        <a:lstStyle/>
        <a:p>
          <a:endParaRPr lang="cs-CZ"/>
        </a:p>
      </dgm:t>
    </dgm:pt>
    <dgm:pt modelId="{949D3AF1-FD70-488E-8476-C26FAF647C34}" type="parTrans" cxnId="{970E11E9-D976-4674-B0BE-041C2E376AD9}">
      <dgm:prSet/>
      <dgm:spPr/>
      <dgm:t>
        <a:bodyPr/>
        <a:lstStyle/>
        <a:p>
          <a:endParaRPr lang="cs-CZ"/>
        </a:p>
      </dgm:t>
    </dgm:pt>
    <dgm:pt modelId="{FA2F584A-7630-46C0-B0D8-65498FEB9879}" type="pres">
      <dgm:prSet presAssocID="{52378194-F36F-4FA5-BF1F-E8897B79F61F}" presName="linear" presStyleCnt="0">
        <dgm:presLayoutVars>
          <dgm:dir/>
          <dgm:resizeHandles val="exact"/>
        </dgm:presLayoutVars>
      </dgm:prSet>
      <dgm:spPr/>
    </dgm:pt>
    <dgm:pt modelId="{B9503007-3E08-41A6-9BF6-B772E227D710}" type="pres">
      <dgm:prSet presAssocID="{5F8769CF-C51D-4253-AC36-DB61F288AFA6}" presName="comp" presStyleCnt="0"/>
      <dgm:spPr/>
    </dgm:pt>
    <dgm:pt modelId="{61481CC6-E8FA-4245-8372-40824B420860}" type="pres">
      <dgm:prSet presAssocID="{5F8769CF-C51D-4253-AC36-DB61F288AFA6}" presName="box" presStyleLbl="node1" presStyleIdx="0" presStyleCnt="2"/>
      <dgm:spPr/>
    </dgm:pt>
    <dgm:pt modelId="{636BEDF8-0FA6-41EA-8B55-702BED91A2FB}" type="pres">
      <dgm:prSet presAssocID="{5F8769CF-C51D-4253-AC36-DB61F288AFA6}" presName="img" presStyleLbl="fgImgPlace1" presStyleIdx="0" presStyleCnt="2" custScaleX="76563" custScaleY="80872"/>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10000" b="-10000"/>
          </a:stretch>
        </a:blipFill>
      </dgm:spPr>
      <dgm:extLst>
        <a:ext uri="{E40237B7-FDA0-4F09-8148-C483321AD2D9}">
          <dgm14:cNvPr xmlns:dgm14="http://schemas.microsoft.com/office/drawing/2010/diagram" id="0" name="" descr="Mince obrys"/>
        </a:ext>
      </dgm:extLst>
    </dgm:pt>
    <dgm:pt modelId="{D10D9454-7E73-4483-B8CC-F93F66A8BB18}" type="pres">
      <dgm:prSet presAssocID="{5F8769CF-C51D-4253-AC36-DB61F288AFA6}" presName="text" presStyleLbl="node1" presStyleIdx="0" presStyleCnt="2">
        <dgm:presLayoutVars>
          <dgm:bulletEnabled val="1"/>
        </dgm:presLayoutVars>
      </dgm:prSet>
      <dgm:spPr/>
    </dgm:pt>
    <dgm:pt modelId="{F079D751-5B4B-4AB7-81F1-08C829EEF53F}" type="pres">
      <dgm:prSet presAssocID="{7B689DE8-F661-44E6-9F42-B315834A562C}" presName="spacer" presStyleCnt="0"/>
      <dgm:spPr/>
    </dgm:pt>
    <dgm:pt modelId="{B99FD579-DAF7-4E8F-9584-F7E1A546C2B2}" type="pres">
      <dgm:prSet presAssocID="{970C1885-DA7C-489A-99C4-760A0709F619}" presName="comp" presStyleCnt="0"/>
      <dgm:spPr/>
    </dgm:pt>
    <dgm:pt modelId="{42EC1661-8580-4399-BB22-26234ADAA6B7}" type="pres">
      <dgm:prSet presAssocID="{970C1885-DA7C-489A-99C4-760A0709F619}" presName="box" presStyleLbl="node1" presStyleIdx="1" presStyleCnt="2" custLinFactNeighborX="-263" custLinFactNeighborY="0"/>
      <dgm:spPr/>
    </dgm:pt>
    <dgm:pt modelId="{D2B74058-1736-4DED-8CC4-5AA332E98699}" type="pres">
      <dgm:prSet presAssocID="{970C1885-DA7C-489A-99C4-760A0709F619}" presName="img" presStyleLbl="fgImgPlace1" presStyleIdx="1" presStyleCnt="2" custScaleX="76563" custScaleY="72743"/>
      <dgm:spPr>
        <a:blipFill rotWithShape="1">
          <a:blip xmlns:r="http://schemas.openxmlformats.org/officeDocument/2006/relationships" r:embed="rId3">
            <a:extLst>
              <a:ext uri="{96DAC541-7B7A-43D3-8B79-37D633B846F1}">
                <asvg:svgBlip xmlns:asvg="http://schemas.microsoft.com/office/drawing/2016/SVG/main" r:embed="rId4"/>
              </a:ext>
            </a:extLst>
          </a:blip>
          <a:srcRect/>
          <a:stretch>
            <a:fillRect t="-4000" b="-4000"/>
          </a:stretch>
        </a:blipFill>
      </dgm:spPr>
      <dgm:extLst>
        <a:ext uri="{E40237B7-FDA0-4F09-8148-C483321AD2D9}">
          <dgm14:cNvPr xmlns:dgm14="http://schemas.microsoft.com/office/drawing/2010/diagram" id="0" name="" descr="Zákazová značka se souvislou výplní"/>
        </a:ext>
      </dgm:extLst>
    </dgm:pt>
    <dgm:pt modelId="{5BFC6ED7-4654-4BA5-8803-06C4350C7773}" type="pres">
      <dgm:prSet presAssocID="{970C1885-DA7C-489A-99C4-760A0709F619}" presName="text" presStyleLbl="node1" presStyleIdx="1" presStyleCnt="2">
        <dgm:presLayoutVars>
          <dgm:bulletEnabled val="1"/>
        </dgm:presLayoutVars>
      </dgm:prSet>
      <dgm:spPr/>
    </dgm:pt>
  </dgm:ptLst>
  <dgm:cxnLst>
    <dgm:cxn modelId="{B1343119-EEE8-470C-B175-8EC560E77CCF}" type="presOf" srcId="{E1285C2E-EF7D-486A-AD99-FB32C2F66F7E}" destId="{42EC1661-8580-4399-BB22-26234ADAA6B7}" srcOrd="0" destOrd="1" presId="urn:microsoft.com/office/officeart/2005/8/layout/vList4"/>
    <dgm:cxn modelId="{0E69DD67-B6DF-46B1-84FC-B3478FFD86D4}" type="presOf" srcId="{970C1885-DA7C-489A-99C4-760A0709F619}" destId="{42EC1661-8580-4399-BB22-26234ADAA6B7}" srcOrd="0" destOrd="0" presId="urn:microsoft.com/office/officeart/2005/8/layout/vList4"/>
    <dgm:cxn modelId="{C1068A48-36AB-452F-9759-250E11859A82}" srcId="{970C1885-DA7C-489A-99C4-760A0709F619}" destId="{03F48AE5-F796-44AB-A352-CE7BF8F1F7B3}" srcOrd="1" destOrd="0" parTransId="{19A67A70-3AC1-44AB-9085-4589B0069E14}" sibTransId="{8948B20C-4014-4F5D-88C6-AB6DCD08F47A}"/>
    <dgm:cxn modelId="{AD275E4A-FF78-4C3F-9F4F-493ACE64A7B2}" type="presOf" srcId="{5F8769CF-C51D-4253-AC36-DB61F288AFA6}" destId="{61481CC6-E8FA-4245-8372-40824B420860}" srcOrd="0" destOrd="0" presId="urn:microsoft.com/office/officeart/2005/8/layout/vList4"/>
    <dgm:cxn modelId="{AE95394F-DFF1-49AC-9083-7366FE8665A6}" type="presOf" srcId="{E1285C2E-EF7D-486A-AD99-FB32C2F66F7E}" destId="{5BFC6ED7-4654-4BA5-8803-06C4350C7773}" srcOrd="1" destOrd="1" presId="urn:microsoft.com/office/officeart/2005/8/layout/vList4"/>
    <dgm:cxn modelId="{D3FDBA71-834D-48F0-9CD9-21E81F8870C1}" srcId="{52378194-F36F-4FA5-BF1F-E8897B79F61F}" destId="{970C1885-DA7C-489A-99C4-760A0709F619}" srcOrd="1" destOrd="0" parTransId="{DA316334-93F7-4126-A7E5-E10B0F6B278D}" sibTransId="{57EF4472-7FDF-4045-B08C-C7777B755292}"/>
    <dgm:cxn modelId="{7BF4107A-6423-4B9E-899B-106371AC96BB}" type="presOf" srcId="{03F48AE5-F796-44AB-A352-CE7BF8F1F7B3}" destId="{5BFC6ED7-4654-4BA5-8803-06C4350C7773}" srcOrd="1" destOrd="2" presId="urn:microsoft.com/office/officeart/2005/8/layout/vList4"/>
    <dgm:cxn modelId="{87A7859A-085D-42C3-82A9-AA725443E755}" srcId="{52378194-F36F-4FA5-BF1F-E8897B79F61F}" destId="{5F8769CF-C51D-4253-AC36-DB61F288AFA6}" srcOrd="0" destOrd="0" parTransId="{4CEB2A83-AD71-44FF-B924-466410347679}" sibTransId="{7B689DE8-F661-44E6-9F42-B315834A562C}"/>
    <dgm:cxn modelId="{40BBD3A5-C7BF-4FA0-A08F-6D17D4219251}" type="presOf" srcId="{5F8769CF-C51D-4253-AC36-DB61F288AFA6}" destId="{D10D9454-7E73-4483-B8CC-F93F66A8BB18}" srcOrd="1" destOrd="0" presId="urn:microsoft.com/office/officeart/2005/8/layout/vList4"/>
    <dgm:cxn modelId="{74D829B7-8806-45AC-99B7-58441E0AEA6A}" type="presOf" srcId="{03F48AE5-F796-44AB-A352-CE7BF8F1F7B3}" destId="{42EC1661-8580-4399-BB22-26234ADAA6B7}" srcOrd="0" destOrd="2" presId="urn:microsoft.com/office/officeart/2005/8/layout/vList4"/>
    <dgm:cxn modelId="{208129BE-0631-49B9-94A3-5EFFB3AEDFBB}" type="presOf" srcId="{970C1885-DA7C-489A-99C4-760A0709F619}" destId="{5BFC6ED7-4654-4BA5-8803-06C4350C7773}" srcOrd="1" destOrd="0" presId="urn:microsoft.com/office/officeart/2005/8/layout/vList4"/>
    <dgm:cxn modelId="{BFCE14C4-E5D4-4072-ABE5-C59144D44CCB}" type="presOf" srcId="{52378194-F36F-4FA5-BF1F-E8897B79F61F}" destId="{FA2F584A-7630-46C0-B0D8-65498FEB9879}" srcOrd="0" destOrd="0" presId="urn:microsoft.com/office/officeart/2005/8/layout/vList4"/>
    <dgm:cxn modelId="{970E11E9-D976-4674-B0BE-041C2E376AD9}" srcId="{970C1885-DA7C-489A-99C4-760A0709F619}" destId="{E1285C2E-EF7D-486A-AD99-FB32C2F66F7E}" srcOrd="0" destOrd="0" parTransId="{949D3AF1-FD70-488E-8476-C26FAF647C34}" sibTransId="{41F76430-4C72-4FFC-89EF-A849BADBC094}"/>
    <dgm:cxn modelId="{FB01271F-0D3E-4179-A0E9-72E6B901C185}" type="presParOf" srcId="{FA2F584A-7630-46C0-B0D8-65498FEB9879}" destId="{B9503007-3E08-41A6-9BF6-B772E227D710}" srcOrd="0" destOrd="0" presId="urn:microsoft.com/office/officeart/2005/8/layout/vList4"/>
    <dgm:cxn modelId="{D532E300-648C-4C26-89FB-7EC957F69B48}" type="presParOf" srcId="{B9503007-3E08-41A6-9BF6-B772E227D710}" destId="{61481CC6-E8FA-4245-8372-40824B420860}" srcOrd="0" destOrd="0" presId="urn:microsoft.com/office/officeart/2005/8/layout/vList4"/>
    <dgm:cxn modelId="{19750AFD-A969-4FC7-99EA-BBB2E25AEBC6}" type="presParOf" srcId="{B9503007-3E08-41A6-9BF6-B772E227D710}" destId="{636BEDF8-0FA6-41EA-8B55-702BED91A2FB}" srcOrd="1" destOrd="0" presId="urn:microsoft.com/office/officeart/2005/8/layout/vList4"/>
    <dgm:cxn modelId="{C71F1519-4C56-460C-9F98-8F273E699E84}" type="presParOf" srcId="{B9503007-3E08-41A6-9BF6-B772E227D710}" destId="{D10D9454-7E73-4483-B8CC-F93F66A8BB18}" srcOrd="2" destOrd="0" presId="urn:microsoft.com/office/officeart/2005/8/layout/vList4"/>
    <dgm:cxn modelId="{0A3D6EC6-B6D6-4E66-BD07-86FA29112F80}" type="presParOf" srcId="{FA2F584A-7630-46C0-B0D8-65498FEB9879}" destId="{F079D751-5B4B-4AB7-81F1-08C829EEF53F}" srcOrd="1" destOrd="0" presId="urn:microsoft.com/office/officeart/2005/8/layout/vList4"/>
    <dgm:cxn modelId="{9CDD7534-82B9-4C7D-86E4-B9EC1AD352B7}" type="presParOf" srcId="{FA2F584A-7630-46C0-B0D8-65498FEB9879}" destId="{B99FD579-DAF7-4E8F-9584-F7E1A546C2B2}" srcOrd="2" destOrd="0" presId="urn:microsoft.com/office/officeart/2005/8/layout/vList4"/>
    <dgm:cxn modelId="{87E71A48-F74D-435C-BAE1-097329187B16}" type="presParOf" srcId="{B99FD579-DAF7-4E8F-9584-F7E1A546C2B2}" destId="{42EC1661-8580-4399-BB22-26234ADAA6B7}" srcOrd="0" destOrd="0" presId="urn:microsoft.com/office/officeart/2005/8/layout/vList4"/>
    <dgm:cxn modelId="{A36C3503-674B-4C1A-A75E-E3D3A9FA32E5}" type="presParOf" srcId="{B99FD579-DAF7-4E8F-9584-F7E1A546C2B2}" destId="{D2B74058-1736-4DED-8CC4-5AA332E98699}" srcOrd="1" destOrd="0" presId="urn:microsoft.com/office/officeart/2005/8/layout/vList4"/>
    <dgm:cxn modelId="{E156DAE8-4E60-4AB9-BB2A-1A5157864E1A}" type="presParOf" srcId="{B99FD579-DAF7-4E8F-9584-F7E1A546C2B2}" destId="{5BFC6ED7-4654-4BA5-8803-06C4350C7773}"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4CE76E1-B0C2-40CF-8C5A-473E777B6FD6}"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cs-CZ"/>
        </a:p>
      </dgm:t>
    </dgm:pt>
    <dgm:pt modelId="{7CF7ED76-3633-44B4-8B8F-2CEE518984CD}">
      <dgm:prSet phldrT="[Text]"/>
      <dgm:spPr/>
      <dgm:t>
        <a:bodyPr/>
        <a:lstStyle/>
        <a:p>
          <a:r>
            <a:rPr lang="cs-CZ" b="1" dirty="0"/>
            <a:t>Výstupové se závazkem</a:t>
          </a:r>
        </a:p>
      </dgm:t>
    </dgm:pt>
    <dgm:pt modelId="{2694C1FD-7E15-4624-915C-C907A5EBEB59}" type="parTrans" cxnId="{D74ACBA2-A5AD-47EF-B189-3B6127B09438}">
      <dgm:prSet/>
      <dgm:spPr/>
      <dgm:t>
        <a:bodyPr/>
        <a:lstStyle/>
        <a:p>
          <a:endParaRPr lang="cs-CZ"/>
        </a:p>
      </dgm:t>
    </dgm:pt>
    <dgm:pt modelId="{2F2918C6-1B26-4F95-8B3B-8178814E49F4}" type="sibTrans" cxnId="{D74ACBA2-A5AD-47EF-B189-3B6127B09438}">
      <dgm:prSet/>
      <dgm:spPr/>
      <dgm:t>
        <a:bodyPr/>
        <a:lstStyle/>
        <a:p>
          <a:endParaRPr lang="cs-CZ"/>
        </a:p>
      </dgm:t>
    </dgm:pt>
    <dgm:pt modelId="{17EBA813-9867-4FD9-8168-DCDF7984CFF8}">
      <dgm:prSet phldrT="[Text]" custT="1"/>
      <dgm:spPr>
        <a:solidFill>
          <a:schemeClr val="tx2">
            <a:alpha val="90000"/>
          </a:schemeClr>
        </a:solidFill>
      </dgm:spPr>
      <dgm:t>
        <a:bodyPr/>
        <a:lstStyle/>
        <a:p>
          <a:r>
            <a:rPr lang="cs-CZ" sz="2400" dirty="0"/>
            <a:t>600 000 </a:t>
          </a:r>
          <a:r>
            <a:rPr lang="cs-CZ" sz="2400" b="1" dirty="0"/>
            <a:t>Celkový počet účastníků</a:t>
          </a:r>
        </a:p>
      </dgm:t>
    </dgm:pt>
    <dgm:pt modelId="{576CC3BD-6A73-4802-917A-40C785A07C76}" type="parTrans" cxnId="{05BB3536-8ADC-4841-9F77-598C03FF1662}">
      <dgm:prSet/>
      <dgm:spPr/>
      <dgm:t>
        <a:bodyPr/>
        <a:lstStyle/>
        <a:p>
          <a:endParaRPr lang="cs-CZ"/>
        </a:p>
      </dgm:t>
    </dgm:pt>
    <dgm:pt modelId="{3190F349-1A6D-4485-8694-8180D4D45434}" type="sibTrans" cxnId="{05BB3536-8ADC-4841-9F77-598C03FF1662}">
      <dgm:prSet/>
      <dgm:spPr/>
      <dgm:t>
        <a:bodyPr/>
        <a:lstStyle/>
        <a:p>
          <a:endParaRPr lang="cs-CZ"/>
        </a:p>
      </dgm:t>
    </dgm:pt>
    <dgm:pt modelId="{60FEF283-DBC6-48D0-B39C-7890CB6D143A}">
      <dgm:prSet phldrT="[Text]" custT="1"/>
      <dgm:spPr>
        <a:solidFill>
          <a:schemeClr val="tx2">
            <a:alpha val="90000"/>
          </a:schemeClr>
        </a:solidFill>
      </dgm:spPr>
      <dgm:t>
        <a:bodyPr/>
        <a:lstStyle/>
        <a:p>
          <a:r>
            <a:rPr lang="cs-CZ" sz="2400" dirty="0"/>
            <a:t>101 060 </a:t>
          </a:r>
          <a:r>
            <a:rPr lang="cs-CZ" sz="2400" b="1" dirty="0"/>
            <a:t>Počet podporovaných mikropodniků, malých a středních podniků</a:t>
          </a:r>
          <a:r>
            <a:rPr lang="cs-CZ" sz="2400" dirty="0"/>
            <a:t> (včetně družstevních podniků a sociálních podniků)</a:t>
          </a:r>
        </a:p>
      </dgm:t>
    </dgm:pt>
    <dgm:pt modelId="{8BD41ABE-70D6-41B3-9ACD-8DCDA617E7DD}" type="parTrans" cxnId="{C7719F41-2ADE-464F-A58C-9F6DA7458759}">
      <dgm:prSet/>
      <dgm:spPr/>
      <dgm:t>
        <a:bodyPr/>
        <a:lstStyle/>
        <a:p>
          <a:endParaRPr lang="cs-CZ"/>
        </a:p>
      </dgm:t>
    </dgm:pt>
    <dgm:pt modelId="{85878A28-93D4-40FE-9AEC-50CFB1DAFDDC}" type="sibTrans" cxnId="{C7719F41-2ADE-464F-A58C-9F6DA7458759}">
      <dgm:prSet/>
      <dgm:spPr/>
      <dgm:t>
        <a:bodyPr/>
        <a:lstStyle/>
        <a:p>
          <a:endParaRPr lang="cs-CZ"/>
        </a:p>
      </dgm:t>
    </dgm:pt>
    <dgm:pt modelId="{DC0FAE5B-D755-4DF1-890E-145B0FABA0B5}">
      <dgm:prSet phldrT="[Text]"/>
      <dgm:spPr/>
      <dgm:t>
        <a:bodyPr/>
        <a:lstStyle/>
        <a:p>
          <a:r>
            <a:rPr lang="cs-CZ" b="1" dirty="0"/>
            <a:t>Výsledkové bez závazku</a:t>
          </a:r>
        </a:p>
      </dgm:t>
    </dgm:pt>
    <dgm:pt modelId="{E6CF0DE1-A9B6-444E-ABC2-CCC4F2FC11BB}" type="parTrans" cxnId="{15771D4C-9038-4A2D-AF5A-C861808C3F9D}">
      <dgm:prSet/>
      <dgm:spPr/>
      <dgm:t>
        <a:bodyPr/>
        <a:lstStyle/>
        <a:p>
          <a:endParaRPr lang="cs-CZ"/>
        </a:p>
      </dgm:t>
    </dgm:pt>
    <dgm:pt modelId="{D99A0404-AB44-4A18-986D-C884A07E81E6}" type="sibTrans" cxnId="{15771D4C-9038-4A2D-AF5A-C861808C3F9D}">
      <dgm:prSet/>
      <dgm:spPr/>
      <dgm:t>
        <a:bodyPr/>
        <a:lstStyle/>
        <a:p>
          <a:endParaRPr lang="cs-CZ"/>
        </a:p>
      </dgm:t>
    </dgm:pt>
    <dgm:pt modelId="{C6A10C1D-1641-4DBB-9148-A79392731EAF}">
      <dgm:prSet phldrT="[Text]" custT="1"/>
      <dgm:spPr>
        <a:solidFill>
          <a:schemeClr val="tx2">
            <a:alpha val="90000"/>
          </a:schemeClr>
        </a:solidFill>
      </dgm:spPr>
      <dgm:t>
        <a:bodyPr/>
        <a:lstStyle/>
        <a:p>
          <a:r>
            <a:rPr lang="cs-CZ" sz="2400" dirty="0"/>
            <a:t>626 000 </a:t>
          </a:r>
          <a:r>
            <a:rPr lang="cs-CZ" sz="2400" b="1" dirty="0"/>
            <a:t>Účastníci, kteří získali kvalifikaci po ukončení své účasti</a:t>
          </a:r>
        </a:p>
      </dgm:t>
    </dgm:pt>
    <dgm:pt modelId="{722C04C6-C046-4AF9-9350-695380803CA4}" type="parTrans" cxnId="{BA538558-AC19-496D-B834-8BD5F854D693}">
      <dgm:prSet/>
      <dgm:spPr/>
      <dgm:t>
        <a:bodyPr/>
        <a:lstStyle/>
        <a:p>
          <a:endParaRPr lang="cs-CZ"/>
        </a:p>
      </dgm:t>
    </dgm:pt>
    <dgm:pt modelId="{CC37B67D-ABD1-48A6-B341-9D5F6581D5F5}" type="sibTrans" cxnId="{BA538558-AC19-496D-B834-8BD5F854D693}">
      <dgm:prSet/>
      <dgm:spPr/>
      <dgm:t>
        <a:bodyPr/>
        <a:lstStyle/>
        <a:p>
          <a:endParaRPr lang="cs-CZ"/>
        </a:p>
      </dgm:t>
    </dgm:pt>
    <dgm:pt modelId="{FE07C535-C48A-44EF-8D84-6B7923FCB393}">
      <dgm:prSet phldrT="[Text]" custT="1"/>
      <dgm:spPr>
        <a:solidFill>
          <a:schemeClr val="tx2">
            <a:alpha val="90000"/>
          </a:schemeClr>
        </a:solidFill>
      </dgm:spPr>
      <dgm:t>
        <a:bodyPr/>
        <a:lstStyle/>
        <a:p>
          <a:r>
            <a:rPr lang="cs-CZ" sz="2400" dirty="0"/>
            <a:t>607 002 </a:t>
          </a:r>
          <a:r>
            <a:rPr lang="cs-CZ" sz="2400" b="1" dirty="0"/>
            <a:t>Účastníci ve věku 55 let a více</a:t>
          </a:r>
        </a:p>
      </dgm:t>
    </dgm:pt>
    <dgm:pt modelId="{E2A01BFD-6C18-4FBB-8EBA-6E045DA2C2E4}" type="parTrans" cxnId="{28E5A033-6DE8-4D45-991C-472902EC615D}">
      <dgm:prSet/>
      <dgm:spPr/>
      <dgm:t>
        <a:bodyPr/>
        <a:lstStyle/>
        <a:p>
          <a:endParaRPr lang="cs-CZ"/>
        </a:p>
      </dgm:t>
    </dgm:pt>
    <dgm:pt modelId="{465795E4-D50F-4CE5-9103-031F4EE9B509}" type="sibTrans" cxnId="{28E5A033-6DE8-4D45-991C-472902EC615D}">
      <dgm:prSet/>
      <dgm:spPr/>
      <dgm:t>
        <a:bodyPr/>
        <a:lstStyle/>
        <a:p>
          <a:endParaRPr lang="cs-CZ"/>
        </a:p>
      </dgm:t>
    </dgm:pt>
    <dgm:pt modelId="{2589876F-A8A8-4310-9023-8B11AC48928E}" type="pres">
      <dgm:prSet presAssocID="{54CE76E1-B0C2-40CF-8C5A-473E777B6FD6}" presName="Name0" presStyleCnt="0">
        <dgm:presLayoutVars>
          <dgm:dir/>
          <dgm:animLvl val="lvl"/>
          <dgm:resizeHandles/>
        </dgm:presLayoutVars>
      </dgm:prSet>
      <dgm:spPr/>
    </dgm:pt>
    <dgm:pt modelId="{683D2A9B-175A-4FF6-89B6-2BAD83154BF8}" type="pres">
      <dgm:prSet presAssocID="{7CF7ED76-3633-44B4-8B8F-2CEE518984CD}" presName="linNode" presStyleCnt="0"/>
      <dgm:spPr/>
    </dgm:pt>
    <dgm:pt modelId="{D418FD6A-C855-450C-8426-C2BBB2166330}" type="pres">
      <dgm:prSet presAssocID="{7CF7ED76-3633-44B4-8B8F-2CEE518984CD}" presName="parentShp" presStyleLbl="node1" presStyleIdx="0" presStyleCnt="2" custScaleX="60596" custScaleY="114594" custLinFactNeighborX="-1534" custLinFactNeighborY="-437">
        <dgm:presLayoutVars>
          <dgm:bulletEnabled val="1"/>
        </dgm:presLayoutVars>
      </dgm:prSet>
      <dgm:spPr/>
    </dgm:pt>
    <dgm:pt modelId="{4C6FF518-A425-4CDC-A343-3EBB3B6BCD84}" type="pres">
      <dgm:prSet presAssocID="{7CF7ED76-3633-44B4-8B8F-2CEE518984CD}" presName="childShp" presStyleLbl="bgAccFollowNode1" presStyleIdx="0" presStyleCnt="2" custScaleX="128406" custScaleY="143855" custLinFactNeighborX="5689" custLinFactNeighborY="883">
        <dgm:presLayoutVars>
          <dgm:bulletEnabled val="1"/>
        </dgm:presLayoutVars>
      </dgm:prSet>
      <dgm:spPr/>
    </dgm:pt>
    <dgm:pt modelId="{F53F9E88-C83D-49FF-8A37-E22AF1CD927F}" type="pres">
      <dgm:prSet presAssocID="{2F2918C6-1B26-4F95-8B3B-8178814E49F4}" presName="spacing" presStyleCnt="0"/>
      <dgm:spPr/>
    </dgm:pt>
    <dgm:pt modelId="{236F7A16-CF1C-4335-AC6B-DEEC67BFD653}" type="pres">
      <dgm:prSet presAssocID="{DC0FAE5B-D755-4DF1-890E-145B0FABA0B5}" presName="linNode" presStyleCnt="0"/>
      <dgm:spPr/>
    </dgm:pt>
    <dgm:pt modelId="{CC98A87C-1681-48AC-87A9-FE657B1A94CC}" type="pres">
      <dgm:prSet presAssocID="{DC0FAE5B-D755-4DF1-890E-145B0FABA0B5}" presName="parentShp" presStyleLbl="node1" presStyleIdx="1" presStyleCnt="2" custScaleX="58125" custScaleY="48439" custLinFactNeighborX="-13962" custLinFactNeighborY="-3658">
        <dgm:presLayoutVars>
          <dgm:bulletEnabled val="1"/>
        </dgm:presLayoutVars>
      </dgm:prSet>
      <dgm:spPr/>
    </dgm:pt>
    <dgm:pt modelId="{F58B9B54-2D7E-4FB1-B29F-562E6C206233}" type="pres">
      <dgm:prSet presAssocID="{DC0FAE5B-D755-4DF1-890E-145B0FABA0B5}" presName="childShp" presStyleLbl="bgAccFollowNode1" presStyleIdx="1" presStyleCnt="2" custScaleX="125097" custScaleY="57844" custLinFactNeighborX="-142" custLinFactNeighborY="-3232">
        <dgm:presLayoutVars>
          <dgm:bulletEnabled val="1"/>
        </dgm:presLayoutVars>
      </dgm:prSet>
      <dgm:spPr/>
    </dgm:pt>
  </dgm:ptLst>
  <dgm:cxnLst>
    <dgm:cxn modelId="{1926170F-3B42-46D1-8270-3E6B26F6E7E9}" type="presOf" srcId="{DC0FAE5B-D755-4DF1-890E-145B0FABA0B5}" destId="{CC98A87C-1681-48AC-87A9-FE657B1A94CC}" srcOrd="0" destOrd="0" presId="urn:microsoft.com/office/officeart/2005/8/layout/vList6"/>
    <dgm:cxn modelId="{28E5A033-6DE8-4D45-991C-472902EC615D}" srcId="{7CF7ED76-3633-44B4-8B8F-2CEE518984CD}" destId="{FE07C535-C48A-44EF-8D84-6B7923FCB393}" srcOrd="1" destOrd="0" parTransId="{E2A01BFD-6C18-4FBB-8EBA-6E045DA2C2E4}" sibTransId="{465795E4-D50F-4CE5-9103-031F4EE9B509}"/>
    <dgm:cxn modelId="{05BB3536-8ADC-4841-9F77-598C03FF1662}" srcId="{7CF7ED76-3633-44B4-8B8F-2CEE518984CD}" destId="{17EBA813-9867-4FD9-8168-DCDF7984CFF8}" srcOrd="0" destOrd="0" parTransId="{576CC3BD-6A73-4802-917A-40C785A07C76}" sibTransId="{3190F349-1A6D-4485-8694-8180D4D45434}"/>
    <dgm:cxn modelId="{C7719F41-2ADE-464F-A58C-9F6DA7458759}" srcId="{7CF7ED76-3633-44B4-8B8F-2CEE518984CD}" destId="{60FEF283-DBC6-48D0-B39C-7890CB6D143A}" srcOrd="2" destOrd="0" parTransId="{8BD41ABE-70D6-41B3-9ACD-8DCDA617E7DD}" sibTransId="{85878A28-93D4-40FE-9AEC-50CFB1DAFDDC}"/>
    <dgm:cxn modelId="{15771D4C-9038-4A2D-AF5A-C861808C3F9D}" srcId="{54CE76E1-B0C2-40CF-8C5A-473E777B6FD6}" destId="{DC0FAE5B-D755-4DF1-890E-145B0FABA0B5}" srcOrd="1" destOrd="0" parTransId="{E6CF0DE1-A9B6-444E-ABC2-CCC4F2FC11BB}" sibTransId="{D99A0404-AB44-4A18-986D-C884A07E81E6}"/>
    <dgm:cxn modelId="{BA538558-AC19-496D-B834-8BD5F854D693}" srcId="{DC0FAE5B-D755-4DF1-890E-145B0FABA0B5}" destId="{C6A10C1D-1641-4DBB-9148-A79392731EAF}" srcOrd="0" destOrd="0" parTransId="{722C04C6-C046-4AF9-9350-695380803CA4}" sibTransId="{CC37B67D-ABD1-48A6-B341-9D5F6581D5F5}"/>
    <dgm:cxn modelId="{9733DF90-E5FA-41C1-994C-E3BD31410B18}" type="presOf" srcId="{7CF7ED76-3633-44B4-8B8F-2CEE518984CD}" destId="{D418FD6A-C855-450C-8426-C2BBB2166330}" srcOrd="0" destOrd="0" presId="urn:microsoft.com/office/officeart/2005/8/layout/vList6"/>
    <dgm:cxn modelId="{5F9C7C98-5060-4066-A251-03F6A9427865}" type="presOf" srcId="{17EBA813-9867-4FD9-8168-DCDF7984CFF8}" destId="{4C6FF518-A425-4CDC-A343-3EBB3B6BCD84}" srcOrd="0" destOrd="0" presId="urn:microsoft.com/office/officeart/2005/8/layout/vList6"/>
    <dgm:cxn modelId="{F8A3A5A1-FE52-4679-984F-E3ADFC6911A2}" type="presOf" srcId="{FE07C535-C48A-44EF-8D84-6B7923FCB393}" destId="{4C6FF518-A425-4CDC-A343-3EBB3B6BCD84}" srcOrd="0" destOrd="1" presId="urn:microsoft.com/office/officeart/2005/8/layout/vList6"/>
    <dgm:cxn modelId="{D74ACBA2-A5AD-47EF-B189-3B6127B09438}" srcId="{54CE76E1-B0C2-40CF-8C5A-473E777B6FD6}" destId="{7CF7ED76-3633-44B4-8B8F-2CEE518984CD}" srcOrd="0" destOrd="0" parTransId="{2694C1FD-7E15-4624-915C-C907A5EBEB59}" sibTransId="{2F2918C6-1B26-4F95-8B3B-8178814E49F4}"/>
    <dgm:cxn modelId="{74727AAE-4C05-455B-94CE-014B0AED2BA9}" type="presOf" srcId="{60FEF283-DBC6-48D0-B39C-7890CB6D143A}" destId="{4C6FF518-A425-4CDC-A343-3EBB3B6BCD84}" srcOrd="0" destOrd="2" presId="urn:microsoft.com/office/officeart/2005/8/layout/vList6"/>
    <dgm:cxn modelId="{69CAE9C8-B72E-46F2-A1CB-5D6E574C4A11}" type="presOf" srcId="{54CE76E1-B0C2-40CF-8C5A-473E777B6FD6}" destId="{2589876F-A8A8-4310-9023-8B11AC48928E}" srcOrd="0" destOrd="0" presId="urn:microsoft.com/office/officeart/2005/8/layout/vList6"/>
    <dgm:cxn modelId="{7806CDFA-9699-4E5D-AA8C-0B7E001EAAD8}" type="presOf" srcId="{C6A10C1D-1641-4DBB-9148-A79392731EAF}" destId="{F58B9B54-2D7E-4FB1-B29F-562E6C206233}" srcOrd="0" destOrd="0" presId="urn:microsoft.com/office/officeart/2005/8/layout/vList6"/>
    <dgm:cxn modelId="{17BCA436-9730-4509-BC79-6C4D97A815DF}" type="presParOf" srcId="{2589876F-A8A8-4310-9023-8B11AC48928E}" destId="{683D2A9B-175A-4FF6-89B6-2BAD83154BF8}" srcOrd="0" destOrd="0" presId="urn:microsoft.com/office/officeart/2005/8/layout/vList6"/>
    <dgm:cxn modelId="{3C4451D4-27CD-4AFD-B413-89CD44F680D6}" type="presParOf" srcId="{683D2A9B-175A-4FF6-89B6-2BAD83154BF8}" destId="{D418FD6A-C855-450C-8426-C2BBB2166330}" srcOrd="0" destOrd="0" presId="urn:microsoft.com/office/officeart/2005/8/layout/vList6"/>
    <dgm:cxn modelId="{7B57C91A-1AA7-45C2-BB17-1FC2E08371B6}" type="presParOf" srcId="{683D2A9B-175A-4FF6-89B6-2BAD83154BF8}" destId="{4C6FF518-A425-4CDC-A343-3EBB3B6BCD84}" srcOrd="1" destOrd="0" presId="urn:microsoft.com/office/officeart/2005/8/layout/vList6"/>
    <dgm:cxn modelId="{6E8E440F-592C-403D-A860-816D67A77148}" type="presParOf" srcId="{2589876F-A8A8-4310-9023-8B11AC48928E}" destId="{F53F9E88-C83D-49FF-8A37-E22AF1CD927F}" srcOrd="1" destOrd="0" presId="urn:microsoft.com/office/officeart/2005/8/layout/vList6"/>
    <dgm:cxn modelId="{0EF3A65F-855C-4190-8BE6-91CFC0FAE875}" type="presParOf" srcId="{2589876F-A8A8-4310-9023-8B11AC48928E}" destId="{236F7A16-CF1C-4335-AC6B-DEEC67BFD653}" srcOrd="2" destOrd="0" presId="urn:microsoft.com/office/officeart/2005/8/layout/vList6"/>
    <dgm:cxn modelId="{3467FD3B-7861-4EA0-A5DC-540CB30B4AE3}" type="presParOf" srcId="{236F7A16-CF1C-4335-AC6B-DEEC67BFD653}" destId="{CC98A87C-1681-48AC-87A9-FE657B1A94CC}" srcOrd="0" destOrd="0" presId="urn:microsoft.com/office/officeart/2005/8/layout/vList6"/>
    <dgm:cxn modelId="{D475DF99-E04F-4AB4-8E14-5809680FDFAC}" type="presParOf" srcId="{236F7A16-CF1C-4335-AC6B-DEEC67BFD653}" destId="{F58B9B54-2D7E-4FB1-B29F-562E6C206233}"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2378194-F36F-4FA5-BF1F-E8897B79F61F}" type="doc">
      <dgm:prSet loTypeId="urn:microsoft.com/office/officeart/2005/8/layout/vList4" loCatId="picture" qsTypeId="urn:microsoft.com/office/officeart/2005/8/quickstyle/simple1" qsCatId="simple" csTypeId="urn:microsoft.com/office/officeart/2005/8/colors/accent1_2" csCatId="accent1" phldr="1"/>
      <dgm:spPr/>
      <dgm:t>
        <a:bodyPr/>
        <a:lstStyle/>
        <a:p>
          <a:endParaRPr lang="cs-CZ"/>
        </a:p>
      </dgm:t>
    </dgm:pt>
    <dgm:pt modelId="{970C1885-DA7C-489A-99C4-760A0709F619}">
      <dgm:prSet phldrT="[Text]" custT="1"/>
      <dgm:spPr>
        <a:solidFill>
          <a:schemeClr val="accent3"/>
        </a:solidFill>
        <a:effectLst>
          <a:outerShdw blurRad="50800" dist="50800" dir="5400000" algn="ctr" rotWithShape="0">
            <a:schemeClr val="tx2"/>
          </a:outerShdw>
        </a:effectLst>
      </dgm:spPr>
      <dgm:t>
        <a:bodyPr/>
        <a:lstStyle/>
        <a:p>
          <a:pPr>
            <a:buNone/>
          </a:pPr>
          <a:r>
            <a:rPr lang="cs-CZ" sz="2600" b="1" dirty="0">
              <a:solidFill>
                <a:schemeClr val="accent1"/>
              </a:solidFill>
            </a:rPr>
            <a:t>Žádost</a:t>
          </a:r>
        </a:p>
      </dgm:t>
    </dgm:pt>
    <dgm:pt modelId="{57EF4472-7FDF-4045-B08C-C7777B755292}" type="sibTrans" cxnId="{D3FDBA71-834D-48F0-9CD9-21E81F8870C1}">
      <dgm:prSet/>
      <dgm:spPr/>
      <dgm:t>
        <a:bodyPr/>
        <a:lstStyle/>
        <a:p>
          <a:endParaRPr lang="cs-CZ"/>
        </a:p>
      </dgm:t>
    </dgm:pt>
    <dgm:pt modelId="{DA316334-93F7-4126-A7E5-E10B0F6B278D}" type="parTrans" cxnId="{D3FDBA71-834D-48F0-9CD9-21E81F8870C1}">
      <dgm:prSet/>
      <dgm:spPr/>
      <dgm:t>
        <a:bodyPr/>
        <a:lstStyle/>
        <a:p>
          <a:endParaRPr lang="cs-CZ"/>
        </a:p>
      </dgm:t>
    </dgm:pt>
    <dgm:pt modelId="{E1285C2E-EF7D-486A-AD99-FB32C2F66F7E}">
      <dgm:prSet phldrT="[Text]" custT="1"/>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r>
            <a:rPr lang="cs-CZ" sz="2200" dirty="0">
              <a:solidFill>
                <a:schemeClr val="accent1"/>
              </a:solidFill>
              <a:latin typeface="Arial"/>
              <a:ea typeface="+mn-ea"/>
              <a:cs typeface="+mn-cs"/>
            </a:rPr>
            <a:t>Pouze elektronicky prostřednictvím IS KP21+</a:t>
          </a:r>
          <a:endParaRPr lang="cs-CZ" sz="2200" dirty="0">
            <a:solidFill>
              <a:schemeClr val="accent1"/>
            </a:solidFill>
          </a:endParaRPr>
        </a:p>
      </dgm:t>
    </dgm:pt>
    <dgm:pt modelId="{41F76430-4C72-4FFC-89EF-A849BADBC094}" type="sibTrans" cxnId="{970E11E9-D976-4674-B0BE-041C2E376AD9}">
      <dgm:prSet/>
      <dgm:spPr/>
      <dgm:t>
        <a:bodyPr/>
        <a:lstStyle/>
        <a:p>
          <a:endParaRPr lang="cs-CZ"/>
        </a:p>
      </dgm:t>
    </dgm:pt>
    <dgm:pt modelId="{949D3AF1-FD70-488E-8476-C26FAF647C34}" type="parTrans" cxnId="{970E11E9-D976-4674-B0BE-041C2E376AD9}">
      <dgm:prSet/>
      <dgm:spPr/>
      <dgm:t>
        <a:bodyPr/>
        <a:lstStyle/>
        <a:p>
          <a:endParaRPr lang="cs-CZ"/>
        </a:p>
      </dgm:t>
    </dgm:pt>
    <dgm:pt modelId="{9536BD71-AB51-4073-88DE-0C0BF1FB410F}">
      <dgm:prSet custT="1"/>
      <dgm:spPr/>
      <dgm:t>
        <a:bodyPr/>
        <a:lstStyle/>
        <a:p>
          <a:pPr>
            <a:buFont typeface="Arial" panose="020B0604020202020204" pitchFamily="34" charset="0"/>
            <a:buNone/>
          </a:pPr>
          <a:endParaRPr lang="cs-CZ" sz="2000" dirty="0">
            <a:solidFill>
              <a:schemeClr val="accent1"/>
            </a:solidFill>
            <a:latin typeface="Arial"/>
            <a:ea typeface="+mn-ea"/>
            <a:cs typeface="+mn-cs"/>
          </a:endParaRPr>
        </a:p>
      </dgm:t>
    </dgm:pt>
    <dgm:pt modelId="{0DCE4677-EFA4-49C4-8C8F-48F9F1F26F29}" type="parTrans" cxnId="{39C4EE07-BEA9-4B2A-9B37-9D6ACD82D6FA}">
      <dgm:prSet/>
      <dgm:spPr/>
      <dgm:t>
        <a:bodyPr/>
        <a:lstStyle/>
        <a:p>
          <a:endParaRPr lang="cs-CZ"/>
        </a:p>
      </dgm:t>
    </dgm:pt>
    <dgm:pt modelId="{0E651A6A-4755-4D1F-AF89-06B6C8AD8319}" type="sibTrans" cxnId="{39C4EE07-BEA9-4B2A-9B37-9D6ACD82D6FA}">
      <dgm:prSet/>
      <dgm:spPr/>
      <dgm:t>
        <a:bodyPr/>
        <a:lstStyle/>
        <a:p>
          <a:endParaRPr lang="cs-CZ"/>
        </a:p>
      </dgm:t>
    </dgm:pt>
    <dgm:pt modelId="{8A086787-9E19-4F50-9D16-EE45AAD125D1}">
      <dgm:prSet phldrT="[Text]" custT="1"/>
      <dgm:spPr>
        <a:solidFill>
          <a:schemeClr val="accent3"/>
        </a:solidFill>
        <a:effectLst>
          <a:outerShdw blurRad="50800" dist="50800" dir="5400000" algn="ctr" rotWithShape="0">
            <a:schemeClr val="tx2"/>
          </a:outerShdw>
        </a:effectLst>
      </dgm:spPr>
      <dgm:t>
        <a:bodyPr/>
        <a:lstStyle/>
        <a:p>
          <a:pPr>
            <a:buNone/>
          </a:pPr>
          <a:r>
            <a:rPr lang="cs-CZ" sz="2600" b="1" dirty="0">
              <a:solidFill>
                <a:schemeClr val="accent1"/>
              </a:solidFill>
            </a:rPr>
            <a:t>PŘÍLOHY ŽÁDOSTI O PODPORU</a:t>
          </a:r>
        </a:p>
      </dgm:t>
    </dgm:pt>
    <dgm:pt modelId="{F298D638-F69F-47C3-B611-EFC862969982}" type="parTrans" cxnId="{BE998E12-CBEA-4CCC-90AF-B84CB5E17DE8}">
      <dgm:prSet/>
      <dgm:spPr/>
      <dgm:t>
        <a:bodyPr/>
        <a:lstStyle/>
        <a:p>
          <a:endParaRPr lang="cs-CZ"/>
        </a:p>
      </dgm:t>
    </dgm:pt>
    <dgm:pt modelId="{D6B798C5-8642-4911-B3D7-5766BED9D331}" type="sibTrans" cxnId="{BE998E12-CBEA-4CCC-90AF-B84CB5E17DE8}">
      <dgm:prSet/>
      <dgm:spPr/>
      <dgm:t>
        <a:bodyPr/>
        <a:lstStyle/>
        <a:p>
          <a:endParaRPr lang="cs-CZ"/>
        </a:p>
      </dgm:t>
    </dgm:pt>
    <dgm:pt modelId="{AF8744B7-47F4-459B-854E-DF88E7B0DAF2}">
      <dgm:prSet phldrT="[Text]"/>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r>
            <a:rPr lang="cs-CZ" sz="2200" dirty="0">
              <a:solidFill>
                <a:schemeClr val="accent1"/>
              </a:solidFill>
              <a:latin typeface="Arial"/>
              <a:ea typeface="+mn-ea"/>
              <a:cs typeface="+mn-cs"/>
            </a:rPr>
            <a:t>Výpis údajů z evidence skutečných majitelů (pokud je to relevantní)</a:t>
          </a:r>
          <a:endParaRPr lang="cs-CZ" sz="2200" dirty="0">
            <a:solidFill>
              <a:schemeClr val="accent1"/>
            </a:solidFill>
          </a:endParaRPr>
        </a:p>
      </dgm:t>
    </dgm:pt>
    <dgm:pt modelId="{07121E2B-19FE-424C-93D8-96D12EDDCCB6}" type="parTrans" cxnId="{1E869FD6-FEF6-4DBD-BB6A-41940790F596}">
      <dgm:prSet/>
      <dgm:spPr/>
      <dgm:t>
        <a:bodyPr/>
        <a:lstStyle/>
        <a:p>
          <a:endParaRPr lang="cs-CZ"/>
        </a:p>
      </dgm:t>
    </dgm:pt>
    <dgm:pt modelId="{4A089F36-5813-4A7C-A1CC-9114DBFDA519}" type="sibTrans" cxnId="{1E869FD6-FEF6-4DBD-BB6A-41940790F596}">
      <dgm:prSet/>
      <dgm:spPr/>
      <dgm:t>
        <a:bodyPr/>
        <a:lstStyle/>
        <a:p>
          <a:endParaRPr lang="cs-CZ"/>
        </a:p>
      </dgm:t>
    </dgm:pt>
    <dgm:pt modelId="{E7D6CA8E-BAD4-43A3-A653-A253A388FCF7}">
      <dgm:prSet/>
      <dgm:spPr/>
      <dgm:t>
        <a:bodyPr/>
        <a:lstStyle/>
        <a:p>
          <a:pPr>
            <a:buFont typeface="Arial" panose="020B0604020202020204" pitchFamily="34" charset="0"/>
            <a:buChar char="•"/>
          </a:pPr>
          <a:r>
            <a:rPr lang="cs-CZ" sz="2200" dirty="0">
              <a:solidFill>
                <a:schemeClr val="accent1"/>
              </a:solidFill>
              <a:latin typeface="Arial"/>
              <a:ea typeface="+mn-ea"/>
              <a:cs typeface="+mn-cs"/>
            </a:rPr>
            <a:t>Statut svěřenského fondu (pokud je to relevantní)</a:t>
          </a:r>
        </a:p>
      </dgm:t>
    </dgm:pt>
    <dgm:pt modelId="{E76A9D86-5D4E-48DE-BBF7-C2B5A528AFE4}" type="parTrans" cxnId="{EE12F406-30C4-40D0-8546-C970EFB28FA1}">
      <dgm:prSet/>
      <dgm:spPr/>
      <dgm:t>
        <a:bodyPr/>
        <a:lstStyle/>
        <a:p>
          <a:endParaRPr lang="cs-CZ"/>
        </a:p>
      </dgm:t>
    </dgm:pt>
    <dgm:pt modelId="{610CCAF0-EEEF-4B9C-ACDC-14536CB2BD22}" type="sibTrans" cxnId="{EE12F406-30C4-40D0-8546-C970EFB28FA1}">
      <dgm:prSet/>
      <dgm:spPr/>
      <dgm:t>
        <a:bodyPr/>
        <a:lstStyle/>
        <a:p>
          <a:endParaRPr lang="cs-CZ"/>
        </a:p>
      </dgm:t>
    </dgm:pt>
    <dgm:pt modelId="{C3375045-9177-4A17-B21F-8FDEB5DD91BF}">
      <dgm:prSet phldrT="[Text]" custT="1"/>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r>
            <a:rPr lang="cs-CZ" sz="2200" dirty="0">
              <a:solidFill>
                <a:schemeClr val="accent1"/>
              </a:solidFill>
            </a:rPr>
            <a:t>Podepsaná statutárním zástupcem, případně osobou zmocněnou na základě plné moci</a:t>
          </a:r>
        </a:p>
      </dgm:t>
    </dgm:pt>
    <dgm:pt modelId="{27CF3DD9-31A3-4AA4-BDE2-533844C57789}" type="parTrans" cxnId="{FBA5EFA7-70A9-4629-950C-B01E74D74A3A}">
      <dgm:prSet/>
      <dgm:spPr/>
      <dgm:t>
        <a:bodyPr/>
        <a:lstStyle/>
        <a:p>
          <a:endParaRPr lang="cs-CZ"/>
        </a:p>
      </dgm:t>
    </dgm:pt>
    <dgm:pt modelId="{A79B2E40-E6FF-4FDA-8C56-67C6A9ED0C72}" type="sibTrans" cxnId="{FBA5EFA7-70A9-4629-950C-B01E74D74A3A}">
      <dgm:prSet/>
      <dgm:spPr/>
      <dgm:t>
        <a:bodyPr/>
        <a:lstStyle/>
        <a:p>
          <a:endParaRPr lang="cs-CZ"/>
        </a:p>
      </dgm:t>
    </dgm:pt>
    <dgm:pt modelId="{D9FA3343-65EE-4AC1-BA07-C1B260A65C61}">
      <dgm:prSet phldrT="[Text]" custT="1"/>
      <dgm:spPr>
        <a:solidFill>
          <a:schemeClr val="accent3"/>
        </a:solidFill>
        <a:effectLst>
          <a:outerShdw blurRad="50800" dist="50800" dir="5400000" algn="ctr" rotWithShape="0">
            <a:schemeClr val="tx2"/>
          </a:outerShdw>
        </a:effectLst>
      </dgm:spPr>
      <dgm:t>
        <a:bodyPr/>
        <a:lstStyle/>
        <a:p>
          <a:pPr>
            <a:buFont typeface="Arial" panose="020B0604020202020204" pitchFamily="34" charset="0"/>
            <a:buChar char="•"/>
          </a:pPr>
          <a:endParaRPr lang="cs-CZ" sz="2200" dirty="0">
            <a:solidFill>
              <a:schemeClr val="accent1"/>
            </a:solidFill>
          </a:endParaRPr>
        </a:p>
      </dgm:t>
    </dgm:pt>
    <dgm:pt modelId="{2615D901-8C27-461E-9B69-ECD8DE0687A4}" type="parTrans" cxnId="{2895798F-3F4F-484D-8E44-0E0ECBBD3E70}">
      <dgm:prSet/>
      <dgm:spPr/>
      <dgm:t>
        <a:bodyPr/>
        <a:lstStyle/>
        <a:p>
          <a:endParaRPr lang="cs-CZ"/>
        </a:p>
      </dgm:t>
    </dgm:pt>
    <dgm:pt modelId="{E5E7A2FE-0325-46F8-815C-A1F8CDD1FB73}" type="sibTrans" cxnId="{2895798F-3F4F-484D-8E44-0E0ECBBD3E70}">
      <dgm:prSet/>
      <dgm:spPr/>
      <dgm:t>
        <a:bodyPr/>
        <a:lstStyle/>
        <a:p>
          <a:endParaRPr lang="cs-CZ"/>
        </a:p>
      </dgm:t>
    </dgm:pt>
    <dgm:pt modelId="{FA2F584A-7630-46C0-B0D8-65498FEB9879}" type="pres">
      <dgm:prSet presAssocID="{52378194-F36F-4FA5-BF1F-E8897B79F61F}" presName="linear" presStyleCnt="0">
        <dgm:presLayoutVars>
          <dgm:dir/>
          <dgm:resizeHandles val="exact"/>
        </dgm:presLayoutVars>
      </dgm:prSet>
      <dgm:spPr/>
    </dgm:pt>
    <dgm:pt modelId="{B99FD579-DAF7-4E8F-9584-F7E1A546C2B2}" type="pres">
      <dgm:prSet presAssocID="{970C1885-DA7C-489A-99C4-760A0709F619}" presName="comp" presStyleCnt="0"/>
      <dgm:spPr/>
    </dgm:pt>
    <dgm:pt modelId="{42EC1661-8580-4399-BB22-26234ADAA6B7}" type="pres">
      <dgm:prSet presAssocID="{970C1885-DA7C-489A-99C4-760A0709F619}" presName="box" presStyleLbl="node1" presStyleIdx="0" presStyleCnt="2" custLinFactNeighborX="-232"/>
      <dgm:spPr/>
    </dgm:pt>
    <dgm:pt modelId="{D2B74058-1736-4DED-8CC4-5AA332E98699}" type="pres">
      <dgm:prSet presAssocID="{970C1885-DA7C-489A-99C4-760A0709F619}" presName="img" presStyleLbl="fgImgPlace1" presStyleIdx="0" presStyleCnt="2" custScaleX="86402" custScaleY="105814"/>
      <dgm:spPr>
        <a:blipFill>
          <a:blip xmlns:r="http://schemas.openxmlformats.org/officeDocument/2006/relationships" r:embed="rId1">
            <a:extLst>
              <a:ext uri="{96DAC541-7B7A-43D3-8B79-37D633B846F1}">
                <asvg:svgBlip xmlns:asvg="http://schemas.microsoft.com/office/drawing/2016/SVG/main" r:embed="rId2"/>
              </a:ext>
            </a:extLst>
          </a:blip>
          <a:srcRect/>
          <a:stretch>
            <a:fillRect l="-20000" r="-20000"/>
          </a:stretch>
        </a:blipFill>
      </dgm:spPr>
      <dgm:extLst>
        <a:ext uri="{E40237B7-FDA0-4F09-8148-C483321AD2D9}">
          <dgm14:cNvPr xmlns:dgm14="http://schemas.microsoft.com/office/drawing/2010/diagram" id="0" name="" descr="Prohledávání složky se souvislou výplní"/>
        </a:ext>
      </dgm:extLst>
    </dgm:pt>
    <dgm:pt modelId="{5BFC6ED7-4654-4BA5-8803-06C4350C7773}" type="pres">
      <dgm:prSet presAssocID="{970C1885-DA7C-489A-99C4-760A0709F619}" presName="text" presStyleLbl="node1" presStyleIdx="0" presStyleCnt="2">
        <dgm:presLayoutVars>
          <dgm:bulletEnabled val="1"/>
        </dgm:presLayoutVars>
      </dgm:prSet>
      <dgm:spPr/>
    </dgm:pt>
    <dgm:pt modelId="{E5F1A4A1-7FA2-4A37-86D4-3C52779A2B87}" type="pres">
      <dgm:prSet presAssocID="{57EF4472-7FDF-4045-B08C-C7777B755292}" presName="spacer" presStyleCnt="0"/>
      <dgm:spPr/>
    </dgm:pt>
    <dgm:pt modelId="{BF3116D2-5C02-49E8-9EEC-F3E767CD04D7}" type="pres">
      <dgm:prSet presAssocID="{8A086787-9E19-4F50-9D16-EE45AAD125D1}" presName="comp" presStyleCnt="0"/>
      <dgm:spPr/>
    </dgm:pt>
    <dgm:pt modelId="{9067B90B-7596-4F65-B628-DD8F3F3E315D}" type="pres">
      <dgm:prSet presAssocID="{8A086787-9E19-4F50-9D16-EE45AAD125D1}" presName="box" presStyleLbl="node1" presStyleIdx="1" presStyleCnt="2" custLinFactNeighborX="-263" custLinFactNeighborY="0"/>
      <dgm:spPr/>
    </dgm:pt>
    <dgm:pt modelId="{5BA79620-16E5-4A7D-ADB9-4FEC92618D97}" type="pres">
      <dgm:prSet presAssocID="{8A086787-9E19-4F50-9D16-EE45AAD125D1}" presName="img" presStyleLbl="fgImgPlac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l="-20000" r="-20000"/>
          </a:stretch>
        </a:blipFill>
      </dgm:spPr>
      <dgm:extLst>
        <a:ext uri="{E40237B7-FDA0-4F09-8148-C483321AD2D9}">
          <dgm14:cNvPr xmlns:dgm14="http://schemas.microsoft.com/office/drawing/2010/diagram" id="0" name="" descr="Kancelářská sponka se souvislou výplní"/>
        </a:ext>
      </dgm:extLst>
    </dgm:pt>
    <dgm:pt modelId="{75CB850F-65CB-4F9F-B85B-1C740ECF8806}" type="pres">
      <dgm:prSet presAssocID="{8A086787-9E19-4F50-9D16-EE45AAD125D1}" presName="text" presStyleLbl="node1" presStyleIdx="1" presStyleCnt="2">
        <dgm:presLayoutVars>
          <dgm:bulletEnabled val="1"/>
        </dgm:presLayoutVars>
      </dgm:prSet>
      <dgm:spPr/>
    </dgm:pt>
  </dgm:ptLst>
  <dgm:cxnLst>
    <dgm:cxn modelId="{EE12F406-30C4-40D0-8546-C970EFB28FA1}" srcId="{8A086787-9E19-4F50-9D16-EE45AAD125D1}" destId="{E7D6CA8E-BAD4-43A3-A653-A253A388FCF7}" srcOrd="1" destOrd="0" parTransId="{E76A9D86-5D4E-48DE-BBF7-C2B5A528AFE4}" sibTransId="{610CCAF0-EEEF-4B9C-ACDC-14536CB2BD22}"/>
    <dgm:cxn modelId="{39C4EE07-BEA9-4B2A-9B37-9D6ACD82D6FA}" srcId="{970C1885-DA7C-489A-99C4-760A0709F619}" destId="{9536BD71-AB51-4073-88DE-0C0BF1FB410F}" srcOrd="3" destOrd="0" parTransId="{0DCE4677-EFA4-49C4-8C8F-48F9F1F26F29}" sibTransId="{0E651A6A-4755-4D1F-AF89-06B6C8AD8319}"/>
    <dgm:cxn modelId="{BE998E12-CBEA-4CCC-90AF-B84CB5E17DE8}" srcId="{52378194-F36F-4FA5-BF1F-E8897B79F61F}" destId="{8A086787-9E19-4F50-9D16-EE45AAD125D1}" srcOrd="1" destOrd="0" parTransId="{F298D638-F69F-47C3-B611-EFC862969982}" sibTransId="{D6B798C5-8642-4911-B3D7-5766BED9D331}"/>
    <dgm:cxn modelId="{B1343119-EEE8-470C-B175-8EC560E77CCF}" type="presOf" srcId="{E1285C2E-EF7D-486A-AD99-FB32C2F66F7E}" destId="{42EC1661-8580-4399-BB22-26234ADAA6B7}" srcOrd="0" destOrd="1" presId="urn:microsoft.com/office/officeart/2005/8/layout/vList4"/>
    <dgm:cxn modelId="{59A25820-F663-4666-9225-98C16AE7AF88}" type="presOf" srcId="{E7D6CA8E-BAD4-43A3-A653-A253A388FCF7}" destId="{75CB850F-65CB-4F9F-B85B-1C740ECF8806}" srcOrd="1" destOrd="2" presId="urn:microsoft.com/office/officeart/2005/8/layout/vList4"/>
    <dgm:cxn modelId="{4E5CED26-7A50-4CDF-B57F-28BD49B64CB7}" type="presOf" srcId="{AF8744B7-47F4-459B-854E-DF88E7B0DAF2}" destId="{9067B90B-7596-4F65-B628-DD8F3F3E315D}" srcOrd="0" destOrd="1" presId="urn:microsoft.com/office/officeart/2005/8/layout/vList4"/>
    <dgm:cxn modelId="{9D386F27-1791-492A-85D8-F3EF6C94B4B7}" type="presOf" srcId="{AF8744B7-47F4-459B-854E-DF88E7B0DAF2}" destId="{75CB850F-65CB-4F9F-B85B-1C740ECF8806}" srcOrd="1" destOrd="1" presId="urn:microsoft.com/office/officeart/2005/8/layout/vList4"/>
    <dgm:cxn modelId="{107AF93F-AE36-4E5B-8A71-DE0CEE87FC72}" type="presOf" srcId="{D9FA3343-65EE-4AC1-BA07-C1B260A65C61}" destId="{42EC1661-8580-4399-BB22-26234ADAA6B7}" srcOrd="0" destOrd="2" presId="urn:microsoft.com/office/officeart/2005/8/layout/vList4"/>
    <dgm:cxn modelId="{0E69DD67-B6DF-46B1-84FC-B3478FFD86D4}" type="presOf" srcId="{970C1885-DA7C-489A-99C4-760A0709F619}" destId="{42EC1661-8580-4399-BB22-26234ADAA6B7}" srcOrd="0" destOrd="0" presId="urn:microsoft.com/office/officeart/2005/8/layout/vList4"/>
    <dgm:cxn modelId="{AE95394F-DFF1-49AC-9083-7366FE8665A6}" type="presOf" srcId="{E1285C2E-EF7D-486A-AD99-FB32C2F66F7E}" destId="{5BFC6ED7-4654-4BA5-8803-06C4350C7773}" srcOrd="1" destOrd="1" presId="urn:microsoft.com/office/officeart/2005/8/layout/vList4"/>
    <dgm:cxn modelId="{81E1AF50-7E6A-40B9-B7BA-F0B44E952F51}" type="presOf" srcId="{C3375045-9177-4A17-B21F-8FDEB5DD91BF}" destId="{42EC1661-8580-4399-BB22-26234ADAA6B7}" srcOrd="0" destOrd="3" presId="urn:microsoft.com/office/officeart/2005/8/layout/vList4"/>
    <dgm:cxn modelId="{D3FDBA71-834D-48F0-9CD9-21E81F8870C1}" srcId="{52378194-F36F-4FA5-BF1F-E8897B79F61F}" destId="{970C1885-DA7C-489A-99C4-760A0709F619}" srcOrd="0" destOrd="0" parTransId="{DA316334-93F7-4126-A7E5-E10B0F6B278D}" sibTransId="{57EF4472-7FDF-4045-B08C-C7777B755292}"/>
    <dgm:cxn modelId="{58D57D54-193D-4B2E-B43E-1F84030A9AA7}" type="presOf" srcId="{9536BD71-AB51-4073-88DE-0C0BF1FB410F}" destId="{42EC1661-8580-4399-BB22-26234ADAA6B7}" srcOrd="0" destOrd="4" presId="urn:microsoft.com/office/officeart/2005/8/layout/vList4"/>
    <dgm:cxn modelId="{A4C0A179-ED34-430E-AB1B-147EE64065F4}" type="presOf" srcId="{C3375045-9177-4A17-B21F-8FDEB5DD91BF}" destId="{5BFC6ED7-4654-4BA5-8803-06C4350C7773}" srcOrd="1" destOrd="3" presId="urn:microsoft.com/office/officeart/2005/8/layout/vList4"/>
    <dgm:cxn modelId="{E852F57C-29DF-428E-BBDF-159C225DA6CD}" type="presOf" srcId="{9536BD71-AB51-4073-88DE-0C0BF1FB410F}" destId="{5BFC6ED7-4654-4BA5-8803-06C4350C7773}" srcOrd="1" destOrd="4" presId="urn:microsoft.com/office/officeart/2005/8/layout/vList4"/>
    <dgm:cxn modelId="{5C07B87F-3242-45E6-BC29-78FF267E7F4A}" type="presOf" srcId="{8A086787-9E19-4F50-9D16-EE45AAD125D1}" destId="{9067B90B-7596-4F65-B628-DD8F3F3E315D}" srcOrd="0" destOrd="0" presId="urn:microsoft.com/office/officeart/2005/8/layout/vList4"/>
    <dgm:cxn modelId="{2895798F-3F4F-484D-8E44-0E0ECBBD3E70}" srcId="{970C1885-DA7C-489A-99C4-760A0709F619}" destId="{D9FA3343-65EE-4AC1-BA07-C1B260A65C61}" srcOrd="1" destOrd="0" parTransId="{2615D901-8C27-461E-9B69-ECD8DE0687A4}" sibTransId="{E5E7A2FE-0325-46F8-815C-A1F8CDD1FB73}"/>
    <dgm:cxn modelId="{56BD7691-2E31-4022-9C19-73109C79B2CB}" type="presOf" srcId="{D9FA3343-65EE-4AC1-BA07-C1B260A65C61}" destId="{5BFC6ED7-4654-4BA5-8803-06C4350C7773}" srcOrd="1" destOrd="2" presId="urn:microsoft.com/office/officeart/2005/8/layout/vList4"/>
    <dgm:cxn modelId="{FBA5EFA7-70A9-4629-950C-B01E74D74A3A}" srcId="{970C1885-DA7C-489A-99C4-760A0709F619}" destId="{C3375045-9177-4A17-B21F-8FDEB5DD91BF}" srcOrd="2" destOrd="0" parTransId="{27CF3DD9-31A3-4AA4-BDE2-533844C57789}" sibTransId="{A79B2E40-E6FF-4FDA-8C56-67C6A9ED0C72}"/>
    <dgm:cxn modelId="{208129BE-0631-49B9-94A3-5EFFB3AEDFBB}" type="presOf" srcId="{970C1885-DA7C-489A-99C4-760A0709F619}" destId="{5BFC6ED7-4654-4BA5-8803-06C4350C7773}" srcOrd="1" destOrd="0" presId="urn:microsoft.com/office/officeart/2005/8/layout/vList4"/>
    <dgm:cxn modelId="{AE226CBE-9999-4328-AA01-06543AD0E240}" type="presOf" srcId="{E7D6CA8E-BAD4-43A3-A653-A253A388FCF7}" destId="{9067B90B-7596-4F65-B628-DD8F3F3E315D}" srcOrd="0" destOrd="2" presId="urn:microsoft.com/office/officeart/2005/8/layout/vList4"/>
    <dgm:cxn modelId="{BFCE14C4-E5D4-4072-ABE5-C59144D44CCB}" type="presOf" srcId="{52378194-F36F-4FA5-BF1F-E8897B79F61F}" destId="{FA2F584A-7630-46C0-B0D8-65498FEB9879}" srcOrd="0" destOrd="0" presId="urn:microsoft.com/office/officeart/2005/8/layout/vList4"/>
    <dgm:cxn modelId="{1E869FD6-FEF6-4DBD-BB6A-41940790F596}" srcId="{8A086787-9E19-4F50-9D16-EE45AAD125D1}" destId="{AF8744B7-47F4-459B-854E-DF88E7B0DAF2}" srcOrd="0" destOrd="0" parTransId="{07121E2B-19FE-424C-93D8-96D12EDDCCB6}" sibTransId="{4A089F36-5813-4A7C-A1CC-9114DBFDA519}"/>
    <dgm:cxn modelId="{835D18E5-2B32-451D-AED1-EF0D13C0F07A}" type="presOf" srcId="{8A086787-9E19-4F50-9D16-EE45AAD125D1}" destId="{75CB850F-65CB-4F9F-B85B-1C740ECF8806}" srcOrd="1" destOrd="0" presId="urn:microsoft.com/office/officeart/2005/8/layout/vList4"/>
    <dgm:cxn modelId="{970E11E9-D976-4674-B0BE-041C2E376AD9}" srcId="{970C1885-DA7C-489A-99C4-760A0709F619}" destId="{E1285C2E-EF7D-486A-AD99-FB32C2F66F7E}" srcOrd="0" destOrd="0" parTransId="{949D3AF1-FD70-488E-8476-C26FAF647C34}" sibTransId="{41F76430-4C72-4FFC-89EF-A849BADBC094}"/>
    <dgm:cxn modelId="{9CDD7534-82B9-4C7D-86E4-B9EC1AD352B7}" type="presParOf" srcId="{FA2F584A-7630-46C0-B0D8-65498FEB9879}" destId="{B99FD579-DAF7-4E8F-9584-F7E1A546C2B2}" srcOrd="0" destOrd="0" presId="urn:microsoft.com/office/officeart/2005/8/layout/vList4"/>
    <dgm:cxn modelId="{87E71A48-F74D-435C-BAE1-097329187B16}" type="presParOf" srcId="{B99FD579-DAF7-4E8F-9584-F7E1A546C2B2}" destId="{42EC1661-8580-4399-BB22-26234ADAA6B7}" srcOrd="0" destOrd="0" presId="urn:microsoft.com/office/officeart/2005/8/layout/vList4"/>
    <dgm:cxn modelId="{A36C3503-674B-4C1A-A75E-E3D3A9FA32E5}" type="presParOf" srcId="{B99FD579-DAF7-4E8F-9584-F7E1A546C2B2}" destId="{D2B74058-1736-4DED-8CC4-5AA332E98699}" srcOrd="1" destOrd="0" presId="urn:microsoft.com/office/officeart/2005/8/layout/vList4"/>
    <dgm:cxn modelId="{E156DAE8-4E60-4AB9-BB2A-1A5157864E1A}" type="presParOf" srcId="{B99FD579-DAF7-4E8F-9584-F7E1A546C2B2}" destId="{5BFC6ED7-4654-4BA5-8803-06C4350C7773}" srcOrd="2" destOrd="0" presId="urn:microsoft.com/office/officeart/2005/8/layout/vList4"/>
    <dgm:cxn modelId="{39852E1E-3A37-4BB0-9AB7-B5E5CB529126}" type="presParOf" srcId="{FA2F584A-7630-46C0-B0D8-65498FEB9879}" destId="{E5F1A4A1-7FA2-4A37-86D4-3C52779A2B87}" srcOrd="1" destOrd="0" presId="urn:microsoft.com/office/officeart/2005/8/layout/vList4"/>
    <dgm:cxn modelId="{4E7BCDC5-3426-47CE-945A-9CB6C462E0A6}" type="presParOf" srcId="{FA2F584A-7630-46C0-B0D8-65498FEB9879}" destId="{BF3116D2-5C02-49E8-9EEC-F3E767CD04D7}" srcOrd="2" destOrd="0" presId="urn:microsoft.com/office/officeart/2005/8/layout/vList4"/>
    <dgm:cxn modelId="{75334F92-00B7-4BF8-A626-E2859C528C18}" type="presParOf" srcId="{BF3116D2-5C02-49E8-9EEC-F3E767CD04D7}" destId="{9067B90B-7596-4F65-B628-DD8F3F3E315D}" srcOrd="0" destOrd="0" presId="urn:microsoft.com/office/officeart/2005/8/layout/vList4"/>
    <dgm:cxn modelId="{28133657-EA2C-4437-BE12-E590D85E0AED}" type="presParOf" srcId="{BF3116D2-5C02-49E8-9EEC-F3E767CD04D7}" destId="{5BA79620-16E5-4A7D-ADB9-4FEC92618D97}" srcOrd="1" destOrd="0" presId="urn:microsoft.com/office/officeart/2005/8/layout/vList4"/>
    <dgm:cxn modelId="{F83E464A-B44B-4FF0-B0A9-C233F1C78C81}" type="presParOf" srcId="{BF3116D2-5C02-49E8-9EEC-F3E767CD04D7}" destId="{75CB850F-65CB-4F9F-B85B-1C740ECF8806}"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588B13-DE19-466F-8928-D84184C56A7B}">
      <dsp:nvSpPr>
        <dsp:cNvPr id="0" name=""/>
        <dsp:cNvSpPr/>
      </dsp:nvSpPr>
      <dsp:spPr>
        <a:xfrm>
          <a:off x="0" y="91804"/>
          <a:ext cx="5940208" cy="105417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kern="1200" dirty="0">
              <a:solidFill>
                <a:srgbClr val="164088"/>
              </a:solidFill>
            </a:rPr>
            <a:t>Existence 1 rok k datu vyhlášení výzvy</a:t>
          </a:r>
          <a:endParaRPr lang="en-US" sz="4600" kern="1200" dirty="0">
            <a:solidFill>
              <a:srgbClr val="164088"/>
            </a:solidFill>
          </a:endParaRPr>
        </a:p>
      </dsp:txBody>
      <dsp:txXfrm>
        <a:off x="51460" y="143264"/>
        <a:ext cx="5837288" cy="951250"/>
      </dsp:txXfrm>
    </dsp:sp>
    <dsp:sp modelId="{E7E0C938-6DB4-4F1A-BA82-F4E71E60491E}">
      <dsp:nvSpPr>
        <dsp:cNvPr id="0" name=""/>
        <dsp:cNvSpPr/>
      </dsp:nvSpPr>
      <dsp:spPr>
        <a:xfrm>
          <a:off x="0" y="1245533"/>
          <a:ext cx="5940208" cy="105417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kern="1200" dirty="0">
              <a:solidFill>
                <a:srgbClr val="164088"/>
              </a:solidFill>
            </a:rPr>
            <a:t>Jedna žádost za subjekt v rámci výzvy </a:t>
          </a:r>
          <a:endParaRPr lang="en-US" sz="2000" kern="1200" dirty="0">
            <a:solidFill>
              <a:srgbClr val="164088"/>
            </a:solidFill>
          </a:endParaRPr>
        </a:p>
      </dsp:txBody>
      <dsp:txXfrm>
        <a:off x="51460" y="1296993"/>
        <a:ext cx="5837288" cy="951250"/>
      </dsp:txXfrm>
    </dsp:sp>
    <dsp:sp modelId="{F5A67E39-4880-4855-88BC-70B90EE4C81F}">
      <dsp:nvSpPr>
        <dsp:cNvPr id="0" name=""/>
        <dsp:cNvSpPr/>
      </dsp:nvSpPr>
      <dsp:spPr>
        <a:xfrm>
          <a:off x="0" y="2421608"/>
          <a:ext cx="5940208" cy="105417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kern="1200" dirty="0">
              <a:solidFill>
                <a:srgbClr val="164088"/>
              </a:solidFill>
            </a:rPr>
            <a:t>Zapojení min. 3 členů a za každého min. 1 podpořená osoba = osoba započítaná do indikátorů</a:t>
          </a:r>
          <a:endParaRPr lang="en-US" sz="2000" kern="1200" dirty="0">
            <a:solidFill>
              <a:srgbClr val="164088"/>
            </a:solidFill>
          </a:endParaRPr>
        </a:p>
      </dsp:txBody>
      <dsp:txXfrm>
        <a:off x="51460" y="2473068"/>
        <a:ext cx="5837288" cy="951250"/>
      </dsp:txXfrm>
    </dsp:sp>
    <dsp:sp modelId="{698C167A-7307-4543-A5A5-7EAFF55B9933}">
      <dsp:nvSpPr>
        <dsp:cNvPr id="0" name=""/>
        <dsp:cNvSpPr/>
      </dsp:nvSpPr>
      <dsp:spPr>
        <a:xfrm>
          <a:off x="0" y="3659154"/>
          <a:ext cx="5940208" cy="1054170"/>
        </a:xfrm>
        <a:prstGeom prst="roundRect">
          <a:avLst/>
        </a:prstGeom>
        <a:solidFill>
          <a:srgbClr val="AFDD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kern="1200" dirty="0">
              <a:solidFill>
                <a:schemeClr val="tx1"/>
              </a:solidFill>
            </a:rPr>
            <a:t>Partnerství není umožněno</a:t>
          </a:r>
        </a:p>
      </dsp:txBody>
      <dsp:txXfrm>
        <a:off x="51460" y="3710614"/>
        <a:ext cx="5837288" cy="9512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D96904-DD0B-4488-B5B4-5B065B5B6760}">
      <dsp:nvSpPr>
        <dsp:cNvPr id="0" name=""/>
        <dsp:cNvSpPr/>
      </dsp:nvSpPr>
      <dsp:spPr>
        <a:xfrm>
          <a:off x="4317593" y="3982514"/>
          <a:ext cx="442506" cy="904412"/>
        </a:xfrm>
        <a:custGeom>
          <a:avLst/>
          <a:gdLst/>
          <a:ahLst/>
          <a:cxnLst/>
          <a:rect l="0" t="0" r="0" b="0"/>
          <a:pathLst>
            <a:path>
              <a:moveTo>
                <a:pt x="0" y="0"/>
              </a:moveTo>
              <a:lnTo>
                <a:pt x="221253" y="0"/>
              </a:lnTo>
              <a:lnTo>
                <a:pt x="221253" y="904412"/>
              </a:lnTo>
              <a:lnTo>
                <a:pt x="442506" y="9044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513675" y="4409548"/>
        <a:ext cx="50343" cy="50343"/>
      </dsp:txXfrm>
    </dsp:sp>
    <dsp:sp modelId="{58DE2562-F1AA-4911-AA34-41C5E7C70E18}">
      <dsp:nvSpPr>
        <dsp:cNvPr id="0" name=""/>
        <dsp:cNvSpPr/>
      </dsp:nvSpPr>
      <dsp:spPr>
        <a:xfrm>
          <a:off x="4317593" y="3982514"/>
          <a:ext cx="430097" cy="219368"/>
        </a:xfrm>
        <a:custGeom>
          <a:avLst/>
          <a:gdLst/>
          <a:ahLst/>
          <a:cxnLst/>
          <a:rect l="0" t="0" r="0" b="0"/>
          <a:pathLst>
            <a:path>
              <a:moveTo>
                <a:pt x="0" y="0"/>
              </a:moveTo>
              <a:lnTo>
                <a:pt x="215048" y="0"/>
              </a:lnTo>
              <a:lnTo>
                <a:pt x="215048" y="219368"/>
              </a:lnTo>
              <a:lnTo>
                <a:pt x="430097" y="2193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520572" y="4080128"/>
        <a:ext cx="24140" cy="24140"/>
      </dsp:txXfrm>
    </dsp:sp>
    <dsp:sp modelId="{64A321DD-9BFF-445F-AC93-600BE3144352}">
      <dsp:nvSpPr>
        <dsp:cNvPr id="0" name=""/>
        <dsp:cNvSpPr/>
      </dsp:nvSpPr>
      <dsp:spPr>
        <a:xfrm>
          <a:off x="4317593" y="3088843"/>
          <a:ext cx="122194" cy="893670"/>
        </a:xfrm>
        <a:custGeom>
          <a:avLst/>
          <a:gdLst/>
          <a:ahLst/>
          <a:cxnLst/>
          <a:rect l="0" t="0" r="0" b="0"/>
          <a:pathLst>
            <a:path>
              <a:moveTo>
                <a:pt x="0" y="893670"/>
              </a:moveTo>
              <a:lnTo>
                <a:pt x="61097" y="893670"/>
              </a:lnTo>
              <a:lnTo>
                <a:pt x="61097" y="0"/>
              </a:lnTo>
              <a:lnTo>
                <a:pt x="122194"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356141" y="3513129"/>
        <a:ext cx="45099" cy="45099"/>
      </dsp:txXfrm>
    </dsp:sp>
    <dsp:sp modelId="{6F10AA9D-C2C2-4938-8E65-2492B5B53192}">
      <dsp:nvSpPr>
        <dsp:cNvPr id="0" name=""/>
        <dsp:cNvSpPr/>
      </dsp:nvSpPr>
      <dsp:spPr>
        <a:xfrm>
          <a:off x="1771145" y="2016229"/>
          <a:ext cx="460861" cy="1966284"/>
        </a:xfrm>
        <a:custGeom>
          <a:avLst/>
          <a:gdLst/>
          <a:ahLst/>
          <a:cxnLst/>
          <a:rect l="0" t="0" r="0" b="0"/>
          <a:pathLst>
            <a:path>
              <a:moveTo>
                <a:pt x="0" y="0"/>
              </a:moveTo>
              <a:lnTo>
                <a:pt x="230430" y="0"/>
              </a:lnTo>
              <a:lnTo>
                <a:pt x="230430" y="1966284"/>
              </a:lnTo>
              <a:lnTo>
                <a:pt x="460861" y="19662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cs-CZ" sz="700" kern="1200"/>
        </a:p>
      </dsp:txBody>
      <dsp:txXfrm>
        <a:off x="1951086" y="2948882"/>
        <a:ext cx="100978" cy="100978"/>
      </dsp:txXfrm>
    </dsp:sp>
    <dsp:sp modelId="{99082F8E-39F7-4181-8911-73044DDFE8E1}">
      <dsp:nvSpPr>
        <dsp:cNvPr id="0" name=""/>
        <dsp:cNvSpPr/>
      </dsp:nvSpPr>
      <dsp:spPr>
        <a:xfrm>
          <a:off x="4287660" y="1944156"/>
          <a:ext cx="162586" cy="404046"/>
        </a:xfrm>
        <a:custGeom>
          <a:avLst/>
          <a:gdLst/>
          <a:ahLst/>
          <a:cxnLst/>
          <a:rect l="0" t="0" r="0" b="0"/>
          <a:pathLst>
            <a:path>
              <a:moveTo>
                <a:pt x="0" y="404046"/>
              </a:moveTo>
              <a:lnTo>
                <a:pt x="81293" y="404046"/>
              </a:lnTo>
              <a:lnTo>
                <a:pt x="81293" y="0"/>
              </a:lnTo>
              <a:lnTo>
                <a:pt x="162586"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358065" y="2135291"/>
        <a:ext cx="21776" cy="21776"/>
      </dsp:txXfrm>
    </dsp:sp>
    <dsp:sp modelId="{D621CFAC-1D28-4B84-B4DD-9D23CD740A6F}">
      <dsp:nvSpPr>
        <dsp:cNvPr id="0" name=""/>
        <dsp:cNvSpPr/>
      </dsp:nvSpPr>
      <dsp:spPr>
        <a:xfrm>
          <a:off x="1771145" y="2016229"/>
          <a:ext cx="460861" cy="331972"/>
        </a:xfrm>
        <a:custGeom>
          <a:avLst/>
          <a:gdLst/>
          <a:ahLst/>
          <a:cxnLst/>
          <a:rect l="0" t="0" r="0" b="0"/>
          <a:pathLst>
            <a:path>
              <a:moveTo>
                <a:pt x="0" y="0"/>
              </a:moveTo>
              <a:lnTo>
                <a:pt x="230430" y="0"/>
              </a:lnTo>
              <a:lnTo>
                <a:pt x="230430" y="331972"/>
              </a:lnTo>
              <a:lnTo>
                <a:pt x="460861" y="33197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1987376" y="2168016"/>
        <a:ext cx="28398" cy="28398"/>
      </dsp:txXfrm>
    </dsp:sp>
    <dsp:sp modelId="{8EB183FC-4B5E-450C-9AD4-2693647D76D1}">
      <dsp:nvSpPr>
        <dsp:cNvPr id="0" name=""/>
        <dsp:cNvSpPr/>
      </dsp:nvSpPr>
      <dsp:spPr>
        <a:xfrm>
          <a:off x="4252171" y="702524"/>
          <a:ext cx="139903" cy="91440"/>
        </a:xfrm>
        <a:custGeom>
          <a:avLst/>
          <a:gdLst/>
          <a:ahLst/>
          <a:cxnLst/>
          <a:rect l="0" t="0" r="0" b="0"/>
          <a:pathLst>
            <a:path>
              <a:moveTo>
                <a:pt x="0" y="74041"/>
              </a:moveTo>
              <a:lnTo>
                <a:pt x="69951" y="74041"/>
              </a:lnTo>
              <a:lnTo>
                <a:pt x="69951" y="45720"/>
              </a:lnTo>
              <a:lnTo>
                <a:pt x="139903"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318554" y="744675"/>
        <a:ext cx="7137" cy="7137"/>
      </dsp:txXfrm>
    </dsp:sp>
    <dsp:sp modelId="{4EEA727B-1D8D-474F-B184-F35A5C09C2EA}">
      <dsp:nvSpPr>
        <dsp:cNvPr id="0" name=""/>
        <dsp:cNvSpPr/>
      </dsp:nvSpPr>
      <dsp:spPr>
        <a:xfrm>
          <a:off x="1771145" y="776565"/>
          <a:ext cx="460861" cy="1239664"/>
        </a:xfrm>
        <a:custGeom>
          <a:avLst/>
          <a:gdLst/>
          <a:ahLst/>
          <a:cxnLst/>
          <a:rect l="0" t="0" r="0" b="0"/>
          <a:pathLst>
            <a:path>
              <a:moveTo>
                <a:pt x="0" y="1239664"/>
              </a:moveTo>
              <a:lnTo>
                <a:pt x="230430" y="1239664"/>
              </a:lnTo>
              <a:lnTo>
                <a:pt x="230430" y="0"/>
              </a:lnTo>
              <a:lnTo>
                <a:pt x="460861"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1968512" y="1363333"/>
        <a:ext cx="66127" cy="66127"/>
      </dsp:txXfrm>
    </dsp:sp>
    <dsp:sp modelId="{D1960FBE-ADD5-4288-91E7-BBDDE09F9235}">
      <dsp:nvSpPr>
        <dsp:cNvPr id="0" name=""/>
        <dsp:cNvSpPr/>
      </dsp:nvSpPr>
      <dsp:spPr>
        <a:xfrm>
          <a:off x="575559" y="1518203"/>
          <a:ext cx="1395117" cy="996053"/>
        </a:xfrm>
        <a:prstGeom prst="rect">
          <a:avLst/>
        </a:prstGeom>
        <a:solidFill>
          <a:srgbClr val="AFDD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cs-CZ" sz="2400" kern="1200" dirty="0">
              <a:solidFill>
                <a:srgbClr val="084A8B"/>
              </a:solidFill>
            </a:rPr>
            <a:t>Cílové skupiny</a:t>
          </a:r>
        </a:p>
      </dsp:txBody>
      <dsp:txXfrm>
        <a:off x="575559" y="1518203"/>
        <a:ext cx="1395117" cy="996053"/>
      </dsp:txXfrm>
    </dsp:sp>
    <dsp:sp modelId="{099050CB-C73E-4F12-BB10-F755F3C94B71}">
      <dsp:nvSpPr>
        <dsp:cNvPr id="0" name=""/>
        <dsp:cNvSpPr/>
      </dsp:nvSpPr>
      <dsp:spPr>
        <a:xfrm>
          <a:off x="2232006" y="28297"/>
          <a:ext cx="2020165" cy="1496535"/>
        </a:xfrm>
        <a:prstGeom prst="rect">
          <a:avLst/>
        </a:prstGeom>
        <a:solidFill>
          <a:srgbClr val="AFDD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cs-CZ" sz="1800" kern="1200" dirty="0">
              <a:solidFill>
                <a:srgbClr val="084A8B"/>
              </a:solidFill>
            </a:rPr>
            <a:t>Zaměstnanci členských subjektů žadatele nebo členských subjektů kolektivního člena žadatele</a:t>
          </a:r>
        </a:p>
      </dsp:txBody>
      <dsp:txXfrm>
        <a:off x="2232006" y="28297"/>
        <a:ext cx="2020165" cy="1496535"/>
      </dsp:txXfrm>
    </dsp:sp>
    <dsp:sp modelId="{5AA51C9F-38BD-42CA-B39E-6642F8D5BF35}">
      <dsp:nvSpPr>
        <dsp:cNvPr id="0" name=""/>
        <dsp:cNvSpPr/>
      </dsp:nvSpPr>
      <dsp:spPr>
        <a:xfrm>
          <a:off x="4392075" y="0"/>
          <a:ext cx="3653763" cy="1496488"/>
        </a:xfrm>
        <a:prstGeom prst="rect">
          <a:avLst/>
        </a:prstGeom>
        <a:solidFill>
          <a:srgbClr val="AFDD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cs-CZ" sz="1600" kern="1200" dirty="0">
              <a:solidFill>
                <a:srgbClr val="084A8B"/>
              </a:solidFill>
            </a:rPr>
            <a:t>Obchodní korporace vymezené zákonem č. 90/2012 Sb.</a:t>
          </a:r>
        </a:p>
        <a:p>
          <a:pPr marL="0" lvl="0" indent="0" algn="ctr" defTabSz="711200">
            <a:lnSpc>
              <a:spcPct val="90000"/>
            </a:lnSpc>
            <a:spcBef>
              <a:spcPct val="0"/>
            </a:spcBef>
            <a:spcAft>
              <a:spcPct val="35000"/>
            </a:spcAft>
            <a:buFont typeface="Arial" panose="020B0604020202020204" pitchFamily="34" charset="0"/>
            <a:buNone/>
          </a:pPr>
          <a:r>
            <a:rPr lang="cs-CZ" sz="1600" kern="1200" dirty="0">
              <a:solidFill>
                <a:srgbClr val="084A8B"/>
              </a:solidFill>
            </a:rPr>
            <a:t>Osoby samostatně výdělečně činné dle zákona č. 155/1995 Sb.</a:t>
          </a:r>
        </a:p>
        <a:p>
          <a:pPr marL="0" lvl="0" indent="0" algn="ctr" defTabSz="711200">
            <a:lnSpc>
              <a:spcPct val="90000"/>
            </a:lnSpc>
            <a:spcBef>
              <a:spcPct val="0"/>
            </a:spcBef>
            <a:spcAft>
              <a:spcPct val="35000"/>
            </a:spcAft>
            <a:buFont typeface="Arial" panose="020B0604020202020204" pitchFamily="34" charset="0"/>
            <a:buNone/>
          </a:pPr>
          <a:r>
            <a:rPr lang="pl-PL" sz="1600" kern="1200" dirty="0">
              <a:solidFill>
                <a:srgbClr val="084A8B"/>
              </a:solidFill>
            </a:rPr>
            <a:t>Státní podniky dle zákona č. 77/1997 Sb.</a:t>
          </a:r>
          <a:endParaRPr lang="cs-CZ" sz="1600" kern="1200" dirty="0">
            <a:solidFill>
              <a:srgbClr val="084A8B"/>
            </a:solidFill>
          </a:endParaRPr>
        </a:p>
      </dsp:txBody>
      <dsp:txXfrm>
        <a:off x="4392075" y="0"/>
        <a:ext cx="3653763" cy="1496488"/>
      </dsp:txXfrm>
    </dsp:sp>
    <dsp:sp modelId="{7EF429D3-34B1-4B7B-A2CA-30587496F140}">
      <dsp:nvSpPr>
        <dsp:cNvPr id="0" name=""/>
        <dsp:cNvSpPr/>
      </dsp:nvSpPr>
      <dsp:spPr>
        <a:xfrm>
          <a:off x="2232006" y="1788763"/>
          <a:ext cx="2055653" cy="1118877"/>
        </a:xfrm>
        <a:prstGeom prst="rect">
          <a:avLst/>
        </a:prstGeom>
        <a:solidFill>
          <a:srgbClr val="AFDD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cs-CZ" sz="1800" kern="1200" dirty="0">
              <a:solidFill>
                <a:srgbClr val="084A8B"/>
              </a:solidFill>
            </a:rPr>
            <a:t>Členské subjekty žadatele nebo členské subjekty kolektivního člena žadatele</a:t>
          </a:r>
        </a:p>
      </dsp:txBody>
      <dsp:txXfrm>
        <a:off x="2232006" y="1788763"/>
        <a:ext cx="2055653" cy="1118877"/>
      </dsp:txXfrm>
    </dsp:sp>
    <dsp:sp modelId="{70EDD6AD-2B92-4C17-BEFA-26E8CFB6EE87}">
      <dsp:nvSpPr>
        <dsp:cNvPr id="0" name=""/>
        <dsp:cNvSpPr/>
      </dsp:nvSpPr>
      <dsp:spPr>
        <a:xfrm>
          <a:off x="4450246" y="1690877"/>
          <a:ext cx="3548839" cy="506558"/>
        </a:xfrm>
        <a:prstGeom prst="rect">
          <a:avLst/>
        </a:prstGeom>
        <a:solidFill>
          <a:srgbClr val="AFDD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cs-CZ" sz="1600" kern="1200" dirty="0">
              <a:solidFill>
                <a:srgbClr val="084A8B"/>
              </a:solidFill>
            </a:rPr>
            <a:t>Osoby samostatně výdělečně činné dle zákona č. 155/1995 </a:t>
          </a:r>
          <a:r>
            <a:rPr lang="cs-CZ" sz="1600" kern="1200" dirty="0" err="1">
              <a:solidFill>
                <a:srgbClr val="084A8B"/>
              </a:solidFill>
            </a:rPr>
            <a:t>Sb</a:t>
          </a:r>
          <a:endParaRPr lang="cs-CZ" sz="1600" kern="1200" dirty="0">
            <a:solidFill>
              <a:srgbClr val="084A8B"/>
            </a:solidFill>
          </a:endParaRPr>
        </a:p>
      </dsp:txBody>
      <dsp:txXfrm>
        <a:off x="4450246" y="1690877"/>
        <a:ext cx="3548839" cy="506558"/>
      </dsp:txXfrm>
    </dsp:sp>
    <dsp:sp modelId="{3B84AE1F-AB86-439F-B785-D33DD41E3393}">
      <dsp:nvSpPr>
        <dsp:cNvPr id="0" name=""/>
        <dsp:cNvSpPr/>
      </dsp:nvSpPr>
      <dsp:spPr>
        <a:xfrm>
          <a:off x="2232006" y="3632755"/>
          <a:ext cx="2085587" cy="69951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cs-CZ" sz="1800" kern="1200" dirty="0"/>
            <a:t>Z cílových skupin vyloučeni</a:t>
          </a:r>
        </a:p>
      </dsp:txBody>
      <dsp:txXfrm>
        <a:off x="2232006" y="3632755"/>
        <a:ext cx="2085587" cy="699517"/>
      </dsp:txXfrm>
    </dsp:sp>
    <dsp:sp modelId="{C9650965-8108-4E03-B7CE-AB6E464CFBCD}">
      <dsp:nvSpPr>
        <dsp:cNvPr id="0" name=""/>
        <dsp:cNvSpPr/>
      </dsp:nvSpPr>
      <dsp:spPr>
        <a:xfrm>
          <a:off x="4439788" y="2434293"/>
          <a:ext cx="3588864" cy="13091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cs-CZ" sz="1600" kern="1200" dirty="0"/>
            <a:t>Zaměstnanci subjektů, kterým byla poskytnuta veřejná podpora/podpora de minimis v projektech v rámci tematických výzev zaměřených na vzdělávání ve firmách v Operačním programu Spravedlivá transformace</a:t>
          </a:r>
        </a:p>
      </dsp:txBody>
      <dsp:txXfrm>
        <a:off x="4439788" y="2434293"/>
        <a:ext cx="3588864" cy="1309100"/>
      </dsp:txXfrm>
    </dsp:sp>
    <dsp:sp modelId="{0EAEA51D-5D12-412E-BB18-6E62A0EA3F53}">
      <dsp:nvSpPr>
        <dsp:cNvPr id="0" name=""/>
        <dsp:cNvSpPr/>
      </dsp:nvSpPr>
      <dsp:spPr>
        <a:xfrm>
          <a:off x="4747691" y="3893510"/>
          <a:ext cx="3631489" cy="6167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cs-CZ" sz="1600" kern="1200" dirty="0"/>
            <a:t>Zaměstnanci škol a školských zařízení zapsaných ve školském rejstříku</a:t>
          </a:r>
        </a:p>
      </dsp:txBody>
      <dsp:txXfrm>
        <a:off x="4747691" y="3893510"/>
        <a:ext cx="3631489" cy="616744"/>
      </dsp:txXfrm>
    </dsp:sp>
    <dsp:sp modelId="{075E104F-9B29-43AF-B56C-619CD55F2673}">
      <dsp:nvSpPr>
        <dsp:cNvPr id="0" name=""/>
        <dsp:cNvSpPr/>
      </dsp:nvSpPr>
      <dsp:spPr>
        <a:xfrm>
          <a:off x="4760099" y="4671483"/>
          <a:ext cx="1413305" cy="43088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cs-CZ" sz="1600" kern="1200" dirty="0"/>
            <a:t>DPČ, DPP</a:t>
          </a:r>
        </a:p>
      </dsp:txBody>
      <dsp:txXfrm>
        <a:off x="4760099" y="4671483"/>
        <a:ext cx="1413305" cy="4308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481CC6-E8FA-4245-8372-40824B420860}">
      <dsp:nvSpPr>
        <dsp:cNvPr id="0" name=""/>
        <dsp:cNvSpPr/>
      </dsp:nvSpPr>
      <dsp:spPr>
        <a:xfrm>
          <a:off x="0" y="0"/>
          <a:ext cx="8244250" cy="1496479"/>
        </a:xfrm>
        <a:prstGeom prst="roundRect">
          <a:avLst>
            <a:gd name="adj" fmla="val 10000"/>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cs-CZ" sz="1800" b="1" kern="1200" dirty="0">
              <a:solidFill>
                <a:schemeClr val="accent1"/>
              </a:solidFill>
            </a:rPr>
            <a:t>Další profesní vzdělávání zaměstnanců </a:t>
          </a:r>
          <a:r>
            <a:rPr lang="cs-CZ" sz="1800" kern="1200" dirty="0">
              <a:solidFill>
                <a:schemeClr val="accent1"/>
              </a:solidFill>
            </a:rPr>
            <a:t>– </a:t>
          </a:r>
          <a:r>
            <a:rPr lang="cs-CZ" sz="1600" kern="1200" dirty="0">
              <a:solidFill>
                <a:schemeClr val="accent1"/>
              </a:solidFill>
            </a:rPr>
            <a:t>realizace vzdělávacích kurzů spojených s rozvíjením znalostí, schopností a dovedností</a:t>
          </a:r>
          <a:r>
            <a:rPr lang="pl-PL" sz="1600" kern="1200" dirty="0">
              <a:solidFill>
                <a:schemeClr val="accent1"/>
              </a:solidFill>
            </a:rPr>
            <a:t> v </a:t>
          </a:r>
          <a:r>
            <a:rPr lang="pl-PL" sz="1600" b="1" kern="1200" dirty="0">
              <a:solidFill>
                <a:schemeClr val="accent1"/>
              </a:solidFill>
            </a:rPr>
            <a:t>oblasti měkkých a manažerských dovedností, jazykového vzdělávání, technické a další odborné vzdělávání</a:t>
          </a:r>
          <a:endParaRPr lang="cs-CZ" sz="1600" b="1" kern="1200" dirty="0">
            <a:solidFill>
              <a:schemeClr val="accent1"/>
            </a:solidFill>
          </a:endParaRPr>
        </a:p>
      </dsp:txBody>
      <dsp:txXfrm>
        <a:off x="1798497" y="0"/>
        <a:ext cx="6445752" cy="1496479"/>
      </dsp:txXfrm>
    </dsp:sp>
    <dsp:sp modelId="{636BEDF8-0FA6-41EA-8B55-702BED91A2FB}">
      <dsp:nvSpPr>
        <dsp:cNvPr id="0" name=""/>
        <dsp:cNvSpPr/>
      </dsp:nvSpPr>
      <dsp:spPr>
        <a:xfrm>
          <a:off x="149647" y="149647"/>
          <a:ext cx="1648850" cy="1197183"/>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16000" b="-1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477E00-FA04-4ECF-8105-81997CB510FD}">
      <dsp:nvSpPr>
        <dsp:cNvPr id="0" name=""/>
        <dsp:cNvSpPr/>
      </dsp:nvSpPr>
      <dsp:spPr>
        <a:xfrm>
          <a:off x="0" y="1646127"/>
          <a:ext cx="8244250" cy="1665537"/>
        </a:xfrm>
        <a:prstGeom prst="roundRect">
          <a:avLst>
            <a:gd name="adj" fmla="val 10000"/>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cs-CZ" sz="1800" b="1" kern="1200" dirty="0">
              <a:solidFill>
                <a:schemeClr val="accent1"/>
              </a:solidFill>
              <a:latin typeface="Arial"/>
              <a:ea typeface="+mn-ea"/>
              <a:cs typeface="+mn-cs"/>
            </a:rPr>
            <a:t>Vyloučeno vzdělávání </a:t>
          </a:r>
          <a:endParaRPr lang="cs-CZ" sz="1800" kern="1200" dirty="0">
            <a:solidFill>
              <a:schemeClr val="accent1"/>
            </a:solidFill>
          </a:endParaRPr>
        </a:p>
        <a:p>
          <a:pPr marL="171450" lvl="1" indent="-171450" algn="l" defTabSz="711200">
            <a:lnSpc>
              <a:spcPct val="90000"/>
            </a:lnSpc>
            <a:spcBef>
              <a:spcPct val="0"/>
            </a:spcBef>
            <a:spcAft>
              <a:spcPct val="15000"/>
            </a:spcAft>
            <a:buFont typeface="Arial" panose="020B0604020202020204" pitchFamily="34" charset="0"/>
            <a:buChar char="•"/>
          </a:pPr>
          <a:r>
            <a:rPr lang="cs-CZ" sz="1600" kern="1200" dirty="0">
              <a:solidFill>
                <a:schemeClr val="accent1"/>
              </a:solidFill>
              <a:latin typeface="Arial"/>
              <a:ea typeface="+mn-ea"/>
              <a:cs typeface="+mn-cs"/>
            </a:rPr>
            <a:t>Zahrnující </a:t>
          </a:r>
          <a:r>
            <a:rPr lang="cs-CZ" sz="1600" b="1" kern="1200" dirty="0">
              <a:solidFill>
                <a:schemeClr val="accent1"/>
              </a:solidFill>
              <a:latin typeface="Arial"/>
              <a:ea typeface="+mn-ea"/>
              <a:cs typeface="+mn-cs"/>
            </a:rPr>
            <a:t>rozvoj digitálních dovedností – IT a Průmysl 4.0</a:t>
          </a:r>
          <a:endParaRPr lang="cs-CZ" sz="1600" kern="1200" dirty="0">
            <a:solidFill>
              <a:schemeClr val="accent1"/>
            </a:solidFill>
          </a:endParaRPr>
        </a:p>
        <a:p>
          <a:pPr marL="171450" lvl="1" indent="-171450" algn="l" defTabSz="711200">
            <a:lnSpc>
              <a:spcPct val="90000"/>
            </a:lnSpc>
            <a:spcBef>
              <a:spcPct val="0"/>
            </a:spcBef>
            <a:spcAft>
              <a:spcPct val="15000"/>
            </a:spcAft>
            <a:buFont typeface="Arial" panose="020B0604020202020204" pitchFamily="34" charset="0"/>
            <a:buChar char="•"/>
          </a:pPr>
          <a:r>
            <a:rPr lang="cs-CZ" sz="1600" kern="1200" dirty="0">
              <a:solidFill>
                <a:schemeClr val="accent1"/>
              </a:solidFill>
              <a:latin typeface="Arial"/>
            </a:rPr>
            <a:t>Organizované za účelem dodržení závazné </a:t>
          </a:r>
          <a:r>
            <a:rPr lang="cs-CZ" sz="1600" b="1" kern="1200" dirty="0">
              <a:solidFill>
                <a:schemeClr val="accent1"/>
              </a:solidFill>
              <a:latin typeface="Arial"/>
            </a:rPr>
            <a:t>vnitrostátní normy </a:t>
          </a:r>
          <a:r>
            <a:rPr lang="cs-CZ" sz="1600" kern="1200" dirty="0">
              <a:solidFill>
                <a:schemeClr val="accent1"/>
              </a:solidFill>
              <a:latin typeface="Arial"/>
            </a:rPr>
            <a:t>vzdělávání – BOZP, PO, referentské řidičské zkoušky</a:t>
          </a:r>
          <a:endParaRPr lang="cs-CZ" sz="1600" kern="1200" dirty="0">
            <a:solidFill>
              <a:schemeClr val="accent1"/>
            </a:solidFill>
          </a:endParaRPr>
        </a:p>
        <a:p>
          <a:pPr marL="171450" lvl="1" indent="-171450" algn="l" defTabSz="711200">
            <a:lnSpc>
              <a:spcPct val="90000"/>
            </a:lnSpc>
            <a:spcBef>
              <a:spcPct val="0"/>
            </a:spcBef>
            <a:spcAft>
              <a:spcPct val="15000"/>
            </a:spcAft>
            <a:buFont typeface="Arial" panose="020B0604020202020204" pitchFamily="34" charset="0"/>
            <a:buChar char="•"/>
          </a:pPr>
          <a:r>
            <a:rPr lang="cs-CZ" sz="1600" kern="1200" dirty="0">
              <a:solidFill>
                <a:schemeClr val="accent1"/>
              </a:solidFill>
            </a:rPr>
            <a:t>Vzdělávaní zajišťované </a:t>
          </a:r>
          <a:r>
            <a:rPr lang="cs-CZ" sz="1600" b="1" kern="1200" dirty="0">
              <a:solidFill>
                <a:schemeClr val="accent1"/>
              </a:solidFill>
            </a:rPr>
            <a:t>interním lektorem</a:t>
          </a:r>
        </a:p>
        <a:p>
          <a:pPr marL="171450" lvl="1" indent="-171450" algn="l" defTabSz="711200">
            <a:lnSpc>
              <a:spcPct val="90000"/>
            </a:lnSpc>
            <a:spcBef>
              <a:spcPct val="0"/>
            </a:spcBef>
            <a:spcAft>
              <a:spcPct val="15000"/>
            </a:spcAft>
            <a:buFont typeface="Arial" panose="020B0604020202020204" pitchFamily="34" charset="0"/>
            <a:buChar char="•"/>
          </a:pPr>
          <a:r>
            <a:rPr lang="cs-CZ" sz="1600" b="1" kern="1200" dirty="0">
              <a:solidFill>
                <a:schemeClr val="accent1"/>
              </a:solidFill>
            </a:rPr>
            <a:t>Koučink, mentoring, </a:t>
          </a:r>
          <a:r>
            <a:rPr lang="cs-CZ" sz="1600" b="1" kern="1200" dirty="0">
              <a:solidFill>
                <a:srgbClr val="003399"/>
              </a:solidFill>
            </a:rPr>
            <a:t>vzdělávání v rámci školského systému</a:t>
          </a:r>
        </a:p>
      </dsp:txBody>
      <dsp:txXfrm>
        <a:off x="1798497" y="1646127"/>
        <a:ext cx="6445752" cy="1665537"/>
      </dsp:txXfrm>
    </dsp:sp>
    <dsp:sp modelId="{E0DE9C04-6C1B-49DB-BF63-C791C8A02B88}">
      <dsp:nvSpPr>
        <dsp:cNvPr id="0" name=""/>
        <dsp:cNvSpPr/>
      </dsp:nvSpPr>
      <dsp:spPr>
        <a:xfrm>
          <a:off x="246237" y="1892377"/>
          <a:ext cx="1455670" cy="1173036"/>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10000" b="-10000"/>
          </a:stretch>
        </a:blipFill>
        <a:ln w="25400" cap="flat" cmpd="sng" algn="ctr">
          <a:solidFill>
            <a:schemeClr val="lt1">
              <a:hueOff val="0"/>
              <a:satOff val="0"/>
              <a:lumOff val="0"/>
              <a:alphaOff val="0"/>
            </a:schemeClr>
          </a:solidFill>
          <a:prstDash val="solid"/>
        </a:ln>
        <a:effectLst>
          <a:outerShdw blurRad="50800" dist="50800" dir="5400000" sx="99000" sy="99000" algn="ctr" rotWithShape="0">
            <a:schemeClr val="bg2"/>
          </a:outerShdw>
        </a:effectLst>
      </dsp:spPr>
      <dsp:style>
        <a:lnRef idx="2">
          <a:scrgbClr r="0" g="0" b="0"/>
        </a:lnRef>
        <a:fillRef idx="1">
          <a:scrgbClr r="0" g="0" b="0"/>
        </a:fillRef>
        <a:effectRef idx="0">
          <a:scrgbClr r="0" g="0" b="0"/>
        </a:effectRef>
        <a:fontRef idx="minor"/>
      </dsp:style>
    </dsp:sp>
    <dsp:sp modelId="{42EC1661-8580-4399-BB22-26234ADAA6B7}">
      <dsp:nvSpPr>
        <dsp:cNvPr id="0" name=""/>
        <dsp:cNvSpPr/>
      </dsp:nvSpPr>
      <dsp:spPr>
        <a:xfrm>
          <a:off x="0" y="3455117"/>
          <a:ext cx="8244250" cy="1496479"/>
        </a:xfrm>
        <a:prstGeom prst="roundRect">
          <a:avLst>
            <a:gd name="adj" fmla="val 10000"/>
          </a:avLst>
        </a:prstGeom>
        <a:solidFill>
          <a:schemeClr val="accent3"/>
        </a:solidFill>
        <a:ln w="25400" cap="flat" cmpd="sng" algn="ctr">
          <a:solidFill>
            <a:schemeClr val="lt1">
              <a:hueOff val="0"/>
              <a:satOff val="0"/>
              <a:lumOff val="0"/>
              <a:alphaOff val="0"/>
            </a:schemeClr>
          </a:solidFill>
          <a:prstDash val="solid"/>
        </a:ln>
        <a:effectLst>
          <a:outerShdw blurRad="50800" dist="50800" dir="5400000" algn="ctr" rotWithShape="0">
            <a:schemeClr val="tx2"/>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cs-CZ" sz="1800" b="1" kern="1200" dirty="0">
              <a:solidFill>
                <a:schemeClr val="accent1"/>
              </a:solidFill>
            </a:rPr>
            <a:t>Forma a místo realizace vzdělávání</a:t>
          </a:r>
          <a:endParaRPr lang="cs-CZ" sz="1400" b="1" kern="1200" dirty="0">
            <a:solidFill>
              <a:schemeClr val="accent1"/>
            </a:solidFill>
          </a:endParaRPr>
        </a:p>
        <a:p>
          <a:pPr marL="171450" lvl="1" indent="-171450" algn="l" defTabSz="711200">
            <a:lnSpc>
              <a:spcPct val="90000"/>
            </a:lnSpc>
            <a:spcBef>
              <a:spcPct val="0"/>
            </a:spcBef>
            <a:spcAft>
              <a:spcPct val="15000"/>
            </a:spcAft>
            <a:buFont typeface="Arial" panose="020B0604020202020204" pitchFamily="34" charset="0"/>
            <a:buChar char="•"/>
          </a:pPr>
          <a:r>
            <a:rPr lang="cs-CZ" sz="1600" b="1" kern="1200" dirty="0">
              <a:solidFill>
                <a:schemeClr val="accent1"/>
              </a:solidFill>
              <a:latin typeface="Arial"/>
            </a:rPr>
            <a:t>Prezenční </a:t>
          </a:r>
          <a:r>
            <a:rPr lang="cs-CZ" sz="1600" kern="1200" dirty="0">
              <a:solidFill>
                <a:schemeClr val="accent1"/>
              </a:solidFill>
              <a:latin typeface="Arial"/>
            </a:rPr>
            <a:t>– všichni přítomni na pracovišti/v učebně</a:t>
          </a:r>
          <a:endParaRPr lang="cs-CZ" sz="1600" kern="1200" dirty="0">
            <a:solidFill>
              <a:schemeClr val="accent1"/>
            </a:solidFill>
          </a:endParaRPr>
        </a:p>
        <a:p>
          <a:pPr marL="171450" lvl="1" indent="-171450" algn="l" defTabSz="711200">
            <a:lnSpc>
              <a:spcPct val="90000"/>
            </a:lnSpc>
            <a:spcBef>
              <a:spcPct val="0"/>
            </a:spcBef>
            <a:spcAft>
              <a:spcPct val="15000"/>
            </a:spcAft>
            <a:buFont typeface="Arial" panose="020B0604020202020204" pitchFamily="34" charset="0"/>
            <a:buChar char="•"/>
          </a:pPr>
          <a:r>
            <a:rPr lang="cs-CZ" sz="1600" b="1" kern="1200" dirty="0">
              <a:solidFill>
                <a:schemeClr val="accent1"/>
              </a:solidFill>
              <a:latin typeface="Arial"/>
            </a:rPr>
            <a:t>Distanční</a:t>
          </a:r>
          <a:r>
            <a:rPr lang="cs-CZ" sz="1600" kern="1200" dirty="0">
              <a:solidFill>
                <a:schemeClr val="accent1"/>
              </a:solidFill>
              <a:latin typeface="Arial"/>
            </a:rPr>
            <a:t> – alespoň jeden z účastníků je na pracovišti/učebně</a:t>
          </a:r>
          <a:endParaRPr lang="cs-CZ" sz="1600" kern="1200" dirty="0">
            <a:solidFill>
              <a:schemeClr val="accent1"/>
            </a:solidFill>
          </a:endParaRPr>
        </a:p>
        <a:p>
          <a:pPr marL="171450" lvl="1" indent="-171450" algn="l" defTabSz="711200">
            <a:lnSpc>
              <a:spcPct val="90000"/>
            </a:lnSpc>
            <a:spcBef>
              <a:spcPct val="0"/>
            </a:spcBef>
            <a:spcAft>
              <a:spcPct val="15000"/>
            </a:spcAft>
            <a:buFont typeface="Arial" panose="020B0604020202020204" pitchFamily="34" charset="0"/>
            <a:buChar char="•"/>
          </a:pPr>
          <a:r>
            <a:rPr lang="cs-CZ" sz="1600" b="1" kern="1200" dirty="0">
              <a:solidFill>
                <a:schemeClr val="accent1"/>
              </a:solidFill>
              <a:latin typeface="Arial"/>
            </a:rPr>
            <a:t>Místo realizace </a:t>
          </a:r>
          <a:r>
            <a:rPr lang="cs-CZ" sz="1600" kern="1200" dirty="0">
              <a:solidFill>
                <a:schemeClr val="accent1"/>
              </a:solidFill>
              <a:latin typeface="Arial"/>
            </a:rPr>
            <a:t>– celá ČR</a:t>
          </a:r>
          <a:endParaRPr lang="cs-CZ" sz="1600" kern="1200" dirty="0">
            <a:solidFill>
              <a:schemeClr val="accent1"/>
            </a:solidFill>
          </a:endParaRPr>
        </a:p>
        <a:p>
          <a:pPr marL="57150" lvl="1" indent="-57150" algn="l" defTabSz="488950">
            <a:lnSpc>
              <a:spcPct val="90000"/>
            </a:lnSpc>
            <a:spcBef>
              <a:spcPct val="0"/>
            </a:spcBef>
            <a:spcAft>
              <a:spcPct val="15000"/>
            </a:spcAft>
            <a:buFont typeface="Arial" panose="020B0604020202020204" pitchFamily="34" charset="0"/>
            <a:buChar char="•"/>
          </a:pPr>
          <a:endParaRPr lang="cs-CZ" sz="1100" kern="1200" dirty="0"/>
        </a:p>
      </dsp:txBody>
      <dsp:txXfrm>
        <a:off x="1798497" y="3455117"/>
        <a:ext cx="6445752" cy="1496479"/>
      </dsp:txXfrm>
    </dsp:sp>
    <dsp:sp modelId="{D2B74058-1736-4DED-8CC4-5AA332E98699}">
      <dsp:nvSpPr>
        <dsp:cNvPr id="0" name=""/>
        <dsp:cNvSpPr/>
      </dsp:nvSpPr>
      <dsp:spPr>
        <a:xfrm>
          <a:off x="256427" y="3528390"/>
          <a:ext cx="1435290" cy="1362323"/>
        </a:xfrm>
        <a:prstGeom prst="roundRect">
          <a:avLst>
            <a:gd name="adj" fmla="val 10000"/>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t="-5000" b="-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588B13-DE19-466F-8928-D84184C56A7B}">
      <dsp:nvSpPr>
        <dsp:cNvPr id="0" name=""/>
        <dsp:cNvSpPr/>
      </dsp:nvSpPr>
      <dsp:spPr>
        <a:xfrm>
          <a:off x="0" y="55892"/>
          <a:ext cx="5940208" cy="84240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kern="1200" dirty="0">
              <a:solidFill>
                <a:schemeClr val="tx1"/>
              </a:solidFill>
            </a:rPr>
            <a:t>Vzdělávání v pracovní dny 6:00 – 22:00</a:t>
          </a:r>
          <a:endParaRPr lang="en-US" sz="2000" kern="1200" dirty="0">
            <a:solidFill>
              <a:srgbClr val="164088"/>
            </a:solidFill>
          </a:endParaRPr>
        </a:p>
      </dsp:txBody>
      <dsp:txXfrm>
        <a:off x="41123" y="97015"/>
        <a:ext cx="5857962" cy="760154"/>
      </dsp:txXfrm>
    </dsp:sp>
    <dsp:sp modelId="{E7E0C938-6DB4-4F1A-BA82-F4E71E60491E}">
      <dsp:nvSpPr>
        <dsp:cNvPr id="0" name=""/>
        <dsp:cNvSpPr/>
      </dsp:nvSpPr>
      <dsp:spPr>
        <a:xfrm>
          <a:off x="0" y="982823"/>
          <a:ext cx="5940208" cy="84240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kern="1200" dirty="0">
              <a:solidFill>
                <a:srgbClr val="164088"/>
              </a:solidFill>
            </a:rPr>
            <a:t>Jeden kurz – max 12 účastníků</a:t>
          </a:r>
          <a:endParaRPr lang="en-US" sz="2000" kern="1200" dirty="0">
            <a:solidFill>
              <a:srgbClr val="164088"/>
            </a:solidFill>
          </a:endParaRPr>
        </a:p>
      </dsp:txBody>
      <dsp:txXfrm>
        <a:off x="41123" y="1023946"/>
        <a:ext cx="5857962" cy="760154"/>
      </dsp:txXfrm>
    </dsp:sp>
    <dsp:sp modelId="{F5A67E39-4880-4855-88BC-70B90EE4C81F}">
      <dsp:nvSpPr>
        <dsp:cNvPr id="0" name=""/>
        <dsp:cNvSpPr/>
      </dsp:nvSpPr>
      <dsp:spPr>
        <a:xfrm>
          <a:off x="0" y="1928727"/>
          <a:ext cx="5940208" cy="84240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kern="1200" dirty="0">
              <a:solidFill>
                <a:srgbClr val="164088"/>
              </a:solidFill>
            </a:rPr>
            <a:t>V rámci jednoho kurzu – max 150 lekcí</a:t>
          </a:r>
          <a:endParaRPr lang="en-US" sz="2000" kern="1200" dirty="0">
            <a:solidFill>
              <a:srgbClr val="164088"/>
            </a:solidFill>
          </a:endParaRPr>
        </a:p>
      </dsp:txBody>
      <dsp:txXfrm>
        <a:off x="41123" y="1969850"/>
        <a:ext cx="5857962" cy="760154"/>
      </dsp:txXfrm>
    </dsp:sp>
    <dsp:sp modelId="{914F1F75-5DF3-483F-A93E-E629422AF0D2}">
      <dsp:nvSpPr>
        <dsp:cNvPr id="0" name=""/>
        <dsp:cNvSpPr/>
      </dsp:nvSpPr>
      <dsp:spPr>
        <a:xfrm>
          <a:off x="0" y="2926823"/>
          <a:ext cx="5940208" cy="842400"/>
        </a:xfrm>
        <a:prstGeom prst="roundRect">
          <a:avLst/>
        </a:prstGeom>
        <a:solidFill>
          <a:srgbClr val="AFDD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kern="1200" dirty="0">
              <a:solidFill>
                <a:srgbClr val="164088"/>
              </a:solidFill>
            </a:rPr>
            <a:t>Jedna podpořená osoba – max 160 hodin</a:t>
          </a:r>
          <a:endParaRPr lang="cs-CZ" sz="2000" kern="1200" dirty="0"/>
        </a:p>
      </dsp:txBody>
      <dsp:txXfrm>
        <a:off x="41123" y="2967946"/>
        <a:ext cx="5857962" cy="760154"/>
      </dsp:txXfrm>
    </dsp:sp>
    <dsp:sp modelId="{B2CC869B-2B29-4DA3-B8AA-12E96994E411}">
      <dsp:nvSpPr>
        <dsp:cNvPr id="0" name=""/>
        <dsp:cNvSpPr/>
      </dsp:nvSpPr>
      <dsp:spPr>
        <a:xfrm>
          <a:off x="0" y="3898824"/>
          <a:ext cx="5940208" cy="842400"/>
        </a:xfrm>
        <a:prstGeom prst="roundRect">
          <a:avLst/>
        </a:prstGeom>
        <a:solidFill>
          <a:srgbClr val="AFDD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kern="1200" dirty="0">
              <a:solidFill>
                <a:srgbClr val="003399"/>
              </a:solidFill>
              <a:latin typeface="+mn-lt"/>
            </a:rPr>
            <a:t>Min. docházka 70 % délky kurzu </a:t>
          </a:r>
          <a:endParaRPr lang="en-US" sz="2000" kern="1200" dirty="0">
            <a:solidFill>
              <a:srgbClr val="003399"/>
            </a:solidFill>
            <a:latin typeface="+mn-lt"/>
          </a:endParaRPr>
        </a:p>
      </dsp:txBody>
      <dsp:txXfrm>
        <a:off x="41123" y="3939947"/>
        <a:ext cx="5857962" cy="7601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481CC6-E8FA-4245-8372-40824B420860}">
      <dsp:nvSpPr>
        <dsp:cNvPr id="0" name=""/>
        <dsp:cNvSpPr/>
      </dsp:nvSpPr>
      <dsp:spPr>
        <a:xfrm>
          <a:off x="0" y="0"/>
          <a:ext cx="8244250" cy="2360951"/>
        </a:xfrm>
        <a:prstGeom prst="roundRect">
          <a:avLst>
            <a:gd name="adj" fmla="val 10000"/>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cs-CZ" sz="2000" b="1" kern="1200" dirty="0">
              <a:solidFill>
                <a:schemeClr val="accent1"/>
              </a:solidFill>
            </a:rPr>
            <a:t>Využití jednotkových nákladů </a:t>
          </a:r>
          <a:r>
            <a:rPr lang="cs-CZ" sz="2000" b="0" kern="1200" dirty="0">
              <a:solidFill>
                <a:schemeClr val="accent1"/>
              </a:solidFill>
            </a:rPr>
            <a:t>– stanoveny </a:t>
          </a:r>
          <a:r>
            <a:rPr lang="cs-CZ" sz="2000" b="1" kern="1200" dirty="0">
              <a:solidFill>
                <a:schemeClr val="accent1"/>
              </a:solidFill>
            </a:rPr>
            <a:t>předběžné sazby za osobohodinu</a:t>
          </a:r>
          <a:r>
            <a:rPr lang="cs-CZ" sz="2000" b="0" kern="1200" dirty="0">
              <a:solidFill>
                <a:schemeClr val="accent1"/>
              </a:solidFill>
            </a:rPr>
            <a:t> (sazby zohledňující index nárustu nákladů práce za rok 2021 </a:t>
          </a:r>
          <a:r>
            <a:rPr lang="cs-CZ" sz="2000" b="1" kern="1200" dirty="0">
              <a:solidFill>
                <a:schemeClr val="accent1"/>
              </a:solidFill>
            </a:rPr>
            <a:t>navýšené o 15 %)</a:t>
          </a:r>
        </a:p>
      </dsp:txBody>
      <dsp:txXfrm>
        <a:off x="1884945" y="0"/>
        <a:ext cx="6359304" cy="2360951"/>
      </dsp:txXfrm>
    </dsp:sp>
    <dsp:sp modelId="{636BEDF8-0FA6-41EA-8B55-702BED91A2FB}">
      <dsp:nvSpPr>
        <dsp:cNvPr id="0" name=""/>
        <dsp:cNvSpPr/>
      </dsp:nvSpPr>
      <dsp:spPr>
        <a:xfrm>
          <a:off x="429315" y="416736"/>
          <a:ext cx="1262409" cy="1527478"/>
        </a:xfrm>
        <a:prstGeom prst="roundRect">
          <a:avLst>
            <a:gd name="adj" fmla="val 10000"/>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10000" b="-1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EC1661-8580-4399-BB22-26234ADAA6B7}">
      <dsp:nvSpPr>
        <dsp:cNvPr id="0" name=""/>
        <dsp:cNvSpPr/>
      </dsp:nvSpPr>
      <dsp:spPr>
        <a:xfrm>
          <a:off x="0" y="2597046"/>
          <a:ext cx="8244250" cy="2360951"/>
        </a:xfrm>
        <a:prstGeom prst="roundRect">
          <a:avLst>
            <a:gd name="adj" fmla="val 10000"/>
          </a:avLst>
        </a:prstGeom>
        <a:solidFill>
          <a:schemeClr val="accent3"/>
        </a:solidFill>
        <a:ln w="25400" cap="flat" cmpd="sng" algn="ctr">
          <a:solidFill>
            <a:schemeClr val="lt1">
              <a:hueOff val="0"/>
              <a:satOff val="0"/>
              <a:lumOff val="0"/>
              <a:alphaOff val="0"/>
            </a:schemeClr>
          </a:solidFill>
          <a:prstDash val="solid"/>
        </a:ln>
        <a:effectLst>
          <a:outerShdw blurRad="50800" dist="50800" dir="5400000" algn="ctr" rotWithShape="0">
            <a:schemeClr val="tx2"/>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cs-CZ" sz="2000" b="1" kern="1200" dirty="0">
              <a:solidFill>
                <a:schemeClr val="accent1"/>
              </a:solidFill>
              <a:latin typeface="Arial"/>
              <a:ea typeface="+mn-ea"/>
              <a:cs typeface="+mn-cs"/>
            </a:rPr>
            <a:t>Úprava sazeb na skutečné finální částky</a:t>
          </a:r>
          <a:endParaRPr lang="cs-CZ" sz="2000" kern="1200" dirty="0">
            <a:solidFill>
              <a:schemeClr val="accent1"/>
            </a:solidFill>
          </a:endParaRPr>
        </a:p>
        <a:p>
          <a:pPr marL="171450" lvl="1" indent="-171450" algn="l" defTabSz="800100">
            <a:lnSpc>
              <a:spcPct val="90000"/>
            </a:lnSpc>
            <a:spcBef>
              <a:spcPct val="0"/>
            </a:spcBef>
            <a:spcAft>
              <a:spcPct val="15000"/>
            </a:spcAft>
            <a:buFont typeface="Arial" panose="020B0604020202020204" pitchFamily="34" charset="0"/>
            <a:buChar char="•"/>
          </a:pPr>
          <a:r>
            <a:rPr lang="cs-CZ" sz="1800" kern="1200" dirty="0">
              <a:solidFill>
                <a:schemeClr val="accent1"/>
              </a:solidFill>
              <a:latin typeface="Arial"/>
              <a:ea typeface="+mn-ea"/>
              <a:cs typeface="+mn-cs"/>
            </a:rPr>
            <a:t>Před vydáním právního aktu o poskytnutí podpory</a:t>
          </a:r>
          <a:endParaRPr lang="cs-CZ" sz="1800" kern="1200" dirty="0">
            <a:solidFill>
              <a:schemeClr val="accent1"/>
            </a:solidFill>
          </a:endParaRPr>
        </a:p>
        <a:p>
          <a:pPr marL="171450" lvl="1" indent="-171450" algn="l" defTabSz="800100">
            <a:lnSpc>
              <a:spcPct val="90000"/>
            </a:lnSpc>
            <a:spcBef>
              <a:spcPct val="0"/>
            </a:spcBef>
            <a:spcAft>
              <a:spcPct val="15000"/>
            </a:spcAft>
            <a:buFont typeface="Arial" panose="020B0604020202020204" pitchFamily="34" charset="0"/>
            <a:buChar char="•"/>
          </a:pPr>
          <a:r>
            <a:rPr lang="cs-CZ" sz="1800" kern="1200" dirty="0">
              <a:solidFill>
                <a:schemeClr val="accent1"/>
              </a:solidFill>
            </a:rPr>
            <a:t>V případě úpravy pod min. hranici celkových způsobilých výdajů stanovených výzvou – vyloučení žadatele</a:t>
          </a:r>
        </a:p>
      </dsp:txBody>
      <dsp:txXfrm>
        <a:off x="1884945" y="2597046"/>
        <a:ext cx="6359304" cy="2360951"/>
      </dsp:txXfrm>
    </dsp:sp>
    <dsp:sp modelId="{D2B74058-1736-4DED-8CC4-5AA332E98699}">
      <dsp:nvSpPr>
        <dsp:cNvPr id="0" name=""/>
        <dsp:cNvSpPr/>
      </dsp:nvSpPr>
      <dsp:spPr>
        <a:xfrm>
          <a:off x="429315" y="3090551"/>
          <a:ext cx="1262409" cy="1373941"/>
        </a:xfrm>
        <a:prstGeom prst="roundRect">
          <a:avLst>
            <a:gd name="adj" fmla="val 10000"/>
          </a:avLst>
        </a:prstGeom>
        <a:blipFill rotWithShape="1">
          <a:blip xmlns:r="http://schemas.openxmlformats.org/officeDocument/2006/relationships" r:embed="rId3">
            <a:extLst>
              <a:ext uri="{96DAC541-7B7A-43D3-8B79-37D633B846F1}">
                <asvg:svgBlip xmlns:asvg="http://schemas.microsoft.com/office/drawing/2016/SVG/main" r:embed="rId4"/>
              </a:ext>
            </a:extLst>
          </a:blip>
          <a:srcRect/>
          <a:stretch>
            <a:fillRect t="-4000" b="-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6FF518-A425-4CDC-A343-3EBB3B6BCD84}">
      <dsp:nvSpPr>
        <dsp:cNvPr id="0" name=""/>
        <dsp:cNvSpPr/>
      </dsp:nvSpPr>
      <dsp:spPr>
        <a:xfrm>
          <a:off x="2022499" y="20082"/>
          <a:ext cx="6401500" cy="3113020"/>
        </a:xfrm>
        <a:prstGeom prst="rightArrow">
          <a:avLst>
            <a:gd name="adj1" fmla="val 75000"/>
            <a:gd name="adj2" fmla="val 50000"/>
          </a:avLst>
        </a:prstGeom>
        <a:solidFill>
          <a:schemeClr val="tx2">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cs-CZ" sz="2400" kern="1200" dirty="0"/>
            <a:t>600 000 </a:t>
          </a:r>
          <a:r>
            <a:rPr lang="cs-CZ" sz="2400" b="1" kern="1200" dirty="0"/>
            <a:t>Celkový počet účastníků</a:t>
          </a:r>
        </a:p>
        <a:p>
          <a:pPr marL="228600" lvl="1" indent="-228600" algn="l" defTabSz="1066800">
            <a:lnSpc>
              <a:spcPct val="90000"/>
            </a:lnSpc>
            <a:spcBef>
              <a:spcPct val="0"/>
            </a:spcBef>
            <a:spcAft>
              <a:spcPct val="15000"/>
            </a:spcAft>
            <a:buChar char="•"/>
          </a:pPr>
          <a:r>
            <a:rPr lang="cs-CZ" sz="2400" kern="1200" dirty="0"/>
            <a:t>607 002 </a:t>
          </a:r>
          <a:r>
            <a:rPr lang="cs-CZ" sz="2400" b="1" kern="1200" dirty="0"/>
            <a:t>Účastníci ve věku 55 let a více</a:t>
          </a:r>
        </a:p>
        <a:p>
          <a:pPr marL="228600" lvl="1" indent="-228600" algn="l" defTabSz="1066800">
            <a:lnSpc>
              <a:spcPct val="90000"/>
            </a:lnSpc>
            <a:spcBef>
              <a:spcPct val="0"/>
            </a:spcBef>
            <a:spcAft>
              <a:spcPct val="15000"/>
            </a:spcAft>
            <a:buChar char="•"/>
          </a:pPr>
          <a:r>
            <a:rPr lang="cs-CZ" sz="2400" kern="1200" dirty="0"/>
            <a:t>101 060 </a:t>
          </a:r>
          <a:r>
            <a:rPr lang="cs-CZ" sz="2400" b="1" kern="1200" dirty="0"/>
            <a:t>Počet podporovaných mikropodniků, malých a středních podniků</a:t>
          </a:r>
          <a:r>
            <a:rPr lang="cs-CZ" sz="2400" kern="1200" dirty="0"/>
            <a:t> (včetně družstevních podniků a sociálních podniků)</a:t>
          </a:r>
        </a:p>
      </dsp:txBody>
      <dsp:txXfrm>
        <a:off x="2022499" y="409210"/>
        <a:ext cx="5234118" cy="2334765"/>
      </dsp:txXfrm>
    </dsp:sp>
    <dsp:sp modelId="{D418FD6A-C855-450C-8426-C2BBB2166330}">
      <dsp:nvSpPr>
        <dsp:cNvPr id="0" name=""/>
        <dsp:cNvSpPr/>
      </dsp:nvSpPr>
      <dsp:spPr>
        <a:xfrm>
          <a:off x="0" y="308121"/>
          <a:ext cx="2013952" cy="247981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cs-CZ" sz="2200" b="1" kern="1200" dirty="0"/>
            <a:t>Výstupové se závazkem</a:t>
          </a:r>
        </a:p>
      </dsp:txBody>
      <dsp:txXfrm>
        <a:off x="98313" y="406434"/>
        <a:ext cx="1817326" cy="2283187"/>
      </dsp:txXfrm>
    </dsp:sp>
    <dsp:sp modelId="{F58B9B54-2D7E-4FB1-B29F-562E6C206233}">
      <dsp:nvSpPr>
        <dsp:cNvPr id="0" name=""/>
        <dsp:cNvSpPr/>
      </dsp:nvSpPr>
      <dsp:spPr>
        <a:xfrm>
          <a:off x="2025053" y="3260454"/>
          <a:ext cx="6322902" cy="1251743"/>
        </a:xfrm>
        <a:prstGeom prst="rightArrow">
          <a:avLst>
            <a:gd name="adj1" fmla="val 75000"/>
            <a:gd name="adj2" fmla="val 50000"/>
          </a:avLst>
        </a:prstGeom>
        <a:solidFill>
          <a:schemeClr val="tx2">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cs-CZ" sz="2400" kern="1200" dirty="0"/>
            <a:t>626 000 </a:t>
          </a:r>
          <a:r>
            <a:rPr lang="cs-CZ" sz="2400" b="1" kern="1200" dirty="0"/>
            <a:t>Účastníci, kteří získali kvalifikaci po ukončení své účasti</a:t>
          </a:r>
        </a:p>
      </dsp:txBody>
      <dsp:txXfrm>
        <a:off x="2025053" y="3416922"/>
        <a:ext cx="5853498" cy="938807"/>
      </dsp:txXfrm>
    </dsp:sp>
    <dsp:sp modelId="{CC98A87C-1681-48AC-87A9-FE657B1A94CC}">
      <dsp:nvSpPr>
        <dsp:cNvPr id="0" name=""/>
        <dsp:cNvSpPr/>
      </dsp:nvSpPr>
      <dsp:spPr>
        <a:xfrm>
          <a:off x="0" y="3352998"/>
          <a:ext cx="1958580" cy="10482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cs-CZ" sz="2200" b="1" kern="1200" dirty="0"/>
            <a:t>Výsledkové bez závazku</a:t>
          </a:r>
        </a:p>
      </dsp:txBody>
      <dsp:txXfrm>
        <a:off x="51170" y="3404168"/>
        <a:ext cx="1856240" cy="94587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C1661-8580-4399-BB22-26234ADAA6B7}">
      <dsp:nvSpPr>
        <dsp:cNvPr id="0" name=""/>
        <dsp:cNvSpPr/>
      </dsp:nvSpPr>
      <dsp:spPr>
        <a:xfrm>
          <a:off x="0" y="0"/>
          <a:ext cx="8244250" cy="2360951"/>
        </a:xfrm>
        <a:prstGeom prst="roundRect">
          <a:avLst>
            <a:gd name="adj" fmla="val 10000"/>
          </a:avLst>
        </a:prstGeom>
        <a:solidFill>
          <a:schemeClr val="accent3"/>
        </a:solidFill>
        <a:ln w="25400" cap="flat" cmpd="sng" algn="ctr">
          <a:solidFill>
            <a:schemeClr val="lt1">
              <a:hueOff val="0"/>
              <a:satOff val="0"/>
              <a:lumOff val="0"/>
              <a:alphaOff val="0"/>
            </a:schemeClr>
          </a:solidFill>
          <a:prstDash val="solid"/>
        </a:ln>
        <a:effectLst>
          <a:outerShdw blurRad="50800" dist="50800" dir="5400000" algn="ctr" rotWithShape="0">
            <a:schemeClr val="tx2"/>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cs-CZ" sz="2600" b="1" kern="1200" dirty="0">
              <a:solidFill>
                <a:schemeClr val="accent1"/>
              </a:solidFill>
            </a:rPr>
            <a:t>Žádost</a:t>
          </a:r>
        </a:p>
        <a:p>
          <a:pPr marL="228600" lvl="1" indent="-228600" algn="l" defTabSz="977900">
            <a:lnSpc>
              <a:spcPct val="90000"/>
            </a:lnSpc>
            <a:spcBef>
              <a:spcPct val="0"/>
            </a:spcBef>
            <a:spcAft>
              <a:spcPct val="15000"/>
            </a:spcAft>
            <a:buFont typeface="Arial" panose="020B0604020202020204" pitchFamily="34" charset="0"/>
            <a:buChar char="•"/>
          </a:pPr>
          <a:r>
            <a:rPr lang="cs-CZ" sz="2200" kern="1200" dirty="0">
              <a:solidFill>
                <a:schemeClr val="accent1"/>
              </a:solidFill>
              <a:latin typeface="Arial"/>
              <a:ea typeface="+mn-ea"/>
              <a:cs typeface="+mn-cs"/>
            </a:rPr>
            <a:t>Pouze elektronicky prostřednictvím IS KP21+</a:t>
          </a:r>
          <a:endParaRPr lang="cs-CZ" sz="2200" kern="1200" dirty="0">
            <a:solidFill>
              <a:schemeClr val="accent1"/>
            </a:solidFill>
          </a:endParaRPr>
        </a:p>
        <a:p>
          <a:pPr marL="228600" lvl="1" indent="-228600" algn="l" defTabSz="977900">
            <a:lnSpc>
              <a:spcPct val="90000"/>
            </a:lnSpc>
            <a:spcBef>
              <a:spcPct val="0"/>
            </a:spcBef>
            <a:spcAft>
              <a:spcPct val="15000"/>
            </a:spcAft>
            <a:buFont typeface="Arial" panose="020B0604020202020204" pitchFamily="34" charset="0"/>
            <a:buChar char="•"/>
          </a:pPr>
          <a:endParaRPr lang="cs-CZ" sz="2200" kern="1200" dirty="0">
            <a:solidFill>
              <a:schemeClr val="accent1"/>
            </a:solidFill>
          </a:endParaRPr>
        </a:p>
        <a:p>
          <a:pPr marL="228600" lvl="1" indent="-228600" algn="l" defTabSz="977900">
            <a:lnSpc>
              <a:spcPct val="90000"/>
            </a:lnSpc>
            <a:spcBef>
              <a:spcPct val="0"/>
            </a:spcBef>
            <a:spcAft>
              <a:spcPct val="15000"/>
            </a:spcAft>
            <a:buFont typeface="Arial" panose="020B0604020202020204" pitchFamily="34" charset="0"/>
            <a:buChar char="•"/>
          </a:pPr>
          <a:r>
            <a:rPr lang="cs-CZ" sz="2200" kern="1200" dirty="0">
              <a:solidFill>
                <a:schemeClr val="accent1"/>
              </a:solidFill>
            </a:rPr>
            <a:t>Podepsaná statutárním zástupcem, případně osobou zmocněnou na základě plné moci</a:t>
          </a:r>
        </a:p>
        <a:p>
          <a:pPr marL="228600" lvl="1" indent="-228600" algn="l" defTabSz="889000">
            <a:lnSpc>
              <a:spcPct val="90000"/>
            </a:lnSpc>
            <a:spcBef>
              <a:spcPct val="0"/>
            </a:spcBef>
            <a:spcAft>
              <a:spcPct val="15000"/>
            </a:spcAft>
            <a:buFont typeface="Arial" panose="020B0604020202020204" pitchFamily="34" charset="0"/>
            <a:buNone/>
          </a:pPr>
          <a:endParaRPr lang="cs-CZ" sz="2000" kern="1200" dirty="0">
            <a:solidFill>
              <a:schemeClr val="accent1"/>
            </a:solidFill>
            <a:latin typeface="Arial"/>
            <a:ea typeface="+mn-ea"/>
            <a:cs typeface="+mn-cs"/>
          </a:endParaRPr>
        </a:p>
      </dsp:txBody>
      <dsp:txXfrm>
        <a:off x="1884945" y="0"/>
        <a:ext cx="6359304" cy="2360951"/>
      </dsp:txXfrm>
    </dsp:sp>
    <dsp:sp modelId="{D2B74058-1736-4DED-8CC4-5AA332E98699}">
      <dsp:nvSpPr>
        <dsp:cNvPr id="0" name=""/>
        <dsp:cNvSpPr/>
      </dsp:nvSpPr>
      <dsp:spPr>
        <a:xfrm>
          <a:off x="348200" y="181188"/>
          <a:ext cx="1424639" cy="1998573"/>
        </a:xfrm>
        <a:prstGeom prst="roundRect">
          <a:avLst>
            <a:gd name="adj" fmla="val 10000"/>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20000" r="-2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67B90B-7596-4F65-B628-DD8F3F3E315D}">
      <dsp:nvSpPr>
        <dsp:cNvPr id="0" name=""/>
        <dsp:cNvSpPr/>
      </dsp:nvSpPr>
      <dsp:spPr>
        <a:xfrm>
          <a:off x="0" y="2597046"/>
          <a:ext cx="8244250" cy="2360951"/>
        </a:xfrm>
        <a:prstGeom prst="roundRect">
          <a:avLst>
            <a:gd name="adj" fmla="val 10000"/>
          </a:avLst>
        </a:prstGeom>
        <a:solidFill>
          <a:schemeClr val="accent3"/>
        </a:solidFill>
        <a:ln w="25400" cap="flat" cmpd="sng" algn="ctr">
          <a:solidFill>
            <a:schemeClr val="lt1">
              <a:hueOff val="0"/>
              <a:satOff val="0"/>
              <a:lumOff val="0"/>
              <a:alphaOff val="0"/>
            </a:schemeClr>
          </a:solidFill>
          <a:prstDash val="solid"/>
        </a:ln>
        <a:effectLst>
          <a:outerShdw blurRad="50800" dist="50800" dir="5400000" algn="ctr" rotWithShape="0">
            <a:schemeClr val="tx2"/>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cs-CZ" sz="2600" b="1" kern="1200" dirty="0">
              <a:solidFill>
                <a:schemeClr val="accent1"/>
              </a:solidFill>
            </a:rPr>
            <a:t>PŘÍLOHY ŽÁDOSTI O PODPORU</a:t>
          </a:r>
        </a:p>
        <a:p>
          <a:pPr marL="228600" lvl="1" indent="-228600" algn="l" defTabSz="977900">
            <a:lnSpc>
              <a:spcPct val="90000"/>
            </a:lnSpc>
            <a:spcBef>
              <a:spcPct val="0"/>
            </a:spcBef>
            <a:spcAft>
              <a:spcPct val="15000"/>
            </a:spcAft>
            <a:buFont typeface="Arial" panose="020B0604020202020204" pitchFamily="34" charset="0"/>
            <a:buChar char="•"/>
          </a:pPr>
          <a:r>
            <a:rPr lang="cs-CZ" sz="2200" kern="1200" dirty="0">
              <a:solidFill>
                <a:schemeClr val="accent1"/>
              </a:solidFill>
              <a:latin typeface="Arial"/>
              <a:ea typeface="+mn-ea"/>
              <a:cs typeface="+mn-cs"/>
            </a:rPr>
            <a:t>Výpis údajů z evidence skutečných majitelů (pokud je to relevantní)</a:t>
          </a:r>
          <a:endParaRPr lang="cs-CZ" sz="2200" kern="1200" dirty="0">
            <a:solidFill>
              <a:schemeClr val="accent1"/>
            </a:solidFill>
          </a:endParaRPr>
        </a:p>
        <a:p>
          <a:pPr marL="228600" lvl="1" indent="-228600" algn="l" defTabSz="977900">
            <a:lnSpc>
              <a:spcPct val="90000"/>
            </a:lnSpc>
            <a:spcBef>
              <a:spcPct val="0"/>
            </a:spcBef>
            <a:spcAft>
              <a:spcPct val="15000"/>
            </a:spcAft>
            <a:buFont typeface="Arial" panose="020B0604020202020204" pitchFamily="34" charset="0"/>
            <a:buChar char="•"/>
          </a:pPr>
          <a:r>
            <a:rPr lang="cs-CZ" sz="2200" kern="1200" dirty="0">
              <a:solidFill>
                <a:schemeClr val="accent1"/>
              </a:solidFill>
              <a:latin typeface="Arial"/>
              <a:ea typeface="+mn-ea"/>
              <a:cs typeface="+mn-cs"/>
            </a:rPr>
            <a:t>Statut svěřenského fondu (pokud je to relevantní)</a:t>
          </a:r>
        </a:p>
      </dsp:txBody>
      <dsp:txXfrm>
        <a:off x="1884945" y="2597046"/>
        <a:ext cx="6359304" cy="2360951"/>
      </dsp:txXfrm>
    </dsp:sp>
    <dsp:sp modelId="{5BA79620-16E5-4A7D-ADB9-4FEC92618D97}">
      <dsp:nvSpPr>
        <dsp:cNvPr id="0" name=""/>
        <dsp:cNvSpPr/>
      </dsp:nvSpPr>
      <dsp:spPr>
        <a:xfrm>
          <a:off x="236095" y="2833141"/>
          <a:ext cx="1648850" cy="1888760"/>
        </a:xfrm>
        <a:prstGeom prst="roundRect">
          <a:avLst>
            <a:gd name="adj" fmla="val 10000"/>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20000" r="-2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2" y="3"/>
            <a:ext cx="2946400" cy="496889"/>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9" y="3"/>
            <a:ext cx="2946400" cy="496889"/>
          </a:xfrm>
          <a:prstGeom prst="rect">
            <a:avLst/>
          </a:prstGeom>
        </p:spPr>
        <p:txBody>
          <a:bodyPr vert="horz" lIns="91440" tIns="45720" rIns="91440" bIns="45720" rtlCol="0"/>
          <a:lstStyle>
            <a:lvl1pPr algn="r">
              <a:defRPr sz="1200"/>
            </a:lvl1pPr>
          </a:lstStyle>
          <a:p>
            <a:fld id="{0160B359-50B4-4BC9-880E-98F18A6C7756}" type="datetimeFigureOut">
              <a:rPr lang="cs-CZ" smtClean="0"/>
              <a:pPr/>
              <a:t>03.04.2023</a:t>
            </a:fld>
            <a:endParaRPr lang="cs-CZ"/>
          </a:p>
        </p:txBody>
      </p:sp>
      <p:sp>
        <p:nvSpPr>
          <p:cNvPr id="4" name="Zástupný symbol pro zápatí 3"/>
          <p:cNvSpPr>
            <a:spLocks noGrp="1"/>
          </p:cNvSpPr>
          <p:nvPr>
            <p:ph type="ftr" sz="quarter" idx="2"/>
          </p:nvPr>
        </p:nvSpPr>
        <p:spPr>
          <a:xfrm>
            <a:off x="2" y="9428164"/>
            <a:ext cx="2946400" cy="4968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9" y="9428164"/>
            <a:ext cx="2946400" cy="496887"/>
          </a:xfrm>
          <a:prstGeom prst="rect">
            <a:avLst/>
          </a:prstGeom>
        </p:spPr>
        <p:txBody>
          <a:bodyPr vert="horz" lIns="91440" tIns="45720" rIns="91440" bIns="45720" rtlCol="0" anchor="b"/>
          <a:lstStyle>
            <a:lvl1pPr algn="r">
              <a:defRPr sz="1200"/>
            </a:lvl1pPr>
          </a:lstStyle>
          <a:p>
            <a:fld id="{6C58E3B5-F936-41C1-A2B7-9998FE680AA1}" type="slidenum">
              <a:rPr lang="cs-CZ" smtClean="0"/>
              <a:pPr/>
              <a:t>‹#›</a:t>
            </a:fld>
            <a:endParaRPr lang="cs-CZ"/>
          </a:p>
        </p:txBody>
      </p:sp>
    </p:spTree>
    <p:extLst>
      <p:ext uri="{BB962C8B-B14F-4D97-AF65-F5344CB8AC3E}">
        <p14:creationId xmlns:p14="http://schemas.microsoft.com/office/powerpoint/2010/main" val="2411657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703916EA-B297-4F0B-851D-BD5704B201B7}" type="datetimeFigureOut">
              <a:rPr lang="cs-CZ" smtClean="0"/>
              <a:pPr/>
              <a:t>03.04.2023</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6"/>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28585"/>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4" y="9428585"/>
            <a:ext cx="2945659" cy="496332"/>
          </a:xfrm>
          <a:prstGeom prst="rect">
            <a:avLst/>
          </a:prstGeom>
        </p:spPr>
        <p:txBody>
          <a:bodyPr vert="horz" lIns="91440" tIns="45720" rIns="91440" bIns="45720" rtlCol="0" anchor="b"/>
          <a:lstStyle>
            <a:lvl1pPr algn="r">
              <a:defRPr sz="1200"/>
            </a:lvl1pPr>
          </a:lstStyle>
          <a:p>
            <a:fld id="{53FB31FA-E905-4016-9D4B-970DF0C7EE08}" type="slidenum">
              <a:rPr lang="cs-CZ" smtClean="0"/>
              <a:pPr/>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1</a:t>
            </a:fld>
            <a:endParaRPr lang="cs-CZ"/>
          </a:p>
        </p:txBody>
      </p:sp>
    </p:spTree>
    <p:extLst>
      <p:ext uri="{BB962C8B-B14F-4D97-AF65-F5344CB8AC3E}">
        <p14:creationId xmlns:p14="http://schemas.microsoft.com/office/powerpoint/2010/main" val="13244346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cs-CZ" b="0"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83109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100" dirty="0">
              <a:latin typeface="Arial" panose="020B0604020202020204" pitchFamily="34" charset="0"/>
              <a:cs typeface="Arial" panose="020B0604020202020204" pitchFamily="34" charset="0"/>
            </a:endParaRPr>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211998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buFont typeface="Wingdings" panose="05000000000000000000" pitchFamily="2" charset="2"/>
              <a:buNone/>
            </a:pPr>
            <a:endParaRPr lang="cs-CZ" sz="1100" dirty="0">
              <a:latin typeface="Arial" panose="020B0604020202020204" pitchFamily="34" charset="0"/>
              <a:cs typeface="Arial" panose="020B0604020202020204" pitchFamily="34" charset="0"/>
            </a:endParaRPr>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0167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537778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48341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15</a:t>
            </a:fld>
            <a:endParaRPr lang="cs-CZ"/>
          </a:p>
        </p:txBody>
      </p:sp>
    </p:spTree>
    <p:extLst>
      <p:ext uri="{BB962C8B-B14F-4D97-AF65-F5344CB8AC3E}">
        <p14:creationId xmlns:p14="http://schemas.microsoft.com/office/powerpoint/2010/main" val="38580706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171450" indent="-171450">
              <a:buFont typeface="Wingdings" panose="05000000000000000000" pitchFamily="2" charset="2"/>
              <a:buChar char="l"/>
            </a:pPr>
            <a:endParaRPr lang="cs-CZ" sz="11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l"/>
            </a:pPr>
            <a:endParaRPr lang="cs-CZ" dirty="0"/>
          </a:p>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16</a:t>
            </a:fld>
            <a:endParaRPr lang="cs-CZ"/>
          </a:p>
        </p:txBody>
      </p:sp>
    </p:spTree>
    <p:extLst>
      <p:ext uri="{BB962C8B-B14F-4D97-AF65-F5344CB8AC3E}">
        <p14:creationId xmlns:p14="http://schemas.microsoft.com/office/powerpoint/2010/main" val="19964435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21805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18</a:t>
            </a:fld>
            <a:endParaRPr lang="cs-CZ"/>
          </a:p>
        </p:txBody>
      </p:sp>
    </p:spTree>
    <p:extLst>
      <p:ext uri="{BB962C8B-B14F-4D97-AF65-F5344CB8AC3E}">
        <p14:creationId xmlns:p14="http://schemas.microsoft.com/office/powerpoint/2010/main" val="5433857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19</a:t>
            </a:fld>
            <a:endParaRPr lang="cs-CZ"/>
          </a:p>
        </p:txBody>
      </p:sp>
    </p:spTree>
    <p:extLst>
      <p:ext uri="{BB962C8B-B14F-4D97-AF65-F5344CB8AC3E}">
        <p14:creationId xmlns:p14="http://schemas.microsoft.com/office/powerpoint/2010/main" val="1835664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2</a:t>
            </a:fld>
            <a:endParaRPr lang="cs-CZ"/>
          </a:p>
        </p:txBody>
      </p:sp>
    </p:spTree>
    <p:extLst>
      <p:ext uri="{BB962C8B-B14F-4D97-AF65-F5344CB8AC3E}">
        <p14:creationId xmlns:p14="http://schemas.microsoft.com/office/powerpoint/2010/main" val="16706395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20</a:t>
            </a:fld>
            <a:endParaRPr lang="cs-CZ"/>
          </a:p>
        </p:txBody>
      </p:sp>
    </p:spTree>
    <p:extLst>
      <p:ext uri="{BB962C8B-B14F-4D97-AF65-F5344CB8AC3E}">
        <p14:creationId xmlns:p14="http://schemas.microsoft.com/office/powerpoint/2010/main" val="29490091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28067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921507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771930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cs-CZ"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771990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25</a:t>
            </a:fld>
            <a:endParaRPr lang="cs-CZ"/>
          </a:p>
        </p:txBody>
      </p:sp>
    </p:spTree>
    <p:extLst>
      <p:ext uri="{BB962C8B-B14F-4D97-AF65-F5344CB8AC3E}">
        <p14:creationId xmlns:p14="http://schemas.microsoft.com/office/powerpoint/2010/main" val="619053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100" dirty="0">
              <a:latin typeface="Arial" panose="020B0604020202020204" pitchFamily="34" charset="0"/>
              <a:cs typeface="Arial" panose="020B0604020202020204" pitchFamily="34" charset="0"/>
            </a:endParaRPr>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81859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11879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600" kern="1200" dirty="0">
              <a:solidFill>
                <a:schemeClr val="tx1"/>
              </a:solidFill>
              <a:effectLst/>
              <a:latin typeface="Arial" panose="020B0604020202020204" pitchFamily="34" charset="0"/>
              <a:cs typeface="Arial" panose="020B0604020202020204" pitchFamily="34" charset="0"/>
            </a:endParaRPr>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76744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100" dirty="0">
              <a:latin typeface="Arial" panose="020B0604020202020204" pitchFamily="34" charset="0"/>
              <a:cs typeface="Arial" panose="020B0604020202020204" pitchFamily="34" charset="0"/>
            </a:endParaRPr>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15764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pPr/>
              <a:t>7</a:t>
            </a:fld>
            <a:endParaRPr lang="cs-CZ"/>
          </a:p>
        </p:txBody>
      </p:sp>
    </p:spTree>
    <p:extLst>
      <p:ext uri="{BB962C8B-B14F-4D97-AF65-F5344CB8AC3E}">
        <p14:creationId xmlns:p14="http://schemas.microsoft.com/office/powerpoint/2010/main" val="2551447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100" b="0" dirty="0">
              <a:latin typeface="Arial" panose="020B0604020202020204" pitchFamily="34" charset="0"/>
              <a:cs typeface="Arial" panose="020B0604020202020204" pitchFamily="34" charset="0"/>
            </a:endParaRPr>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53376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FB31FA-E905-4016-9D4B-970DF0C7EE08}" type="slidenum">
              <a:rPr kumimoji="0" lang="cs-CZ"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cs-CZ"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475073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6517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639552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083502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378763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251370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43019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624001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597798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32506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8128557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307304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2" name="Obrázek 1"/>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1641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5719398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8922570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1610661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319736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8" name="Obrázek 7"/>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5723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2521482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6065274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96581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136218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0852254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8" name="Obdélník 7">
            <a:extLst>
              <a:ext uri="{FF2B5EF4-FFF2-40B4-BE49-F238E27FC236}">
                <a16:creationId xmlns:a16="http://schemas.microsoft.com/office/drawing/2014/main" id="{5440A850-5689-4D55-9BAB-31BFA4EFCDA9}"/>
              </a:ext>
            </a:extLst>
          </p:cNvPr>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
        <p:nvSpPr>
          <p:cNvPr id="9" name="Obdélník 8">
            <a:extLst>
              <a:ext uri="{FF2B5EF4-FFF2-40B4-BE49-F238E27FC236}">
                <a16:creationId xmlns:a16="http://schemas.microsoft.com/office/drawing/2014/main" id="{4B814B96-F626-44A0-A553-EAB5E9D402FD}"/>
              </a:ext>
            </a:extLst>
          </p:cNvPr>
          <p:cNvSpPr/>
          <p:nvPr userDrawn="1"/>
        </p:nvSpPr>
        <p:spPr>
          <a:xfrm>
            <a:off x="0" y="0"/>
            <a:ext cx="9144000" cy="1335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pic>
        <p:nvPicPr>
          <p:cNvPr id="10" name="Obrázek 11">
            <a:extLst>
              <a:ext uri="{FF2B5EF4-FFF2-40B4-BE49-F238E27FC236}">
                <a16:creationId xmlns:a16="http://schemas.microsoft.com/office/drawing/2014/main" id="{7CEA8BD9-4EDC-478A-B1D7-B89C5968F4F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201613"/>
            <a:ext cx="395287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Přímá spojnice 11">
            <a:extLst>
              <a:ext uri="{FF2B5EF4-FFF2-40B4-BE49-F238E27FC236}">
                <a16:creationId xmlns:a16="http://schemas.microsoft.com/office/drawing/2014/main" id="{8A311705-EB00-4AD0-A6F1-3F48833DB4AD}"/>
              </a:ext>
            </a:extLst>
          </p:cNvPr>
          <p:cNvCxnSpPr/>
          <p:nvPr userDrawn="1"/>
        </p:nvCxnSpPr>
        <p:spPr>
          <a:xfrm>
            <a:off x="395288" y="1138238"/>
            <a:ext cx="835342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Nadpis 10"/>
          <p:cNvSpPr>
            <a:spLocks noGrp="1"/>
          </p:cNvSpPr>
          <p:nvPr>
            <p:ph type="title"/>
          </p:nvPr>
        </p:nvSpPr>
        <p:spPr>
          <a:xfrm>
            <a:off x="1512000" y="2610000"/>
            <a:ext cx="7272000" cy="1224000"/>
          </a:xfrm>
        </p:spPr>
        <p:txBody>
          <a:bodyPr anchor="t"/>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p:nvPr>
        </p:nvSpPr>
        <p:spPr>
          <a:xfrm>
            <a:off x="1511299" y="4089600"/>
            <a:ext cx="7272000" cy="540000"/>
          </a:xfrm>
        </p:spPr>
        <p:txBody>
          <a:bodyPr lIns="36000" rIns="36000" anchor="ctr"/>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lze upravit styly předlohy textu.</a:t>
            </a:r>
          </a:p>
        </p:txBody>
      </p:sp>
      <p:sp>
        <p:nvSpPr>
          <p:cNvPr id="15" name="Zástupný symbol pro text 14"/>
          <p:cNvSpPr>
            <a:spLocks noGrp="1"/>
          </p:cNvSpPr>
          <p:nvPr>
            <p:ph type="body" sz="quarter" idx="14"/>
          </p:nvPr>
        </p:nvSpPr>
        <p:spPr>
          <a:xfrm>
            <a:off x="1512000" y="4885200"/>
            <a:ext cx="7272000" cy="540000"/>
          </a:xfrm>
        </p:spPr>
        <p:txBody>
          <a:bodyPr lIns="36000" rIns="36000" anchor="ctr"/>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lze upravit styly předlohy textu.</a:t>
            </a:r>
          </a:p>
        </p:txBody>
      </p:sp>
      <p:sp>
        <p:nvSpPr>
          <p:cNvPr id="5" name="Zástupný symbol pro obrázek 4"/>
          <p:cNvSpPr>
            <a:spLocks noGrp="1" noChangeAspect="1"/>
          </p:cNvSpPr>
          <p:nvPr>
            <p:ph type="pic" sz="quarter" idx="15"/>
          </p:nvPr>
        </p:nvSpPr>
        <p:spPr>
          <a:xfrm>
            <a:off x="846000" y="2636837"/>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
        <p:nvSpPr>
          <p:cNvPr id="14" name="Zástupný symbol pro obrázek 4"/>
          <p:cNvSpPr>
            <a:spLocks noGrp="1" noChangeAspect="1"/>
          </p:cNvSpPr>
          <p:nvPr>
            <p:ph type="pic" sz="quarter" idx="16"/>
          </p:nvPr>
        </p:nvSpPr>
        <p:spPr>
          <a:xfrm>
            <a:off x="846000" y="4089600"/>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
        <p:nvSpPr>
          <p:cNvPr id="16" name="Zástupný symbol pro obrázek 4"/>
          <p:cNvSpPr>
            <a:spLocks noGrp="1" noChangeAspect="1"/>
          </p:cNvSpPr>
          <p:nvPr>
            <p:ph type="pic" sz="quarter" idx="17"/>
          </p:nvPr>
        </p:nvSpPr>
        <p:spPr>
          <a:xfrm>
            <a:off x="846000" y="4885200"/>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
        <p:nvSpPr>
          <p:cNvPr id="17" name="Zástupný symbol pro datum 5">
            <a:extLst>
              <a:ext uri="{FF2B5EF4-FFF2-40B4-BE49-F238E27FC236}">
                <a16:creationId xmlns:a16="http://schemas.microsoft.com/office/drawing/2014/main" id="{E860E2F5-4232-4044-A31B-028BE8AF0C31}"/>
              </a:ext>
            </a:extLst>
          </p:cNvPr>
          <p:cNvSpPr>
            <a:spLocks noGrp="1"/>
          </p:cNvSpPr>
          <p:nvPr>
            <p:ph type="dt" sz="half" idx="18"/>
          </p:nvPr>
        </p:nvSpPr>
        <p:spPr/>
        <p:txBody>
          <a:bodyPr/>
          <a:lstStyle>
            <a:lvl1pPr>
              <a:defRPr/>
            </a:lvl1pPr>
          </a:lstStyle>
          <a:p>
            <a:pPr>
              <a:defRPr/>
            </a:pPr>
            <a:endParaRPr lang="cs-CZ"/>
          </a:p>
        </p:txBody>
      </p:sp>
      <p:sp>
        <p:nvSpPr>
          <p:cNvPr id="18" name="Zástupný symbol pro zápatí 6">
            <a:extLst>
              <a:ext uri="{FF2B5EF4-FFF2-40B4-BE49-F238E27FC236}">
                <a16:creationId xmlns:a16="http://schemas.microsoft.com/office/drawing/2014/main" id="{F0D50276-9955-4298-8C27-4506AADEEF91}"/>
              </a:ext>
            </a:extLst>
          </p:cNvPr>
          <p:cNvSpPr>
            <a:spLocks noGrp="1"/>
          </p:cNvSpPr>
          <p:nvPr>
            <p:ph type="ftr" sz="quarter" idx="19"/>
          </p:nvPr>
        </p:nvSpPr>
        <p:spPr/>
        <p:txBody>
          <a:bodyPr/>
          <a:lstStyle>
            <a:lvl1pPr>
              <a:defRPr/>
            </a:lvl1pPr>
          </a:lstStyle>
          <a:p>
            <a:pPr>
              <a:defRPr/>
            </a:pPr>
            <a:endParaRPr lang="cs-CZ"/>
          </a:p>
        </p:txBody>
      </p:sp>
      <p:sp>
        <p:nvSpPr>
          <p:cNvPr id="19" name="Zástupný symbol pro číslo snímku 7">
            <a:extLst>
              <a:ext uri="{FF2B5EF4-FFF2-40B4-BE49-F238E27FC236}">
                <a16:creationId xmlns:a16="http://schemas.microsoft.com/office/drawing/2014/main" id="{589A2650-EAC2-4DD4-92D9-3F99D1EE2DC2}"/>
              </a:ext>
            </a:extLst>
          </p:cNvPr>
          <p:cNvSpPr>
            <a:spLocks noGrp="1"/>
          </p:cNvSpPr>
          <p:nvPr>
            <p:ph type="sldNum" sz="quarter" idx="20"/>
          </p:nvPr>
        </p:nvSpPr>
        <p:spPr/>
        <p:txBody>
          <a:bodyPr/>
          <a:lstStyle>
            <a:lvl1pPr>
              <a:defRPr/>
            </a:lvl1pPr>
          </a:lstStyle>
          <a:p>
            <a:fld id="{0198550F-A8AA-4E13-B468-7356DC5D9E56}" type="slidenum">
              <a:rPr lang="cs-CZ" altLang="cs-CZ"/>
              <a:pPr/>
              <a:t>‹#›</a:t>
            </a:fld>
            <a:endParaRPr lang="cs-CZ" altLang="cs-CZ"/>
          </a:p>
        </p:txBody>
      </p:sp>
    </p:spTree>
    <p:extLst>
      <p:ext uri="{BB962C8B-B14F-4D97-AF65-F5344CB8AC3E}">
        <p14:creationId xmlns:p14="http://schemas.microsoft.com/office/powerpoint/2010/main" val="35536796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B62F3F9-7728-4A40-BFD0-86F3D90A4D8B}"/>
              </a:ext>
            </a:extLst>
          </p:cNvPr>
          <p:cNvSpPr>
            <a:spLocks noGrp="1"/>
          </p:cNvSpPr>
          <p:nvPr>
            <p:ph type="dt" sz="half" idx="10"/>
          </p:nvPr>
        </p:nvSpPr>
        <p:spPr/>
        <p:txBody>
          <a:bodyPr/>
          <a:lstStyle>
            <a:lvl1pPr>
              <a:defRPr/>
            </a:lvl1pPr>
          </a:lstStyle>
          <a:p>
            <a:pPr>
              <a:defRPr/>
            </a:pPr>
            <a:endParaRPr lang="cs-CZ"/>
          </a:p>
        </p:txBody>
      </p:sp>
      <p:sp>
        <p:nvSpPr>
          <p:cNvPr id="5" name="Zástupný symbol pro zápatí 4">
            <a:extLst>
              <a:ext uri="{FF2B5EF4-FFF2-40B4-BE49-F238E27FC236}">
                <a16:creationId xmlns:a16="http://schemas.microsoft.com/office/drawing/2014/main" id="{B86E5722-98BF-4FC1-8533-479D288E265C}"/>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477DB3E2-E5AB-4868-98AC-686C3A7847F0}"/>
              </a:ext>
            </a:extLst>
          </p:cNvPr>
          <p:cNvSpPr>
            <a:spLocks noGrp="1"/>
          </p:cNvSpPr>
          <p:nvPr>
            <p:ph type="sldNum" sz="quarter" idx="12"/>
          </p:nvPr>
        </p:nvSpPr>
        <p:spPr/>
        <p:txBody>
          <a:bodyPr/>
          <a:lstStyle>
            <a:lvl1pPr>
              <a:defRPr/>
            </a:lvl1pPr>
          </a:lstStyle>
          <a:p>
            <a:fld id="{0D9160E5-A7C5-4D93-8B85-0AD34E46981E}" type="slidenum">
              <a:rPr lang="cs-CZ" altLang="cs-CZ"/>
              <a:pPr/>
              <a:t>‹#›</a:t>
            </a:fld>
            <a:endParaRPr lang="cs-CZ" altLang="cs-CZ"/>
          </a:p>
        </p:txBody>
      </p:sp>
    </p:spTree>
    <p:extLst>
      <p:ext uri="{BB962C8B-B14F-4D97-AF65-F5344CB8AC3E}">
        <p14:creationId xmlns:p14="http://schemas.microsoft.com/office/powerpoint/2010/main" val="2732411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a:extLst>
              <a:ext uri="{FF2B5EF4-FFF2-40B4-BE49-F238E27FC236}">
                <a16:creationId xmlns:a16="http://schemas.microsoft.com/office/drawing/2014/main" id="{88491D62-F952-4535-AFD5-C0B825A8EFED}"/>
              </a:ext>
            </a:extLst>
          </p:cNvPr>
          <p:cNvSpPr>
            <a:spLocks noGrp="1"/>
          </p:cNvSpPr>
          <p:nvPr>
            <p:ph type="dt" sz="half" idx="11"/>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472D71E1-3C46-47B2-86DB-D0DEC7DAEA6A}"/>
              </a:ext>
            </a:extLst>
          </p:cNvPr>
          <p:cNvSpPr>
            <a:spLocks noGrp="1"/>
          </p:cNvSpPr>
          <p:nvPr>
            <p:ph type="ftr" sz="quarter" idx="12"/>
          </p:nvPr>
        </p:nvSpPr>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8EE68A16-8084-47D9-892B-3EAA47ECA196}"/>
              </a:ext>
            </a:extLst>
          </p:cNvPr>
          <p:cNvSpPr>
            <a:spLocks noGrp="1"/>
          </p:cNvSpPr>
          <p:nvPr>
            <p:ph type="sldNum" sz="quarter" idx="13"/>
          </p:nvPr>
        </p:nvSpPr>
        <p:spPr/>
        <p:txBody>
          <a:bodyPr/>
          <a:lstStyle>
            <a:lvl1pPr>
              <a:defRPr/>
            </a:lvl1pPr>
          </a:lstStyle>
          <a:p>
            <a:fld id="{E5065F35-218B-4D88-9A23-FA27793490C1}" type="slidenum">
              <a:rPr lang="cs-CZ" altLang="cs-CZ"/>
              <a:pPr/>
              <a:t>‹#›</a:t>
            </a:fld>
            <a:endParaRPr lang="cs-CZ" altLang="cs-CZ"/>
          </a:p>
        </p:txBody>
      </p:sp>
    </p:spTree>
    <p:extLst>
      <p:ext uri="{BB962C8B-B14F-4D97-AF65-F5344CB8AC3E}">
        <p14:creationId xmlns:p14="http://schemas.microsoft.com/office/powerpoint/2010/main" val="11416505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a:extLst>
              <a:ext uri="{FF2B5EF4-FFF2-40B4-BE49-F238E27FC236}">
                <a16:creationId xmlns:a16="http://schemas.microsoft.com/office/drawing/2014/main" id="{3A402E1C-C993-47A9-A9A2-DDFF65285015}"/>
              </a:ext>
            </a:extLst>
          </p:cNvPr>
          <p:cNvSpPr>
            <a:spLocks noGrp="1"/>
          </p:cNvSpPr>
          <p:nvPr>
            <p:ph type="dt" sz="half" idx="11"/>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14A21021-001E-40FE-B89D-E35555B17A51}"/>
              </a:ext>
            </a:extLst>
          </p:cNvPr>
          <p:cNvSpPr>
            <a:spLocks noGrp="1"/>
          </p:cNvSpPr>
          <p:nvPr>
            <p:ph type="ftr" sz="quarter" idx="12"/>
          </p:nvPr>
        </p:nvSpPr>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6BAAC3A9-4A7A-4BDF-A626-833DCDECE648}"/>
              </a:ext>
            </a:extLst>
          </p:cNvPr>
          <p:cNvSpPr>
            <a:spLocks noGrp="1"/>
          </p:cNvSpPr>
          <p:nvPr>
            <p:ph type="sldNum" sz="quarter" idx="13"/>
          </p:nvPr>
        </p:nvSpPr>
        <p:spPr/>
        <p:txBody>
          <a:bodyPr/>
          <a:lstStyle>
            <a:lvl1pPr>
              <a:defRPr/>
            </a:lvl1pPr>
          </a:lstStyle>
          <a:p>
            <a:fld id="{50B05C27-446C-4A85-9C37-DA7E52797172}" type="slidenum">
              <a:rPr lang="cs-CZ" altLang="cs-CZ"/>
              <a:pPr/>
              <a:t>‹#›</a:t>
            </a:fld>
            <a:endParaRPr lang="cs-CZ" altLang="cs-CZ"/>
          </a:p>
        </p:txBody>
      </p:sp>
    </p:spTree>
    <p:extLst>
      <p:ext uri="{BB962C8B-B14F-4D97-AF65-F5344CB8AC3E}">
        <p14:creationId xmlns:p14="http://schemas.microsoft.com/office/powerpoint/2010/main" val="10977708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8" name="Zástupný symbol pro datum 3">
            <a:extLst>
              <a:ext uri="{FF2B5EF4-FFF2-40B4-BE49-F238E27FC236}">
                <a16:creationId xmlns:a16="http://schemas.microsoft.com/office/drawing/2014/main" id="{20014ACF-8830-4491-879B-5E3EDC96EC7A}"/>
              </a:ext>
            </a:extLst>
          </p:cNvPr>
          <p:cNvSpPr>
            <a:spLocks noGrp="1"/>
          </p:cNvSpPr>
          <p:nvPr>
            <p:ph type="dt" sz="half" idx="13"/>
          </p:nvPr>
        </p:nvSpPr>
        <p:spPr/>
        <p:txBody>
          <a:bodyPr/>
          <a:lstStyle>
            <a:lvl1pPr>
              <a:defRPr/>
            </a:lvl1pPr>
          </a:lstStyle>
          <a:p>
            <a:pPr>
              <a:defRPr/>
            </a:pPr>
            <a:endParaRPr lang="cs-CZ"/>
          </a:p>
        </p:txBody>
      </p:sp>
      <p:sp>
        <p:nvSpPr>
          <p:cNvPr id="9" name="Zástupný symbol pro zápatí 4">
            <a:extLst>
              <a:ext uri="{FF2B5EF4-FFF2-40B4-BE49-F238E27FC236}">
                <a16:creationId xmlns:a16="http://schemas.microsoft.com/office/drawing/2014/main" id="{83053E07-1DA1-4714-8C6D-D6E135DA6132}"/>
              </a:ext>
            </a:extLst>
          </p:cNvPr>
          <p:cNvSpPr>
            <a:spLocks noGrp="1"/>
          </p:cNvSpPr>
          <p:nvPr>
            <p:ph type="ftr" sz="quarter" idx="14"/>
          </p:nvPr>
        </p:nvSpPr>
        <p:spPr/>
        <p:txBody>
          <a:bodyPr/>
          <a:lstStyle>
            <a:lvl1pPr>
              <a:defRPr/>
            </a:lvl1pPr>
          </a:lstStyle>
          <a:p>
            <a:pPr>
              <a:defRPr/>
            </a:pPr>
            <a:endParaRPr lang="cs-CZ"/>
          </a:p>
        </p:txBody>
      </p:sp>
      <p:sp>
        <p:nvSpPr>
          <p:cNvPr id="10" name="Zástupný symbol pro číslo snímku 5">
            <a:extLst>
              <a:ext uri="{FF2B5EF4-FFF2-40B4-BE49-F238E27FC236}">
                <a16:creationId xmlns:a16="http://schemas.microsoft.com/office/drawing/2014/main" id="{58961FE1-CAB4-4ADE-9A33-883ED94D0761}"/>
              </a:ext>
            </a:extLst>
          </p:cNvPr>
          <p:cNvSpPr>
            <a:spLocks noGrp="1"/>
          </p:cNvSpPr>
          <p:nvPr>
            <p:ph type="sldNum" sz="quarter" idx="15"/>
          </p:nvPr>
        </p:nvSpPr>
        <p:spPr/>
        <p:txBody>
          <a:bodyPr/>
          <a:lstStyle>
            <a:lvl1pPr>
              <a:defRPr/>
            </a:lvl1pPr>
          </a:lstStyle>
          <a:p>
            <a:fld id="{2F379236-ECBE-4A93-B643-3EF311D18166}" type="slidenum">
              <a:rPr lang="cs-CZ" altLang="cs-CZ"/>
              <a:pPr/>
              <a:t>‹#›</a:t>
            </a:fld>
            <a:endParaRPr lang="cs-CZ" altLang="cs-CZ"/>
          </a:p>
        </p:txBody>
      </p:sp>
    </p:spTree>
    <p:extLst>
      <p:ext uri="{BB962C8B-B14F-4D97-AF65-F5344CB8AC3E}">
        <p14:creationId xmlns:p14="http://schemas.microsoft.com/office/powerpoint/2010/main" val="13563400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9103466A-AFD6-49BF-9F95-B491C8DCA065}"/>
              </a:ext>
            </a:extLst>
          </p:cNvPr>
          <p:cNvSpPr/>
          <p:nvPr userDrawn="1"/>
        </p:nvSpPr>
        <p:spPr>
          <a:xfrm>
            <a:off x="0" y="0"/>
            <a:ext cx="9144000" cy="67325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
        <p:nvSpPr>
          <p:cNvPr id="5" name="Obdélník 4">
            <a:extLst>
              <a:ext uri="{FF2B5EF4-FFF2-40B4-BE49-F238E27FC236}">
                <a16:creationId xmlns:a16="http://schemas.microsoft.com/office/drawing/2014/main" id="{CAD72209-6EF4-40C9-8CC7-F21F3CE8F0ED}"/>
              </a:ext>
            </a:extLst>
          </p:cNvPr>
          <p:cNvSpPr/>
          <p:nvPr userDrawn="1"/>
        </p:nvSpPr>
        <p:spPr>
          <a:xfrm>
            <a:off x="0" y="0"/>
            <a:ext cx="9144000" cy="1335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pic>
        <p:nvPicPr>
          <p:cNvPr id="6" name="Obrázek 11">
            <a:extLst>
              <a:ext uri="{FF2B5EF4-FFF2-40B4-BE49-F238E27FC236}">
                <a16:creationId xmlns:a16="http://schemas.microsoft.com/office/drawing/2014/main" id="{60960804-DBEC-4486-B904-D33D68982F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201613"/>
            <a:ext cx="395287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Přímá spojnice 6">
            <a:extLst>
              <a:ext uri="{FF2B5EF4-FFF2-40B4-BE49-F238E27FC236}">
                <a16:creationId xmlns:a16="http://schemas.microsoft.com/office/drawing/2014/main" id="{F2E4AEA2-E2BC-4509-9D83-259913DAFCD8}"/>
              </a:ext>
            </a:extLst>
          </p:cNvPr>
          <p:cNvCxnSpPr/>
          <p:nvPr userDrawn="1"/>
        </p:nvCxnSpPr>
        <p:spPr>
          <a:xfrm>
            <a:off x="395288" y="1138238"/>
            <a:ext cx="835342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Nadpis 10"/>
          <p:cNvSpPr>
            <a:spLocks noGrp="1"/>
          </p:cNvSpPr>
          <p:nvPr>
            <p:ph type="title"/>
          </p:nvPr>
        </p:nvSpPr>
        <p:spPr>
          <a:xfrm>
            <a:off x="1512000" y="2610000"/>
            <a:ext cx="7272000" cy="3240000"/>
          </a:xfrm>
        </p:spPr>
        <p:txBody>
          <a:bodyPr anchor="t"/>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rtlCol="0" anchor="ctr" anchorCtr="1">
            <a:noAutofit/>
          </a:bodyPr>
          <a:lstStyle>
            <a:lvl1pPr marL="0" indent="0">
              <a:buFontTx/>
              <a:buNone/>
              <a:defRPr sz="600"/>
            </a:lvl1pPr>
          </a:lstStyle>
          <a:p>
            <a:pPr lvl="0"/>
            <a:r>
              <a:rPr lang="cs-CZ" noProof="0"/>
              <a:t>Kliknutím na ikonu přidáte obrázek.</a:t>
            </a:r>
            <a:endParaRPr lang="cs-CZ" noProof="0" dirty="0"/>
          </a:p>
        </p:txBody>
      </p:sp>
    </p:spTree>
    <p:extLst>
      <p:ext uri="{BB962C8B-B14F-4D97-AF65-F5344CB8AC3E}">
        <p14:creationId xmlns:p14="http://schemas.microsoft.com/office/powerpoint/2010/main" val="22569631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a:extLst>
              <a:ext uri="{FF2B5EF4-FFF2-40B4-BE49-F238E27FC236}">
                <a16:creationId xmlns:a16="http://schemas.microsoft.com/office/drawing/2014/main" id="{144875B2-35B6-4F44-8AE5-7B01E9F41DDF}"/>
              </a:ext>
            </a:extLst>
          </p:cNvPr>
          <p:cNvSpPr>
            <a:spLocks noGrp="1"/>
          </p:cNvSpPr>
          <p:nvPr>
            <p:ph type="dt" sz="half" idx="10"/>
          </p:nvPr>
        </p:nvSpPr>
        <p:spPr/>
        <p:txBody>
          <a:bodyPr/>
          <a:lstStyle>
            <a:lvl1pPr>
              <a:defRPr/>
            </a:lvl1pPr>
          </a:lstStyle>
          <a:p>
            <a:pPr>
              <a:defRPr/>
            </a:pPr>
            <a:endParaRPr lang="cs-CZ"/>
          </a:p>
        </p:txBody>
      </p:sp>
      <p:sp>
        <p:nvSpPr>
          <p:cNvPr id="5" name="Zástupný symbol pro zápatí 4">
            <a:extLst>
              <a:ext uri="{FF2B5EF4-FFF2-40B4-BE49-F238E27FC236}">
                <a16:creationId xmlns:a16="http://schemas.microsoft.com/office/drawing/2014/main" id="{7263332D-16FA-4FB8-9D58-A8245641845E}"/>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0819E384-A268-40BE-9882-E734EC743D3D}"/>
              </a:ext>
            </a:extLst>
          </p:cNvPr>
          <p:cNvSpPr>
            <a:spLocks noGrp="1"/>
          </p:cNvSpPr>
          <p:nvPr>
            <p:ph type="sldNum" sz="quarter" idx="12"/>
          </p:nvPr>
        </p:nvSpPr>
        <p:spPr/>
        <p:txBody>
          <a:bodyPr/>
          <a:lstStyle>
            <a:lvl1pPr>
              <a:defRPr/>
            </a:lvl1pPr>
          </a:lstStyle>
          <a:p>
            <a:fld id="{B1A92EA3-1B42-4F82-87E4-17C6485D0395}" type="slidenum">
              <a:rPr lang="cs-CZ" altLang="cs-CZ"/>
              <a:pPr/>
              <a:t>‹#›</a:t>
            </a:fld>
            <a:endParaRPr lang="cs-CZ" altLang="cs-CZ"/>
          </a:p>
        </p:txBody>
      </p:sp>
    </p:spTree>
    <p:extLst>
      <p:ext uri="{BB962C8B-B14F-4D97-AF65-F5344CB8AC3E}">
        <p14:creationId xmlns:p14="http://schemas.microsoft.com/office/powerpoint/2010/main" val="39027615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datum 3">
            <a:extLst>
              <a:ext uri="{FF2B5EF4-FFF2-40B4-BE49-F238E27FC236}">
                <a16:creationId xmlns:a16="http://schemas.microsoft.com/office/drawing/2014/main" id="{4DCAC432-B6EF-4F90-BE16-B6589FE163C0}"/>
              </a:ext>
            </a:extLst>
          </p:cNvPr>
          <p:cNvSpPr>
            <a:spLocks noGrp="1"/>
          </p:cNvSpPr>
          <p:nvPr>
            <p:ph type="dt" sz="half" idx="14"/>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DA8EA4FE-02AA-4170-BBC5-3B30B971992D}"/>
              </a:ext>
            </a:extLst>
          </p:cNvPr>
          <p:cNvSpPr>
            <a:spLocks noGrp="1"/>
          </p:cNvSpPr>
          <p:nvPr>
            <p:ph type="ftr" sz="quarter" idx="15"/>
          </p:nvPr>
        </p:nvSpPr>
        <p:spPr/>
        <p:txBody>
          <a:bodyPr/>
          <a:lstStyle>
            <a:lvl1pPr>
              <a:defRPr/>
            </a:lvl1pPr>
          </a:lstStyle>
          <a:p>
            <a:pPr>
              <a:defRPr/>
            </a:pPr>
            <a:endParaRPr lang="cs-CZ"/>
          </a:p>
        </p:txBody>
      </p:sp>
      <p:sp>
        <p:nvSpPr>
          <p:cNvPr id="8" name="Zástupný symbol pro číslo snímku 5">
            <a:extLst>
              <a:ext uri="{FF2B5EF4-FFF2-40B4-BE49-F238E27FC236}">
                <a16:creationId xmlns:a16="http://schemas.microsoft.com/office/drawing/2014/main" id="{C816C8A6-2A9B-4C38-B7FD-4B42A6806D5A}"/>
              </a:ext>
            </a:extLst>
          </p:cNvPr>
          <p:cNvSpPr>
            <a:spLocks noGrp="1"/>
          </p:cNvSpPr>
          <p:nvPr>
            <p:ph type="sldNum" sz="quarter" idx="16"/>
          </p:nvPr>
        </p:nvSpPr>
        <p:spPr/>
        <p:txBody>
          <a:bodyPr/>
          <a:lstStyle>
            <a:lvl1pPr>
              <a:defRPr/>
            </a:lvl1pPr>
          </a:lstStyle>
          <a:p>
            <a:fld id="{041D46E7-777A-4B31-91D1-6BAC074F3F45}" type="slidenum">
              <a:rPr lang="cs-CZ" altLang="cs-CZ"/>
              <a:pPr/>
              <a:t>‹#›</a:t>
            </a:fld>
            <a:endParaRPr lang="cs-CZ" altLang="cs-CZ"/>
          </a:p>
        </p:txBody>
      </p:sp>
    </p:spTree>
    <p:extLst>
      <p:ext uri="{BB962C8B-B14F-4D97-AF65-F5344CB8AC3E}">
        <p14:creationId xmlns:p14="http://schemas.microsoft.com/office/powerpoint/2010/main" val="40005755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datum 3">
            <a:extLst>
              <a:ext uri="{FF2B5EF4-FFF2-40B4-BE49-F238E27FC236}">
                <a16:creationId xmlns:a16="http://schemas.microsoft.com/office/drawing/2014/main" id="{41A5FD0E-4C77-4AB1-8C24-B538E3595466}"/>
              </a:ext>
            </a:extLst>
          </p:cNvPr>
          <p:cNvSpPr>
            <a:spLocks noGrp="1"/>
          </p:cNvSpPr>
          <p:nvPr>
            <p:ph type="dt" sz="half" idx="14"/>
          </p:nvPr>
        </p:nvSpPr>
        <p:spPr/>
        <p:txBody>
          <a:bodyPr/>
          <a:lstStyle>
            <a:lvl1pPr>
              <a:defRPr/>
            </a:lvl1pPr>
          </a:lstStyle>
          <a:p>
            <a:pPr>
              <a:defRPr/>
            </a:pPr>
            <a:endParaRPr lang="cs-CZ"/>
          </a:p>
        </p:txBody>
      </p:sp>
      <p:sp>
        <p:nvSpPr>
          <p:cNvPr id="6" name="Zástupný symbol pro zápatí 4">
            <a:extLst>
              <a:ext uri="{FF2B5EF4-FFF2-40B4-BE49-F238E27FC236}">
                <a16:creationId xmlns:a16="http://schemas.microsoft.com/office/drawing/2014/main" id="{7F1B0D53-65EC-4182-9C84-586995D97961}"/>
              </a:ext>
            </a:extLst>
          </p:cNvPr>
          <p:cNvSpPr>
            <a:spLocks noGrp="1"/>
          </p:cNvSpPr>
          <p:nvPr>
            <p:ph type="ftr" sz="quarter" idx="15"/>
          </p:nvPr>
        </p:nvSpPr>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9A32A76A-7911-4237-A277-EDD706146567}"/>
              </a:ext>
            </a:extLst>
          </p:cNvPr>
          <p:cNvSpPr>
            <a:spLocks noGrp="1"/>
          </p:cNvSpPr>
          <p:nvPr>
            <p:ph type="sldNum" sz="quarter" idx="16"/>
          </p:nvPr>
        </p:nvSpPr>
        <p:spPr/>
        <p:txBody>
          <a:bodyPr/>
          <a:lstStyle>
            <a:lvl1pPr>
              <a:defRPr/>
            </a:lvl1pPr>
          </a:lstStyle>
          <a:p>
            <a:fld id="{6ED6F8FF-31CC-4B87-82D9-260C2CBB7CFD}" type="slidenum">
              <a:rPr lang="cs-CZ" altLang="cs-CZ"/>
              <a:pPr/>
              <a:t>‹#›</a:t>
            </a:fld>
            <a:endParaRPr lang="cs-CZ" altLang="cs-CZ"/>
          </a:p>
        </p:txBody>
      </p:sp>
    </p:spTree>
    <p:extLst>
      <p:ext uri="{BB962C8B-B14F-4D97-AF65-F5344CB8AC3E}">
        <p14:creationId xmlns:p14="http://schemas.microsoft.com/office/powerpoint/2010/main" val="1683419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6930276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6" name="Zástupný symbol pro datum 3">
            <a:extLst>
              <a:ext uri="{FF2B5EF4-FFF2-40B4-BE49-F238E27FC236}">
                <a16:creationId xmlns:a16="http://schemas.microsoft.com/office/drawing/2014/main" id="{02585D64-3693-4B90-9D33-158C02C2C218}"/>
              </a:ext>
            </a:extLst>
          </p:cNvPr>
          <p:cNvSpPr>
            <a:spLocks noGrp="1"/>
          </p:cNvSpPr>
          <p:nvPr>
            <p:ph type="dt" sz="half" idx="15"/>
          </p:nvPr>
        </p:nvSpPr>
        <p:spPr/>
        <p:txBody>
          <a:bodyPr/>
          <a:lstStyle>
            <a:lvl1pPr>
              <a:defRPr/>
            </a:lvl1pPr>
          </a:lstStyle>
          <a:p>
            <a:pPr>
              <a:defRPr/>
            </a:pPr>
            <a:endParaRPr lang="cs-CZ"/>
          </a:p>
        </p:txBody>
      </p:sp>
      <p:sp>
        <p:nvSpPr>
          <p:cNvPr id="9" name="Zástupný symbol pro zápatí 4">
            <a:extLst>
              <a:ext uri="{FF2B5EF4-FFF2-40B4-BE49-F238E27FC236}">
                <a16:creationId xmlns:a16="http://schemas.microsoft.com/office/drawing/2014/main" id="{49B78728-FEEA-4D61-8ADC-6067FAAB642F}"/>
              </a:ext>
            </a:extLst>
          </p:cNvPr>
          <p:cNvSpPr>
            <a:spLocks noGrp="1"/>
          </p:cNvSpPr>
          <p:nvPr>
            <p:ph type="ftr" sz="quarter" idx="16"/>
          </p:nvPr>
        </p:nvSpPr>
        <p:spPr/>
        <p:txBody>
          <a:bodyPr/>
          <a:lstStyle>
            <a:lvl1pPr>
              <a:defRPr/>
            </a:lvl1pPr>
          </a:lstStyle>
          <a:p>
            <a:pPr>
              <a:defRPr/>
            </a:pPr>
            <a:endParaRPr lang="cs-CZ"/>
          </a:p>
        </p:txBody>
      </p:sp>
      <p:sp>
        <p:nvSpPr>
          <p:cNvPr id="10" name="Zástupný symbol pro číslo snímku 5">
            <a:extLst>
              <a:ext uri="{FF2B5EF4-FFF2-40B4-BE49-F238E27FC236}">
                <a16:creationId xmlns:a16="http://schemas.microsoft.com/office/drawing/2014/main" id="{EEE07B07-EB06-4CA5-9611-83DC965B9127}"/>
              </a:ext>
            </a:extLst>
          </p:cNvPr>
          <p:cNvSpPr>
            <a:spLocks noGrp="1"/>
          </p:cNvSpPr>
          <p:nvPr>
            <p:ph type="sldNum" sz="quarter" idx="17"/>
          </p:nvPr>
        </p:nvSpPr>
        <p:spPr/>
        <p:txBody>
          <a:bodyPr/>
          <a:lstStyle>
            <a:lvl1pPr>
              <a:defRPr/>
            </a:lvl1pPr>
          </a:lstStyle>
          <a:p>
            <a:fld id="{44D291B7-B4C8-43E2-8D5A-7FE37CE2B527}" type="slidenum">
              <a:rPr lang="cs-CZ" altLang="cs-CZ"/>
              <a:pPr/>
              <a:t>‹#›</a:t>
            </a:fld>
            <a:endParaRPr lang="cs-CZ" altLang="cs-CZ"/>
          </a:p>
        </p:txBody>
      </p:sp>
    </p:spTree>
    <p:extLst>
      <p:ext uri="{BB962C8B-B14F-4D97-AF65-F5344CB8AC3E}">
        <p14:creationId xmlns:p14="http://schemas.microsoft.com/office/powerpoint/2010/main" val="14391587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1">
            <a:spLocks noChangeArrowheads="1"/>
          </p:cNvSpPr>
          <p:nvPr userDrawn="1"/>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800" b="0" i="0" u="none" strike="noStrike" cap="none" normalizeH="0" baseline="0" dirty="0">
                <a:ln>
                  <a:noFill/>
                </a:ln>
                <a:solidFill>
                  <a:srgbClr val="FFFFFF"/>
                </a:solidFill>
                <a:effectLst/>
                <a:latin typeface="Trebuchet MS" panose="020B0603020202020204" pitchFamily="34" charset="0"/>
              </a:rPr>
              <a:t>Operační program </a:t>
            </a:r>
            <a:r>
              <a:rPr kumimoji="0" lang="cs-CZ" altLang="cs-CZ" sz="1800" b="1" i="0" u="none" strike="noStrike" cap="none" normalizeH="0" baseline="0" dirty="0">
                <a:ln>
                  <a:noFill/>
                </a:ln>
                <a:solidFill>
                  <a:srgbClr val="5FBBF5"/>
                </a:solidFill>
                <a:effectLst/>
                <a:latin typeface="Trebuchet MS" panose="020B0603020202020204" pitchFamily="34" charset="0"/>
              </a:rPr>
              <a:t>Zaměstnanost plus</a:t>
            </a:r>
            <a:endParaRPr kumimoji="0" lang="cs-CZ" altLang="cs-CZ" sz="2400" b="1" i="0" u="none" strike="noStrike" cap="none" normalizeH="0" baseline="0" dirty="0">
              <a:ln>
                <a:noFill/>
              </a:ln>
              <a:solidFill>
                <a:schemeClr val="tx1"/>
              </a:solidFill>
              <a:effectLst/>
              <a:latin typeface="Arial" panose="020B0604020202020204" pitchFamily="34" charset="0"/>
            </a:endParaRPr>
          </a:p>
        </p:txBody>
      </p:sp>
      <p:cxnSp>
        <p:nvCxnSpPr>
          <p:cNvPr id="18" name="Přímá spojnice 17"/>
          <p:cNvCxnSpPr>
            <a:cxnSpLocks/>
          </p:cNvCxnSpPr>
          <p:nvPr userDrawn="1"/>
        </p:nvCxnSpPr>
        <p:spPr>
          <a:xfrm flipV="1">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1"/>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1479558"/>
      </p:ext>
    </p:extLst>
  </p:cSld>
  <p:clrMapOvr>
    <a:masterClrMapping/>
  </p:clrMapOvr>
  <p:extLst>
    <p:ext uri="{DCECCB84-F9BA-43D5-87BE-67443E8EF086}">
      <p15:sldGuideLst xmlns:p15="http://schemas.microsoft.com/office/powerpoint/2012/main">
        <p15:guide id="1" orient="horz" pos="482">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1505833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5205851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292609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1308039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535249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46601979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02025496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113904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498799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44500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E5EAE45E-F6D7-4DDD-AACA-AC0F13BE1287}"/>
              </a:ext>
            </a:extLst>
          </p:cNvPr>
          <p:cNvSpPr>
            <a:spLocks noGrp="1"/>
          </p:cNvSpPr>
          <p:nvPr>
            <p:ph type="dt" sz="half" idx="10"/>
          </p:nvPr>
        </p:nvSpPr>
        <p:spPr/>
        <p:txBody>
          <a:bodyPr/>
          <a:lstStyle/>
          <a:p>
            <a:fld id="{0BA4FDC6-C3F5-40CD-9B22-A9225EDF6246}" type="datetimeFigureOut">
              <a:rPr lang="cs-CZ" smtClean="0"/>
              <a:t>03.04.2023</a:t>
            </a:fld>
            <a:endParaRPr lang="cs-CZ"/>
          </a:p>
        </p:txBody>
      </p:sp>
      <p:sp>
        <p:nvSpPr>
          <p:cNvPr id="3" name="Zástupný symbol pro zápatí 2">
            <a:extLst>
              <a:ext uri="{FF2B5EF4-FFF2-40B4-BE49-F238E27FC236}">
                <a16:creationId xmlns:a16="http://schemas.microsoft.com/office/drawing/2014/main" id="{B4FD6D08-42E6-4DCB-BC20-2B8F37B655FD}"/>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E8CA0349-B875-4DFE-82F7-A6011CE4FC39}"/>
              </a:ext>
            </a:extLst>
          </p:cNvPr>
          <p:cNvSpPr>
            <a:spLocks noGrp="1"/>
          </p:cNvSpPr>
          <p:nvPr>
            <p:ph type="sldNum" sz="quarter" idx="12"/>
          </p:nvPr>
        </p:nvSpPr>
        <p:spPr/>
        <p:txBody>
          <a:bodyPr/>
          <a:lstStyle/>
          <a:p>
            <a:fld id="{A88CB09C-EFAC-459D-8902-8EF7CCD681D8}" type="slidenum">
              <a:rPr lang="cs-CZ" smtClean="0"/>
              <a:t>‹#›</a:t>
            </a:fld>
            <a:endParaRPr lang="cs-CZ"/>
          </a:p>
        </p:txBody>
      </p:sp>
    </p:spTree>
    <p:extLst>
      <p:ext uri="{BB962C8B-B14F-4D97-AF65-F5344CB8AC3E}">
        <p14:creationId xmlns:p14="http://schemas.microsoft.com/office/powerpoint/2010/main" val="136029233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solidFill>
                <a:srgbClr val="084A8B"/>
              </a:solidFill>
            </a:endParaRPr>
          </a:p>
        </p:txBody>
      </p:sp>
      <p:sp>
        <p:nvSpPr>
          <p:cNvPr id="7" name="Zástupný symbol pro zápatí 6"/>
          <p:cNvSpPr>
            <a:spLocks noGrp="1"/>
          </p:cNvSpPr>
          <p:nvPr>
            <p:ph type="ftr" sz="quarter" idx="11"/>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91018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_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solidFill>
                <a:srgbClr val="084A8B"/>
              </a:solidFill>
            </a:endParaRPr>
          </a:p>
        </p:txBody>
      </p:sp>
      <p:sp>
        <p:nvSpPr>
          <p:cNvPr id="7" name="Zástupný symbol pro zápatí 6"/>
          <p:cNvSpPr>
            <a:spLocks noGrp="1"/>
          </p:cNvSpPr>
          <p:nvPr>
            <p:ph type="ftr" sz="quarter" idx="11"/>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2" name="Obrázek 1"/>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00886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339243280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5458419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204523828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solidFill>
                <a:srgbClr val="084A8B"/>
              </a:solidFill>
            </a:endParaRPr>
          </a:p>
        </p:txBody>
      </p:sp>
      <p:sp>
        <p:nvSpPr>
          <p:cNvPr id="5" name="Zástupný symbol pro zápatí 4"/>
          <p:cNvSpPr>
            <a:spLocks noGrp="1"/>
          </p:cNvSpPr>
          <p:nvPr>
            <p:ph type="ftr" sz="quarter" idx="14"/>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43582346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948490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pic>
        <p:nvPicPr>
          <p:cNvPr id="8" name="Obrázek 7"/>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3544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283252964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16713512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35228920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331298233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36801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2pPr marL="666000" indent="-252000">
              <a:buSzPct val="150000"/>
              <a:buFont typeface="Arial" panose="020B0604020202020204" pitchFamily="34" charset="0"/>
              <a:buChar char="•"/>
              <a:defRPr/>
            </a:lvl2p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74191933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16617312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73938206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18271036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7960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5385318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31006914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43587735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08301429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424074455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solidFill>
                <a:srgbClr val="084A8B"/>
              </a:solidFill>
            </a:endParaRPr>
          </a:p>
        </p:txBody>
      </p:sp>
      <p:sp>
        <p:nvSpPr>
          <p:cNvPr id="7" name="Zástupný symbol pro zápatí 6"/>
          <p:cNvSpPr>
            <a:spLocks noGrp="1"/>
          </p:cNvSpPr>
          <p:nvPr>
            <p:ph type="ftr" sz="quarter" idx="11"/>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10" name="Obdélník 9"/>
          <p:cNvSpPr/>
          <p:nvPr/>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pic>
        <p:nvPicPr>
          <p:cNvPr id="2" name="Obrázek 1"/>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576140"/>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2708140178"/>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876669925"/>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solidFill>
                <a:srgbClr val="084A8B"/>
              </a:solidFill>
            </a:endParaRPr>
          </a:p>
        </p:txBody>
      </p:sp>
      <p:sp>
        <p:nvSpPr>
          <p:cNvPr id="6" name="Zástupný symbol pro zápatí 5"/>
          <p:cNvSpPr>
            <a:spLocks noGrp="1"/>
          </p:cNvSpPr>
          <p:nvPr>
            <p:ph type="ftr" sz="quarter" idx="12"/>
          </p:nvPr>
        </p:nvSpPr>
        <p:spPr/>
        <p:txBody>
          <a:bodyPr/>
          <a:lstStyle/>
          <a:p>
            <a:endParaRPr lang="cs-CZ" dirty="0">
              <a:solidFill>
                <a:srgbClr val="084A8B"/>
              </a:solidFill>
            </a:endParaRPr>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4205285806"/>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solidFill>
                <a:srgbClr val="084A8B"/>
              </a:solidFill>
            </a:endParaRPr>
          </a:p>
        </p:txBody>
      </p:sp>
      <p:sp>
        <p:nvSpPr>
          <p:cNvPr id="5" name="Zástupný symbol pro zápatí 4"/>
          <p:cNvSpPr>
            <a:spLocks noGrp="1"/>
          </p:cNvSpPr>
          <p:nvPr>
            <p:ph type="ftr" sz="quarter" idx="14"/>
          </p:nvPr>
        </p:nvSpPr>
        <p:spPr/>
        <p:txBody>
          <a:bodyPr/>
          <a:lstStyle/>
          <a:p>
            <a:endParaRPr lang="cs-CZ" dirty="0">
              <a:solidFill>
                <a:srgbClr val="084A8B"/>
              </a:solidFill>
            </a:endParaRPr>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003798466"/>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Předěl">
    <p:spTree>
      <p:nvGrpSpPr>
        <p:cNvPr id="1" name=""/>
        <p:cNvGrpSpPr/>
        <p:nvPr/>
      </p:nvGrpSpPr>
      <p:grpSpPr>
        <a:xfrm>
          <a:off x="0" y="0"/>
          <a:ext cx="0" cy="0"/>
          <a:chOff x="0" y="0"/>
          <a:chExt cx="0" cy="0"/>
        </a:xfrm>
      </p:grpSpPr>
      <p:sp>
        <p:nvSpPr>
          <p:cNvPr id="10" name="Obdélník 9"/>
          <p:cNvSpPr/>
          <p:nvPr/>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pic>
        <p:nvPicPr>
          <p:cNvPr id="8" name="Obrázek 7"/>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9190804"/>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0134685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Tree>
    <p:extLst>
      <p:ext uri="{BB962C8B-B14F-4D97-AF65-F5344CB8AC3E}">
        <p14:creationId xmlns:p14="http://schemas.microsoft.com/office/powerpoint/2010/main" val="1753740364"/>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0515769"/>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435158641"/>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solidFill>
                <a:srgbClr val="084A8B"/>
              </a:solidFill>
            </a:endParaRPr>
          </a:p>
        </p:txBody>
      </p:sp>
      <p:sp>
        <p:nvSpPr>
          <p:cNvPr id="5" name="Zástupný symbol pro zápatí 4"/>
          <p:cNvSpPr>
            <a:spLocks noGrp="1"/>
          </p:cNvSpPr>
          <p:nvPr>
            <p:ph type="ftr" sz="quarter" idx="11"/>
          </p:nvPr>
        </p:nvSpPr>
        <p:spPr/>
        <p:txBody>
          <a:bodyPr/>
          <a:lstStyle/>
          <a:p>
            <a:endParaRPr lang="cs-CZ" dirty="0">
              <a:solidFill>
                <a:srgbClr val="084A8B"/>
              </a:solidFill>
            </a:endParaRPr>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solidFill>
                  <a:srgbClr val="084A8B"/>
                </a:solidFill>
              </a:rPr>
              <a:pPr/>
              <a:t>‹#›</a:t>
            </a:fld>
            <a:endParaRPr lang="cs-CZ" dirty="0">
              <a:solidFill>
                <a:srgbClr val="084A8B"/>
              </a:solidFill>
            </a:endParaRPr>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2446764703"/>
      </p:ext>
    </p:extLst>
  </p:cSld>
  <p:clrMapOvr>
    <a:masterClrMapping/>
  </p:clrMapOvr>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2" name="Obrázek 1"/>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994969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35338208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50223256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94843751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97463307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8" name="Obrázek 7"/>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8750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86141569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31225375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99697792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878682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721578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theme" Target="../theme/theme4.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theme" Target="../theme/theme5.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theme" Target="../theme/theme6.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1.xml"/><Relationship Id="rId3" Type="http://schemas.openxmlformats.org/officeDocument/2006/relationships/slideLayout" Target="../slideLayouts/slideLayout66.xml"/><Relationship Id="rId7" Type="http://schemas.openxmlformats.org/officeDocument/2006/relationships/slideLayout" Target="../slideLayouts/slideLayout70.xml"/><Relationship Id="rId2" Type="http://schemas.openxmlformats.org/officeDocument/2006/relationships/slideLayout" Target="../slideLayouts/slideLayout65.xml"/><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theme" Target="../theme/theme7.xml"/><Relationship Id="rId5" Type="http://schemas.openxmlformats.org/officeDocument/2006/relationships/slideLayout" Target="../slideLayouts/slideLayout68.xml"/><Relationship Id="rId10" Type="http://schemas.openxmlformats.org/officeDocument/2006/relationships/slideLayout" Target="../slideLayouts/slideLayout73.xml"/><Relationship Id="rId4" Type="http://schemas.openxmlformats.org/officeDocument/2006/relationships/slideLayout" Target="../slideLayouts/slideLayout67.xml"/><Relationship Id="rId9" Type="http://schemas.openxmlformats.org/officeDocument/2006/relationships/slideLayout" Target="../slideLayouts/slideLayout72.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1.xml"/><Relationship Id="rId3" Type="http://schemas.openxmlformats.org/officeDocument/2006/relationships/slideLayout" Target="../slideLayouts/slideLayout76.xml"/><Relationship Id="rId7" Type="http://schemas.openxmlformats.org/officeDocument/2006/relationships/slideLayout" Target="../slideLayouts/slideLayout80.xml"/><Relationship Id="rId2" Type="http://schemas.openxmlformats.org/officeDocument/2006/relationships/slideLayout" Target="../slideLayouts/slideLayout75.xml"/><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theme" Target="../theme/theme8.xml"/><Relationship Id="rId5" Type="http://schemas.openxmlformats.org/officeDocument/2006/relationships/slideLayout" Target="../slideLayouts/slideLayout78.xml"/><Relationship Id="rId10" Type="http://schemas.openxmlformats.org/officeDocument/2006/relationships/slideLayout" Target="../slideLayouts/slideLayout83.xml"/><Relationship Id="rId4" Type="http://schemas.openxmlformats.org/officeDocument/2006/relationships/slideLayout" Target="../slideLayouts/slideLayout77.xml"/><Relationship Id="rId9" Type="http://schemas.openxmlformats.org/officeDocument/2006/relationships/slideLayout" Target="../slideLayouts/slideLayout82.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1.xml"/><Relationship Id="rId3" Type="http://schemas.openxmlformats.org/officeDocument/2006/relationships/slideLayout" Target="../slideLayouts/slideLayout86.xml"/><Relationship Id="rId7" Type="http://schemas.openxmlformats.org/officeDocument/2006/relationships/slideLayout" Target="../slideLayouts/slideLayout90.xml"/><Relationship Id="rId2" Type="http://schemas.openxmlformats.org/officeDocument/2006/relationships/slideLayout" Target="../slideLayouts/slideLayout85.xml"/><Relationship Id="rId1" Type="http://schemas.openxmlformats.org/officeDocument/2006/relationships/slideLayout" Target="../slideLayouts/slideLayout84.xml"/><Relationship Id="rId6" Type="http://schemas.openxmlformats.org/officeDocument/2006/relationships/slideLayout" Target="../slideLayouts/slideLayout89.xml"/><Relationship Id="rId11" Type="http://schemas.openxmlformats.org/officeDocument/2006/relationships/theme" Target="../theme/theme9.xml"/><Relationship Id="rId5" Type="http://schemas.openxmlformats.org/officeDocument/2006/relationships/slideLayout" Target="../slideLayouts/slideLayout88.xml"/><Relationship Id="rId10" Type="http://schemas.openxmlformats.org/officeDocument/2006/relationships/slideLayout" Target="../slideLayouts/slideLayout93.xml"/><Relationship Id="rId4" Type="http://schemas.openxmlformats.org/officeDocument/2006/relationships/slideLayout" Target="../slideLayouts/slideLayout87.xml"/><Relationship Id="rId9" Type="http://schemas.openxmlformats.org/officeDocument/2006/relationships/slideLayout" Target="../slideLayouts/slideLayout9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227622780"/>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8361477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Obdélník 14">
            <a:extLst>
              <a:ext uri="{FF2B5EF4-FFF2-40B4-BE49-F238E27FC236}">
                <a16:creationId xmlns:a16="http://schemas.microsoft.com/office/drawing/2014/main" id="{0A03292F-4635-4ABE-B42F-5EA4FD4C6DFA}"/>
              </a:ext>
            </a:extLst>
          </p:cNvPr>
          <p:cNvSpPr/>
          <p:nvPr/>
        </p:nvSpPr>
        <p:spPr>
          <a:xfrm>
            <a:off x="0" y="1079500"/>
            <a:ext cx="9144000" cy="127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AFDDFA"/>
              </a:solidFill>
            </a:endParaRPr>
          </a:p>
        </p:txBody>
      </p:sp>
      <p:sp>
        <p:nvSpPr>
          <p:cNvPr id="7" name="Obdélník 6">
            <a:extLst>
              <a:ext uri="{FF2B5EF4-FFF2-40B4-BE49-F238E27FC236}">
                <a16:creationId xmlns:a16="http://schemas.microsoft.com/office/drawing/2014/main" id="{B17DD378-830C-4F32-A903-1BEE825305A1}"/>
              </a:ext>
            </a:extLst>
          </p:cNvPr>
          <p:cNvSpPr/>
          <p:nvPr/>
        </p:nvSpPr>
        <p:spPr>
          <a:xfrm>
            <a:off x="0" y="0"/>
            <a:ext cx="9144000" cy="1079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
        <p:nvSpPr>
          <p:cNvPr id="2" name="Zástupný symbol pro nadpis 1">
            <a:extLst>
              <a:ext uri="{FF2B5EF4-FFF2-40B4-BE49-F238E27FC236}">
                <a16:creationId xmlns:a16="http://schemas.microsoft.com/office/drawing/2014/main" id="{DC93CE9F-D56C-4231-98A3-F43313230D86}"/>
              </a:ext>
            </a:extLst>
          </p:cNvPr>
          <p:cNvSpPr>
            <a:spLocks noGrp="1"/>
          </p:cNvSpPr>
          <p:nvPr>
            <p:ph type="title"/>
          </p:nvPr>
        </p:nvSpPr>
        <p:spPr>
          <a:xfrm>
            <a:off x="360363" y="0"/>
            <a:ext cx="8423275" cy="1079500"/>
          </a:xfrm>
          <a:prstGeom prst="rect">
            <a:avLst/>
          </a:prstGeom>
        </p:spPr>
        <p:txBody>
          <a:bodyPr vert="horz" lIns="36000" tIns="0" rIns="36000" bIns="0" rtlCol="0" anchor="ctr" anchorCtr="0">
            <a:noAutofit/>
          </a:bodyPr>
          <a:lstStyle/>
          <a:p>
            <a:r>
              <a:rPr lang="cs-CZ" dirty="0"/>
              <a:t>Kliknutím lze upravit styl.</a:t>
            </a:r>
          </a:p>
        </p:txBody>
      </p:sp>
      <p:sp>
        <p:nvSpPr>
          <p:cNvPr id="4101" name="Zástupný symbol pro text 2">
            <a:extLst>
              <a:ext uri="{FF2B5EF4-FFF2-40B4-BE49-F238E27FC236}">
                <a16:creationId xmlns:a16="http://schemas.microsoft.com/office/drawing/2014/main" id="{94032CBD-7494-42A7-B15D-23CAF1FE2CAC}"/>
              </a:ext>
            </a:extLst>
          </p:cNvPr>
          <p:cNvSpPr>
            <a:spLocks noGrp="1"/>
          </p:cNvSpPr>
          <p:nvPr>
            <p:ph type="body" idx="1"/>
          </p:nvPr>
        </p:nvSpPr>
        <p:spPr bwMode="auto">
          <a:xfrm>
            <a:off x="539750" y="1800225"/>
            <a:ext cx="8064500" cy="431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cs-CZ" altLang="cs-CZ"/>
              <a:t>Kliknutím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a:extLst>
              <a:ext uri="{FF2B5EF4-FFF2-40B4-BE49-F238E27FC236}">
                <a16:creationId xmlns:a16="http://schemas.microsoft.com/office/drawing/2014/main" id="{7AB1BAD0-8C20-4B6E-A8AF-AE32A6933D0C}"/>
              </a:ext>
            </a:extLst>
          </p:cNvPr>
          <p:cNvSpPr>
            <a:spLocks noGrp="1"/>
          </p:cNvSpPr>
          <p:nvPr>
            <p:ph type="dt" sz="half" idx="2"/>
          </p:nvPr>
        </p:nvSpPr>
        <p:spPr>
          <a:xfrm>
            <a:off x="539750" y="6516688"/>
            <a:ext cx="1116013" cy="179387"/>
          </a:xfrm>
          <a:prstGeom prst="rect">
            <a:avLst/>
          </a:prstGeom>
        </p:spPr>
        <p:txBody>
          <a:bodyPr vert="horz" lIns="0" tIns="0" rIns="0" bIns="0" rtlCol="0" anchor="ctr"/>
          <a:lstStyle>
            <a:lvl1pPr algn="l" eaLnBrk="1" fontAlgn="auto" hangingPunct="1">
              <a:spcBef>
                <a:spcPts val="0"/>
              </a:spcBef>
              <a:spcAft>
                <a:spcPts val="0"/>
              </a:spcAft>
              <a:defRPr sz="1050">
                <a:solidFill>
                  <a:srgbClr val="084A8B"/>
                </a:solidFill>
                <a:latin typeface="+mn-lt"/>
                <a:cs typeface="+mn-cs"/>
              </a:defRPr>
            </a:lvl1pPr>
          </a:lstStyle>
          <a:p>
            <a:pPr>
              <a:defRPr/>
            </a:pPr>
            <a:endParaRPr lang="cs-CZ"/>
          </a:p>
        </p:txBody>
      </p:sp>
      <p:sp>
        <p:nvSpPr>
          <p:cNvPr id="5" name="Zástupný symbol pro zápatí 4">
            <a:extLst>
              <a:ext uri="{FF2B5EF4-FFF2-40B4-BE49-F238E27FC236}">
                <a16:creationId xmlns:a16="http://schemas.microsoft.com/office/drawing/2014/main" id="{500538B4-F697-46DC-BB98-598A6943B4D8}"/>
              </a:ext>
            </a:extLst>
          </p:cNvPr>
          <p:cNvSpPr>
            <a:spLocks noGrp="1"/>
          </p:cNvSpPr>
          <p:nvPr>
            <p:ph type="ftr" sz="quarter" idx="3"/>
          </p:nvPr>
        </p:nvSpPr>
        <p:spPr>
          <a:xfrm>
            <a:off x="1692275" y="6516688"/>
            <a:ext cx="6911975" cy="179387"/>
          </a:xfrm>
          <a:prstGeom prst="rect">
            <a:avLst/>
          </a:prstGeom>
        </p:spPr>
        <p:txBody>
          <a:bodyPr vert="horz" lIns="0" tIns="0" rIns="0" bIns="0" rtlCol="0" anchor="ctr"/>
          <a:lstStyle>
            <a:lvl1pPr algn="l" eaLnBrk="1" fontAlgn="auto" hangingPunct="1">
              <a:spcBef>
                <a:spcPts val="0"/>
              </a:spcBef>
              <a:spcAft>
                <a:spcPts val="0"/>
              </a:spcAft>
              <a:defRPr sz="1050">
                <a:solidFill>
                  <a:srgbClr val="084A8B"/>
                </a:solidFill>
                <a:latin typeface="+mn-lt"/>
                <a:cs typeface="+mn-cs"/>
              </a:defRPr>
            </a:lvl1pPr>
          </a:lstStyle>
          <a:p>
            <a:pPr>
              <a:defRPr/>
            </a:pPr>
            <a:endParaRPr lang="cs-CZ"/>
          </a:p>
        </p:txBody>
      </p:sp>
      <p:sp>
        <p:nvSpPr>
          <p:cNvPr id="6" name="Zástupný symbol pro číslo snímku 5">
            <a:extLst>
              <a:ext uri="{FF2B5EF4-FFF2-40B4-BE49-F238E27FC236}">
                <a16:creationId xmlns:a16="http://schemas.microsoft.com/office/drawing/2014/main" id="{C7D777D8-25AB-4309-A356-113DD0C5B502}"/>
              </a:ext>
            </a:extLst>
          </p:cNvPr>
          <p:cNvSpPr>
            <a:spLocks noGrp="1"/>
          </p:cNvSpPr>
          <p:nvPr>
            <p:ph type="sldNum" sz="quarter" idx="4"/>
          </p:nvPr>
        </p:nvSpPr>
        <p:spPr>
          <a:xfrm>
            <a:off x="8640763" y="6516688"/>
            <a:ext cx="466725" cy="179387"/>
          </a:xfrm>
          <a:prstGeom prst="rect">
            <a:avLst/>
          </a:prstGeom>
        </p:spPr>
        <p:txBody>
          <a:bodyPr vert="horz" wrap="square" lIns="0" tIns="0" rIns="0" bIns="0" numCol="1" anchor="ctr" anchorCtr="0" compatLnSpc="1">
            <a:prstTxWarp prst="textNoShape">
              <a:avLst/>
            </a:prstTxWarp>
          </a:bodyPr>
          <a:lstStyle>
            <a:lvl1pPr algn="ctr" eaLnBrk="1" hangingPunct="1">
              <a:defRPr sz="1000" b="1">
                <a:solidFill>
                  <a:srgbClr val="084A8B"/>
                </a:solidFill>
              </a:defRPr>
            </a:lvl1pPr>
          </a:lstStyle>
          <a:p>
            <a:fld id="{89716E8A-C4AB-4BAA-B339-C790383B6FBC}" type="slidenum">
              <a:rPr lang="cs-CZ" altLang="cs-CZ"/>
              <a:pPr/>
              <a:t>‹#›</a:t>
            </a:fld>
            <a:endParaRPr lang="cs-CZ" altLang="cs-CZ"/>
          </a:p>
        </p:txBody>
      </p:sp>
      <p:sp>
        <p:nvSpPr>
          <p:cNvPr id="18" name="Obdélník 17">
            <a:extLst>
              <a:ext uri="{FF2B5EF4-FFF2-40B4-BE49-F238E27FC236}">
                <a16:creationId xmlns:a16="http://schemas.microsoft.com/office/drawing/2014/main" id="{C977BCA9-3D50-4E67-8EEE-3CB0D75F7659}"/>
              </a:ext>
            </a:extLst>
          </p:cNvPr>
          <p:cNvSpPr/>
          <p:nvPr/>
        </p:nvSpPr>
        <p:spPr>
          <a:xfrm>
            <a:off x="0" y="6732588"/>
            <a:ext cx="9144000" cy="12541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cs-CZ">
              <a:solidFill>
                <a:srgbClr val="F5F5F5"/>
              </a:solidFill>
            </a:endParaRPr>
          </a:p>
        </p:txBody>
      </p:sp>
    </p:spTree>
    <p:extLst>
      <p:ext uri="{BB962C8B-B14F-4D97-AF65-F5344CB8AC3E}">
        <p14:creationId xmlns:p14="http://schemas.microsoft.com/office/powerpoint/2010/main" val="1139906767"/>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Lst>
  <p:hf hdr="0" ftr="0" dt="0"/>
  <p:txStyles>
    <p:titleStyle>
      <a:lvl1pPr algn="l" rtl="0" eaLnBrk="0" fontAlgn="base" hangingPunct="0">
        <a:spcBef>
          <a:spcPct val="0"/>
        </a:spcBef>
        <a:spcAft>
          <a:spcPct val="0"/>
        </a:spcAft>
        <a:defRPr sz="3200" b="1" cap="all">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431800" indent="-431800" algn="l" rtl="0" eaLnBrk="0" fontAlgn="base" hangingPunct="0">
        <a:lnSpc>
          <a:spcPts val="2875"/>
        </a:lnSpc>
        <a:spcBef>
          <a:spcPts val="600"/>
        </a:spcBef>
        <a:spcAft>
          <a:spcPts val="600"/>
        </a:spcAft>
        <a:buClr>
          <a:schemeClr val="accent2"/>
        </a:buClr>
        <a:buSzPct val="100000"/>
        <a:buFont typeface="Wingdings" panose="05000000000000000000" pitchFamily="2" charset="2"/>
        <a:buChar char=""/>
        <a:defRPr sz="2400" kern="1200">
          <a:solidFill>
            <a:schemeClr val="tx1"/>
          </a:solidFill>
          <a:latin typeface="+mn-lt"/>
          <a:ea typeface="+mn-ea"/>
          <a:cs typeface="+mn-cs"/>
        </a:defRPr>
      </a:lvl1pPr>
      <a:lvl2pPr marL="665163"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7575"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69988"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lang="cs-CZ" sz="2000" kern="1200" dirty="0">
          <a:solidFill>
            <a:schemeClr val="tx1"/>
          </a:solidFill>
          <a:latin typeface="+mn-lt"/>
          <a:ea typeface="+mn-ea"/>
          <a:cs typeface="+mn-cs"/>
        </a:defRPr>
      </a:lvl4pPr>
      <a:lvl5pPr marL="1420813" indent="-250825" algn="l" rtl="0" eaLnBrk="0" fontAlgn="base" hangingPunct="0">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64785750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73" r:id="rId11"/>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AFDDFA"/>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solidFill>
                  <a:srgbClr val="084A8B"/>
                </a:solidFill>
              </a:rPr>
              <a:pPr/>
              <a:t>‹#›</a:t>
            </a:fld>
            <a:endParaRPr lang="cs-CZ" dirty="0">
              <a:solidFill>
                <a:srgbClr val="084A8B"/>
              </a:solidFill>
            </a:endParaRPr>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rgbClr val="F5F5F5"/>
              </a:solidFill>
            </a:endParaRPr>
          </a:p>
        </p:txBody>
      </p:sp>
    </p:spTree>
    <p:extLst>
      <p:ext uri="{BB962C8B-B14F-4D97-AF65-F5344CB8AC3E}">
        <p14:creationId xmlns:p14="http://schemas.microsoft.com/office/powerpoint/2010/main" val="542044367"/>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060560649"/>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AFDDFA"/>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solidFill>
                <a:srgbClr val="084A8B"/>
              </a:solidFill>
            </a:endParaRPr>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solidFill>
                  <a:srgbClr val="084A8B"/>
                </a:solidFill>
              </a:rPr>
              <a:pPr/>
              <a:t>‹#›</a:t>
            </a:fld>
            <a:endParaRPr lang="cs-CZ" dirty="0">
              <a:solidFill>
                <a:srgbClr val="084A8B"/>
              </a:solidFill>
            </a:endParaRPr>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F5F5F5"/>
              </a:solidFill>
            </a:endParaRPr>
          </a:p>
        </p:txBody>
      </p:sp>
    </p:spTree>
    <p:extLst>
      <p:ext uri="{BB962C8B-B14F-4D97-AF65-F5344CB8AC3E}">
        <p14:creationId xmlns:p14="http://schemas.microsoft.com/office/powerpoint/2010/main" val="3543395343"/>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Lst>
  <mc:AlternateContent xmlns:mc="http://schemas.openxmlformats.org/markup-compatibility/2006" xmlns:p14="http://schemas.microsoft.com/office/powerpoint/2010/main">
    <mc:Choice Requires="p14">
      <p:transition p14:dur="10">
        <p:cut/>
      </p:transition>
    </mc:Choice>
    <mc:Fallback xmlns="">
      <p:transition>
        <p:cut/>
      </p:transition>
    </mc:Fallback>
  </mc:AlternateConten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84785396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2.xml"/></Relationships>
</file>

<file path=ppt/slides/_rels/slide14.xml.rels><?xml version="1.0" encoding="UTF-8" standalone="yes"?>
<Relationships xmlns="http://schemas.openxmlformats.org/package/2006/relationships"><Relationship Id="rId3" Type="http://schemas.openxmlformats.org/officeDocument/2006/relationships/hyperlink" Target="https://www.esfcr.cz/vyzva-040-opz-plus"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7.xml"/><Relationship Id="rId1" Type="http://schemas.openxmlformats.org/officeDocument/2006/relationships/slideLayout" Target="../slideLayouts/slideLayout1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2.xml"/></Relationships>
</file>

<file path=ppt/slides/_rels/slide21.xml.rels><?xml version="1.0" encoding="UTF-8" standalone="yes"?>
<Relationships xmlns="http://schemas.openxmlformats.org/package/2006/relationships"><Relationship Id="rId3" Type="http://schemas.openxmlformats.org/officeDocument/2006/relationships/hyperlink" Target="mailto:lenka.eninger@mpsv.cz" TargetMode="External"/><Relationship Id="rId2" Type="http://schemas.openxmlformats.org/officeDocument/2006/relationships/notesSlide" Target="../notesSlides/notesSlide21.xml"/><Relationship Id="rId1" Type="http://schemas.openxmlformats.org/officeDocument/2006/relationships/slideLayout" Target="../slideLayouts/slideLayout42.xml"/></Relationships>
</file>

<file path=ppt/slides/_rels/slide22.xml.rels><?xml version="1.0" encoding="UTF-8" standalone="yes"?>
<Relationships xmlns="http://schemas.openxmlformats.org/package/2006/relationships"><Relationship Id="rId3" Type="http://schemas.openxmlformats.org/officeDocument/2006/relationships/hyperlink" Target="mailto:ales.sedlak@mpsv.cz" TargetMode="External"/><Relationship Id="rId2" Type="http://schemas.openxmlformats.org/officeDocument/2006/relationships/notesSlide" Target="../notesSlides/notesSlide22.xml"/><Relationship Id="rId1" Type="http://schemas.openxmlformats.org/officeDocument/2006/relationships/slideLayout" Target="../slideLayouts/slideLayout42.xml"/><Relationship Id="rId4" Type="http://schemas.openxmlformats.org/officeDocument/2006/relationships/hyperlink" Target="mailto:alzbeta.prochazkova@mpsv.cz"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2.xml"/></Relationships>
</file>

<file path=ppt/slides/_rels/slide24.xml.rels><?xml version="1.0" encoding="UTF-8" standalone="yes"?>
<Relationships xmlns="http://schemas.openxmlformats.org/package/2006/relationships"><Relationship Id="rId3" Type="http://schemas.openxmlformats.org/officeDocument/2006/relationships/hyperlink" Target="https://www.esfcr.cz/klub-vyzvy-040-spolecne-za-vzdelavanim" TargetMode="External"/><Relationship Id="rId2" Type="http://schemas.openxmlformats.org/officeDocument/2006/relationships/notesSlide" Target="../notesSlides/notesSlide24.xml"/><Relationship Id="rId1" Type="http://schemas.openxmlformats.org/officeDocument/2006/relationships/slideLayout" Target="../slideLayouts/slideLayout42.xml"/><Relationship Id="rId5" Type="http://schemas.openxmlformats.org/officeDocument/2006/relationships/hyperlink" Target="mailto:marie.maresova@mpsv.cz" TargetMode="External"/><Relationship Id="rId4" Type="http://schemas.openxmlformats.org/officeDocument/2006/relationships/hyperlink" Target="mailto:marcela.pavelkova@mpsv.cz"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png"/><Relationship Id="rId7" Type="http://schemas.openxmlformats.org/officeDocument/2006/relationships/diagramQuickStyle" Target="../diagrams/quickStyle1.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4.svg"/><Relationship Id="rId9" Type="http://schemas.microsoft.com/office/2007/relationships/diagramDrawing" Target="../diagrams/drawing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3.png"/><Relationship Id="rId7" Type="http://schemas.openxmlformats.org/officeDocument/2006/relationships/diagramQuickStyle" Target="../diagrams/quickStyle4.xml"/><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4.svg"/><Relationship Id="rId9" Type="http://schemas.microsoft.com/office/2007/relationships/diagramDrawing" Target="../diagrams/drawin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539552" y="2276872"/>
            <a:ext cx="8280920" cy="2520279"/>
          </a:xfrm>
        </p:spPr>
        <p:txBody>
          <a:bodyPr/>
          <a:lstStyle/>
          <a:p>
            <a:r>
              <a:rPr lang="cs-CZ" dirty="0">
                <a:solidFill>
                  <a:srgbClr val="164088"/>
                </a:solidFill>
              </a:rPr>
              <a:t>Seminář pro žadatele výzvy č. 03_22_040 </a:t>
            </a:r>
            <a:br>
              <a:rPr lang="cs-CZ" dirty="0">
                <a:solidFill>
                  <a:srgbClr val="164088"/>
                </a:solidFill>
              </a:rPr>
            </a:br>
            <a:r>
              <a:rPr lang="cs-CZ" dirty="0">
                <a:solidFill>
                  <a:srgbClr val="164088"/>
                </a:solidFill>
              </a:rPr>
              <a:t>společně za vzděláváním (1)</a:t>
            </a:r>
          </a:p>
        </p:txBody>
      </p:sp>
      <p:sp>
        <p:nvSpPr>
          <p:cNvPr id="7" name="Zástupný symbol pro text 6"/>
          <p:cNvSpPr>
            <a:spLocks noGrp="1"/>
          </p:cNvSpPr>
          <p:nvPr>
            <p:ph type="body" sz="quarter" idx="14"/>
          </p:nvPr>
        </p:nvSpPr>
        <p:spPr>
          <a:xfrm>
            <a:off x="539552" y="5589240"/>
            <a:ext cx="7992888" cy="648072"/>
          </a:xfrm>
        </p:spPr>
        <p:txBody>
          <a:bodyPr/>
          <a:lstStyle/>
          <a:p>
            <a:r>
              <a:rPr lang="cs-CZ" dirty="0">
                <a:solidFill>
                  <a:srgbClr val="164088"/>
                </a:solidFill>
              </a:rPr>
              <a:t>28. března, 4.dubna 2023			 Praha</a:t>
            </a:r>
          </a:p>
        </p:txBody>
      </p:sp>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6C2D01-F8F8-8072-EE8B-11F6EBC16532}"/>
              </a:ext>
            </a:extLst>
          </p:cNvPr>
          <p:cNvSpPr>
            <a:spLocks noGrp="1"/>
          </p:cNvSpPr>
          <p:nvPr>
            <p:ph type="title"/>
          </p:nvPr>
        </p:nvSpPr>
        <p:spPr/>
        <p:txBody>
          <a:bodyPr/>
          <a:lstStyle/>
          <a:p>
            <a:r>
              <a:rPr lang="cs-CZ" dirty="0"/>
              <a:t>Jednotky a jednotkové náklady</a:t>
            </a:r>
          </a:p>
        </p:txBody>
      </p:sp>
      <p:graphicFrame>
        <p:nvGraphicFramePr>
          <p:cNvPr id="5" name="Tabulka 5">
            <a:extLst>
              <a:ext uri="{FF2B5EF4-FFF2-40B4-BE49-F238E27FC236}">
                <a16:creationId xmlns:a16="http://schemas.microsoft.com/office/drawing/2014/main" id="{75D83316-B8AF-57DB-7583-F9C9A4CDF0E8}"/>
              </a:ext>
            </a:extLst>
          </p:cNvPr>
          <p:cNvGraphicFramePr>
            <a:graphicFrameLocks noGrp="1"/>
          </p:cNvGraphicFramePr>
          <p:nvPr>
            <p:ph idx="1"/>
            <p:extLst>
              <p:ext uri="{D42A27DB-BD31-4B8C-83A1-F6EECF244321}">
                <p14:modId xmlns:p14="http://schemas.microsoft.com/office/powerpoint/2010/main" val="3637724796"/>
              </p:ext>
            </p:extLst>
          </p:nvPr>
        </p:nvGraphicFramePr>
        <p:xfrm>
          <a:off x="360001" y="1340769"/>
          <a:ext cx="8690615" cy="5175487"/>
        </p:xfrm>
        <a:graphic>
          <a:graphicData uri="http://schemas.openxmlformats.org/drawingml/2006/table">
            <a:tbl>
              <a:tblPr firstRow="1" bandRow="1">
                <a:tableStyleId>{5C22544A-7EE6-4342-B048-85BDC9FD1C3A}</a:tableStyleId>
              </a:tblPr>
              <a:tblGrid>
                <a:gridCol w="1807668">
                  <a:extLst>
                    <a:ext uri="{9D8B030D-6E8A-4147-A177-3AD203B41FA5}">
                      <a16:colId xmlns:a16="http://schemas.microsoft.com/office/drawing/2014/main" val="3592751527"/>
                    </a:ext>
                  </a:extLst>
                </a:gridCol>
                <a:gridCol w="4896000">
                  <a:extLst>
                    <a:ext uri="{9D8B030D-6E8A-4147-A177-3AD203B41FA5}">
                      <a16:colId xmlns:a16="http://schemas.microsoft.com/office/drawing/2014/main" val="2085350342"/>
                    </a:ext>
                  </a:extLst>
                </a:gridCol>
                <a:gridCol w="1986947">
                  <a:extLst>
                    <a:ext uri="{9D8B030D-6E8A-4147-A177-3AD203B41FA5}">
                      <a16:colId xmlns:a16="http://schemas.microsoft.com/office/drawing/2014/main" val="3564106806"/>
                    </a:ext>
                  </a:extLst>
                </a:gridCol>
              </a:tblGrid>
              <a:tr h="1152127">
                <a:tc>
                  <a:txBody>
                    <a:bodyPr/>
                    <a:lstStyle/>
                    <a:p>
                      <a:r>
                        <a:rPr lang="cs-CZ" sz="1600" dirty="0"/>
                        <a:t>Jednotka</a:t>
                      </a:r>
                    </a:p>
                  </a:txBody>
                  <a:tcPr/>
                </a:tc>
                <a:tc>
                  <a:txBody>
                    <a:bodyPr/>
                    <a:lstStyle/>
                    <a:p>
                      <a:r>
                        <a:rPr lang="cs-CZ" sz="1600" dirty="0"/>
                        <a:t>Konstrukce jednotkového nákladu</a:t>
                      </a:r>
                    </a:p>
                  </a:txBody>
                  <a:tcPr/>
                </a:tc>
                <a:tc>
                  <a:txBody>
                    <a:bodyPr/>
                    <a:lstStyle/>
                    <a:p>
                      <a:r>
                        <a:rPr lang="cs-CZ" sz="1600" dirty="0"/>
                        <a:t>Výše v Kč se zohledněním rezervy ve výši 15 %</a:t>
                      </a:r>
                    </a:p>
                  </a:txBody>
                  <a:tcPr/>
                </a:tc>
                <a:extLst>
                  <a:ext uri="{0D108BD9-81ED-4DB2-BD59-A6C34878D82A}">
                    <a16:rowId xmlns:a16="http://schemas.microsoft.com/office/drawing/2014/main" val="2672642829"/>
                  </a:ext>
                </a:extLst>
              </a:tr>
              <a:tr h="817967">
                <a:tc>
                  <a:txBody>
                    <a:bodyPr/>
                    <a:lstStyle/>
                    <a:p>
                      <a:r>
                        <a:rPr lang="cs-CZ" sz="1600" kern="1200" dirty="0">
                          <a:solidFill>
                            <a:schemeClr val="dk1"/>
                          </a:solidFill>
                          <a:effectLst/>
                          <a:latin typeface="+mn-lt"/>
                          <a:ea typeface="+mn-ea"/>
                          <a:cs typeface="+mn-cs"/>
                        </a:rPr>
                        <a:t>Vzdělávání</a:t>
                      </a:r>
                      <a:endParaRPr lang="cs-CZ" sz="1600" dirty="0"/>
                    </a:p>
                  </a:txBody>
                  <a:tcPr/>
                </a:tc>
                <a:tc>
                  <a:txBody>
                    <a:bodyPr/>
                    <a:lstStyle/>
                    <a:p>
                      <a:r>
                        <a:rPr lang="cs-CZ" sz="1600" kern="1200" dirty="0">
                          <a:solidFill>
                            <a:schemeClr val="dk1"/>
                          </a:solidFill>
                          <a:effectLst/>
                          <a:latin typeface="+mn-lt"/>
                          <a:ea typeface="+mn-ea"/>
                          <a:cs typeface="+mn-cs"/>
                        </a:rPr>
                        <a:t>Příspěvek na úhradu nákladů za účast osoby na dalším profesním vzdělávání v délce 60 minut (tj. </a:t>
                      </a:r>
                      <a:r>
                        <a:rPr lang="cs-CZ" sz="1600" kern="1200" dirty="0" err="1">
                          <a:solidFill>
                            <a:schemeClr val="dk1"/>
                          </a:solidFill>
                          <a:effectLst/>
                          <a:latin typeface="+mn-lt"/>
                          <a:ea typeface="+mn-ea"/>
                          <a:cs typeface="+mn-cs"/>
                        </a:rPr>
                        <a:t>osobohodina</a:t>
                      </a:r>
                      <a:r>
                        <a:rPr lang="cs-CZ" sz="1600" kern="1200" dirty="0">
                          <a:solidFill>
                            <a:schemeClr val="dk1"/>
                          </a:solidFill>
                          <a:effectLst/>
                          <a:latin typeface="+mn-lt"/>
                          <a:ea typeface="+mn-ea"/>
                          <a:cs typeface="+mn-cs"/>
                        </a:rPr>
                        <a:t>)</a:t>
                      </a:r>
                      <a:endParaRPr lang="cs-CZ" sz="1600" dirty="0"/>
                    </a:p>
                  </a:txBody>
                  <a:tcPr/>
                </a:tc>
                <a:tc>
                  <a:txBody>
                    <a:bodyPr/>
                    <a:lstStyle/>
                    <a:p>
                      <a:r>
                        <a:rPr lang="cs-CZ" sz="1600" b="1" kern="1200" dirty="0">
                          <a:solidFill>
                            <a:schemeClr val="dk1"/>
                          </a:solidFill>
                          <a:effectLst/>
                          <a:latin typeface="+mn-lt"/>
                          <a:ea typeface="+mn-ea"/>
                          <a:cs typeface="+mn-cs"/>
                        </a:rPr>
                        <a:t>365,37</a:t>
                      </a:r>
                      <a:endParaRPr lang="cs-CZ" sz="1600" b="1" dirty="0"/>
                    </a:p>
                  </a:txBody>
                  <a:tcPr/>
                </a:tc>
                <a:extLst>
                  <a:ext uri="{0D108BD9-81ED-4DB2-BD59-A6C34878D82A}">
                    <a16:rowId xmlns:a16="http://schemas.microsoft.com/office/drawing/2014/main" val="2774740649"/>
                  </a:ext>
                </a:extLst>
              </a:tr>
              <a:tr h="817967">
                <a:tc>
                  <a:txBody>
                    <a:bodyPr/>
                    <a:lstStyle/>
                    <a:p>
                      <a:r>
                        <a:rPr lang="cs-CZ" sz="1600" kern="1200" dirty="0">
                          <a:solidFill>
                            <a:schemeClr val="dk1"/>
                          </a:solidFill>
                          <a:effectLst/>
                          <a:latin typeface="+mn-lt"/>
                          <a:ea typeface="+mn-ea"/>
                          <a:cs typeface="+mn-cs"/>
                        </a:rPr>
                        <a:t>Vzdělávání – administrativní náklady</a:t>
                      </a:r>
                      <a:endParaRPr lang="cs-CZ" sz="1600" dirty="0"/>
                    </a:p>
                  </a:txBody>
                  <a:tcPr/>
                </a:tc>
                <a:tc>
                  <a:txBody>
                    <a:bodyPr/>
                    <a:lstStyle/>
                    <a:p>
                      <a:r>
                        <a:rPr lang="cs-CZ" sz="1600" kern="1200" dirty="0">
                          <a:solidFill>
                            <a:schemeClr val="dk1"/>
                          </a:solidFill>
                          <a:effectLst/>
                          <a:latin typeface="+mn-lt"/>
                          <a:ea typeface="+mn-ea"/>
                          <a:cs typeface="+mn-cs"/>
                        </a:rPr>
                        <a:t>Příspěvek na úhradu administrativních nákladů za účast osoby na dalším profesním vzdělávání v délce 60 minut (tj. </a:t>
                      </a:r>
                      <a:r>
                        <a:rPr lang="cs-CZ" sz="1600" kern="1200" dirty="0" err="1">
                          <a:solidFill>
                            <a:schemeClr val="dk1"/>
                          </a:solidFill>
                          <a:effectLst/>
                          <a:latin typeface="+mn-lt"/>
                          <a:ea typeface="+mn-ea"/>
                          <a:cs typeface="+mn-cs"/>
                        </a:rPr>
                        <a:t>osobohodina</a:t>
                      </a:r>
                      <a:r>
                        <a:rPr lang="cs-CZ" sz="1600" kern="1200" dirty="0">
                          <a:solidFill>
                            <a:schemeClr val="dk1"/>
                          </a:solidFill>
                          <a:effectLst/>
                          <a:latin typeface="+mn-lt"/>
                          <a:ea typeface="+mn-ea"/>
                          <a:cs typeface="+mn-cs"/>
                        </a:rPr>
                        <a:t>)</a:t>
                      </a:r>
                      <a:endParaRPr lang="cs-CZ" sz="1600" dirty="0"/>
                    </a:p>
                  </a:txBody>
                  <a:tcPr/>
                </a:tc>
                <a:tc>
                  <a:txBody>
                    <a:bodyPr/>
                    <a:lstStyle/>
                    <a:p>
                      <a:r>
                        <a:rPr lang="cs-CZ" sz="1600" b="1" kern="1200" dirty="0">
                          <a:solidFill>
                            <a:schemeClr val="dk1"/>
                          </a:solidFill>
                          <a:effectLst/>
                          <a:latin typeface="+mn-lt"/>
                          <a:ea typeface="+mn-ea"/>
                          <a:cs typeface="+mn-cs"/>
                        </a:rPr>
                        <a:t>25,57</a:t>
                      </a:r>
                      <a:endParaRPr lang="cs-CZ" sz="1600" b="1" dirty="0"/>
                    </a:p>
                  </a:txBody>
                  <a:tcPr/>
                </a:tc>
                <a:extLst>
                  <a:ext uri="{0D108BD9-81ED-4DB2-BD59-A6C34878D82A}">
                    <a16:rowId xmlns:a16="http://schemas.microsoft.com/office/drawing/2014/main" val="2927111804"/>
                  </a:ext>
                </a:extLst>
              </a:tr>
              <a:tr h="1060328">
                <a:tc>
                  <a:txBody>
                    <a:bodyPr/>
                    <a:lstStyle/>
                    <a:p>
                      <a:r>
                        <a:rPr lang="cs-CZ" sz="1600" kern="1200" dirty="0">
                          <a:solidFill>
                            <a:schemeClr val="dk1"/>
                          </a:solidFill>
                          <a:effectLst/>
                          <a:latin typeface="+mn-lt"/>
                          <a:ea typeface="+mn-ea"/>
                          <a:cs typeface="+mn-cs"/>
                        </a:rPr>
                        <a:t>Mzdový příspěvek</a:t>
                      </a:r>
                      <a:endParaRPr lang="cs-CZ" sz="1600" dirty="0"/>
                    </a:p>
                  </a:txBody>
                  <a:tcPr/>
                </a:tc>
                <a:tc>
                  <a:txBody>
                    <a:bodyPr/>
                    <a:lstStyle/>
                    <a:p>
                      <a:r>
                        <a:rPr lang="cs-CZ" sz="1600" kern="1200" dirty="0">
                          <a:solidFill>
                            <a:schemeClr val="dk1"/>
                          </a:solidFill>
                          <a:effectLst/>
                          <a:latin typeface="+mn-lt"/>
                          <a:ea typeface="+mn-ea"/>
                          <a:cs typeface="+mn-cs"/>
                        </a:rPr>
                        <a:t>Příspěvek na refundaci osobních nákladů zaměstnavatele za účast osoby (zaměstnance) na dalším profesním vzdělávání v délce 60 minut (tj. </a:t>
                      </a:r>
                      <a:r>
                        <a:rPr lang="cs-CZ" sz="1600" kern="1200" dirty="0" err="1">
                          <a:solidFill>
                            <a:schemeClr val="dk1"/>
                          </a:solidFill>
                          <a:effectLst/>
                          <a:latin typeface="+mn-lt"/>
                          <a:ea typeface="+mn-ea"/>
                          <a:cs typeface="+mn-cs"/>
                        </a:rPr>
                        <a:t>osobohodina</a:t>
                      </a:r>
                      <a:r>
                        <a:rPr lang="cs-CZ" sz="1600" kern="1200" dirty="0">
                          <a:solidFill>
                            <a:schemeClr val="dk1"/>
                          </a:solidFill>
                          <a:effectLst/>
                          <a:latin typeface="+mn-lt"/>
                          <a:ea typeface="+mn-ea"/>
                          <a:cs typeface="+mn-cs"/>
                        </a:rPr>
                        <a:t>)</a:t>
                      </a:r>
                      <a:endParaRPr lang="cs-CZ" sz="1600" dirty="0"/>
                    </a:p>
                  </a:txBody>
                  <a:tcPr/>
                </a:tc>
                <a:tc>
                  <a:txBody>
                    <a:bodyPr/>
                    <a:lstStyle/>
                    <a:p>
                      <a:r>
                        <a:rPr lang="cs-CZ" sz="1600" b="1" kern="1200" dirty="0">
                          <a:solidFill>
                            <a:schemeClr val="dk1"/>
                          </a:solidFill>
                          <a:effectLst/>
                          <a:latin typeface="+mn-lt"/>
                          <a:ea typeface="+mn-ea"/>
                          <a:cs typeface="+mn-cs"/>
                        </a:rPr>
                        <a:t>288,62</a:t>
                      </a:r>
                      <a:endParaRPr lang="cs-CZ" sz="1600" b="1" dirty="0"/>
                    </a:p>
                  </a:txBody>
                  <a:tcPr/>
                </a:tc>
                <a:extLst>
                  <a:ext uri="{0D108BD9-81ED-4DB2-BD59-A6C34878D82A}">
                    <a16:rowId xmlns:a16="http://schemas.microsoft.com/office/drawing/2014/main" val="2423899962"/>
                  </a:ext>
                </a:extLst>
              </a:tr>
              <a:tr h="1302689">
                <a:tc>
                  <a:txBody>
                    <a:bodyPr/>
                    <a:lstStyle/>
                    <a:p>
                      <a:r>
                        <a:rPr lang="cs-CZ" sz="1600" kern="1200" dirty="0">
                          <a:solidFill>
                            <a:schemeClr val="dk1"/>
                          </a:solidFill>
                          <a:effectLst/>
                          <a:latin typeface="+mn-lt"/>
                          <a:ea typeface="+mn-ea"/>
                          <a:cs typeface="+mn-cs"/>
                        </a:rPr>
                        <a:t>Mzdový příspěvek – administrativní náklady</a:t>
                      </a:r>
                      <a:endParaRPr lang="cs-CZ" sz="1600" dirty="0"/>
                    </a:p>
                  </a:txBody>
                  <a:tcPr/>
                </a:tc>
                <a:tc>
                  <a:txBody>
                    <a:bodyPr/>
                    <a:lstStyle/>
                    <a:p>
                      <a:r>
                        <a:rPr lang="cs-CZ" sz="1600" kern="1200" dirty="0">
                          <a:solidFill>
                            <a:schemeClr val="dk1"/>
                          </a:solidFill>
                          <a:effectLst/>
                          <a:latin typeface="+mn-lt"/>
                          <a:ea typeface="+mn-ea"/>
                          <a:cs typeface="+mn-cs"/>
                        </a:rPr>
                        <a:t>Příspěvek na úhradu administrativních nákladů spojených s refundací osobních nákladů zaměstnavatele za účast osoby zaměstnance na dalším profesním vzdělávání v délce 60 minut (tj. </a:t>
                      </a:r>
                      <a:r>
                        <a:rPr lang="cs-CZ" sz="1600" kern="1200" dirty="0" err="1">
                          <a:solidFill>
                            <a:schemeClr val="dk1"/>
                          </a:solidFill>
                          <a:effectLst/>
                          <a:latin typeface="+mn-lt"/>
                          <a:ea typeface="+mn-ea"/>
                          <a:cs typeface="+mn-cs"/>
                        </a:rPr>
                        <a:t>osobohodina</a:t>
                      </a:r>
                      <a:r>
                        <a:rPr lang="cs-CZ" sz="1600" kern="1200" dirty="0">
                          <a:solidFill>
                            <a:schemeClr val="dk1"/>
                          </a:solidFill>
                          <a:effectLst/>
                          <a:latin typeface="+mn-lt"/>
                          <a:ea typeface="+mn-ea"/>
                          <a:cs typeface="+mn-cs"/>
                        </a:rPr>
                        <a:t>)</a:t>
                      </a:r>
                      <a:endParaRPr lang="cs-CZ" sz="1600" dirty="0"/>
                    </a:p>
                  </a:txBody>
                  <a:tcPr/>
                </a:tc>
                <a:tc>
                  <a:txBody>
                    <a:bodyPr/>
                    <a:lstStyle/>
                    <a:p>
                      <a:r>
                        <a:rPr lang="cs-CZ" sz="1600" b="1" kern="1200" dirty="0">
                          <a:solidFill>
                            <a:schemeClr val="dk1"/>
                          </a:solidFill>
                          <a:effectLst/>
                          <a:latin typeface="+mn-lt"/>
                          <a:ea typeface="+mn-ea"/>
                          <a:cs typeface="+mn-cs"/>
                        </a:rPr>
                        <a:t>20,20</a:t>
                      </a:r>
                      <a:endParaRPr lang="cs-CZ" sz="1600" b="1" dirty="0"/>
                    </a:p>
                  </a:txBody>
                  <a:tcPr/>
                </a:tc>
                <a:extLst>
                  <a:ext uri="{0D108BD9-81ED-4DB2-BD59-A6C34878D82A}">
                    <a16:rowId xmlns:a16="http://schemas.microsoft.com/office/drawing/2014/main" val="627640072"/>
                  </a:ext>
                </a:extLst>
              </a:tr>
            </a:tbl>
          </a:graphicData>
        </a:graphic>
      </p:graphicFrame>
      <p:sp>
        <p:nvSpPr>
          <p:cNvPr id="4" name="Zástupný symbol pro číslo snímku 3">
            <a:extLst>
              <a:ext uri="{FF2B5EF4-FFF2-40B4-BE49-F238E27FC236}">
                <a16:creationId xmlns:a16="http://schemas.microsoft.com/office/drawing/2014/main" id="{4CAB7DBD-4AA8-D708-2F45-D32E78CECAFE}"/>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3077923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37F150-679D-4C19-9C54-C9FBB2CC8F3A}"/>
              </a:ext>
            </a:extLst>
          </p:cNvPr>
          <p:cNvSpPr>
            <a:spLocks noGrp="1"/>
          </p:cNvSpPr>
          <p:nvPr>
            <p:ph type="title"/>
          </p:nvPr>
        </p:nvSpPr>
        <p:spPr/>
        <p:txBody>
          <a:bodyPr/>
          <a:lstStyle/>
          <a:p>
            <a:r>
              <a:rPr lang="cs-CZ" sz="3200" dirty="0"/>
              <a:t>jednotkové náklady</a:t>
            </a:r>
            <a:endParaRPr lang="cs-CZ" dirty="0"/>
          </a:p>
        </p:txBody>
      </p:sp>
      <p:graphicFrame>
        <p:nvGraphicFramePr>
          <p:cNvPr id="5" name="Zástupný obsah 4">
            <a:extLst>
              <a:ext uri="{FF2B5EF4-FFF2-40B4-BE49-F238E27FC236}">
                <a16:creationId xmlns:a16="http://schemas.microsoft.com/office/drawing/2014/main" id="{D8C2EB03-F24B-4224-8136-63176623DF74}"/>
              </a:ext>
            </a:extLst>
          </p:cNvPr>
          <p:cNvGraphicFramePr>
            <a:graphicFrameLocks noGrp="1"/>
          </p:cNvGraphicFramePr>
          <p:nvPr>
            <p:ph idx="1"/>
            <p:extLst>
              <p:ext uri="{D42A27DB-BD31-4B8C-83A1-F6EECF244321}">
                <p14:modId xmlns:p14="http://schemas.microsoft.com/office/powerpoint/2010/main" val="3056177574"/>
              </p:ext>
            </p:extLst>
          </p:nvPr>
        </p:nvGraphicFramePr>
        <p:xfrm>
          <a:off x="360000" y="1556792"/>
          <a:ext cx="8244250" cy="4959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ástupný symbol pro číslo snímku 3">
            <a:extLst>
              <a:ext uri="{FF2B5EF4-FFF2-40B4-BE49-F238E27FC236}">
                <a16:creationId xmlns:a16="http://schemas.microsoft.com/office/drawing/2014/main" id="{1D1CB784-0356-40CB-B6AA-9EDAFC76C1FC}"/>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756433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6C2D01-F8F8-8072-EE8B-11F6EBC16532}"/>
              </a:ext>
            </a:extLst>
          </p:cNvPr>
          <p:cNvSpPr>
            <a:spLocks noGrp="1"/>
          </p:cNvSpPr>
          <p:nvPr>
            <p:ph type="title"/>
          </p:nvPr>
        </p:nvSpPr>
        <p:spPr/>
        <p:txBody>
          <a:bodyPr/>
          <a:lstStyle/>
          <a:p>
            <a:r>
              <a:rPr lang="cs-CZ" dirty="0"/>
              <a:t>rozpočet a čerpání</a:t>
            </a:r>
          </a:p>
        </p:txBody>
      </p:sp>
      <p:sp>
        <p:nvSpPr>
          <p:cNvPr id="4" name="Zástupný symbol pro číslo snímku 3">
            <a:extLst>
              <a:ext uri="{FF2B5EF4-FFF2-40B4-BE49-F238E27FC236}">
                <a16:creationId xmlns:a16="http://schemas.microsoft.com/office/drawing/2014/main" id="{4CAB7DBD-4AA8-D708-2F45-D32E78CECAFE}"/>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
        <p:nvSpPr>
          <p:cNvPr id="9" name="Zástupný obsah 2">
            <a:extLst>
              <a:ext uri="{FF2B5EF4-FFF2-40B4-BE49-F238E27FC236}">
                <a16:creationId xmlns:a16="http://schemas.microsoft.com/office/drawing/2014/main" id="{82830AFE-2ECE-93C4-6442-A134D54A8DFE}"/>
              </a:ext>
            </a:extLst>
          </p:cNvPr>
          <p:cNvSpPr txBox="1">
            <a:spLocks noGrp="1"/>
          </p:cNvSpPr>
          <p:nvPr>
            <p:ph idx="1"/>
          </p:nvPr>
        </p:nvSpPr>
        <p:spPr>
          <a:xfrm>
            <a:off x="539750" y="1484784"/>
            <a:ext cx="8424000" cy="4824536"/>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buNone/>
            </a:pPr>
            <a:endParaRPr lang="cs-CZ" sz="2000" b="1" dirty="0"/>
          </a:p>
          <a:p>
            <a:pPr marL="0" indent="0">
              <a:lnSpc>
                <a:spcPct val="100000"/>
              </a:lnSpc>
              <a:buNone/>
            </a:pPr>
            <a:r>
              <a:rPr lang="cs-CZ" sz="2000" b="1" dirty="0"/>
              <a:t>Jednotky „Vzdělávání “ a „Mzdový příspěvek“ platí:</a:t>
            </a:r>
            <a:endParaRPr lang="cs-CZ" sz="2000" dirty="0"/>
          </a:p>
          <a:p>
            <a:pPr marL="0" indent="0">
              <a:lnSpc>
                <a:spcPct val="100000"/>
              </a:lnSpc>
              <a:buNone/>
            </a:pPr>
            <a:endParaRPr lang="cs-CZ" sz="2000" b="1" dirty="0"/>
          </a:p>
          <a:p>
            <a:pPr>
              <a:lnSpc>
                <a:spcPct val="100000"/>
              </a:lnSpc>
            </a:pPr>
            <a:r>
              <a:rPr lang="cs-CZ" sz="2200" dirty="0"/>
              <a:t>Počet osobohod. v jednotce „</a:t>
            </a:r>
            <a:r>
              <a:rPr lang="cs-CZ" sz="2200" b="1" dirty="0"/>
              <a:t>Mzdový příspěvek</a:t>
            </a:r>
            <a:r>
              <a:rPr lang="cs-CZ" sz="2200" dirty="0"/>
              <a:t>“ </a:t>
            </a:r>
            <a:r>
              <a:rPr lang="cs-CZ" sz="2200" b="1" dirty="0"/>
              <a:t>≤</a:t>
            </a:r>
            <a:r>
              <a:rPr lang="cs-CZ" sz="2200" dirty="0"/>
              <a:t> počet osobohod. v jednotce „</a:t>
            </a:r>
            <a:r>
              <a:rPr lang="cs-CZ" sz="2200" b="1" dirty="0"/>
              <a:t>Vzdělávání</a:t>
            </a:r>
            <a:r>
              <a:rPr lang="cs-CZ" sz="2200" dirty="0"/>
              <a:t>“:</a:t>
            </a:r>
          </a:p>
          <a:p>
            <a:pPr marL="414000" lvl="1" indent="0">
              <a:lnSpc>
                <a:spcPct val="100000"/>
              </a:lnSpc>
              <a:buNone/>
            </a:pPr>
            <a:endParaRPr lang="cs-CZ" sz="2200" dirty="0"/>
          </a:p>
          <a:p>
            <a:pPr>
              <a:lnSpc>
                <a:spcPct val="100000"/>
              </a:lnSpc>
            </a:pPr>
            <a:r>
              <a:rPr lang="cs-CZ" sz="2200" dirty="0"/>
              <a:t>Pokud žadatel neplánuje využít “</a:t>
            </a:r>
            <a:r>
              <a:rPr lang="cs-CZ" sz="2200" b="1" dirty="0"/>
              <a:t>Mzdový příspěvek</a:t>
            </a:r>
            <a:r>
              <a:rPr lang="cs-CZ" sz="2200" dirty="0"/>
              <a:t>“, v rozpočtu zůstává, uvádí se 0 (možnost nepodstatné změny v průběhu projektu)</a:t>
            </a:r>
          </a:p>
          <a:p>
            <a:pPr>
              <a:lnSpc>
                <a:spcPct val="100000"/>
              </a:lnSpc>
            </a:pPr>
            <a:endParaRPr lang="cs-CZ" sz="2200" dirty="0"/>
          </a:p>
          <a:p>
            <a:pPr marL="0" indent="0">
              <a:lnSpc>
                <a:spcPct val="100000"/>
              </a:lnSpc>
              <a:buNone/>
            </a:pPr>
            <a:endParaRPr lang="cs-CZ" sz="2200" dirty="0"/>
          </a:p>
          <a:p>
            <a:pPr marL="0" indent="0">
              <a:lnSpc>
                <a:spcPct val="100000"/>
              </a:lnSpc>
              <a:buNone/>
            </a:pPr>
            <a:endParaRPr lang="cs-CZ" sz="2000" dirty="0"/>
          </a:p>
          <a:p>
            <a:endParaRPr lang="cs-CZ" dirty="0"/>
          </a:p>
        </p:txBody>
      </p:sp>
    </p:spTree>
    <p:extLst>
      <p:ext uri="{BB962C8B-B14F-4D97-AF65-F5344CB8AC3E}">
        <p14:creationId xmlns:p14="http://schemas.microsoft.com/office/powerpoint/2010/main" val="2127048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6C2D01-F8F8-8072-EE8B-11F6EBC16532}"/>
              </a:ext>
            </a:extLst>
          </p:cNvPr>
          <p:cNvSpPr>
            <a:spLocks noGrp="1"/>
          </p:cNvSpPr>
          <p:nvPr>
            <p:ph type="title"/>
          </p:nvPr>
        </p:nvSpPr>
        <p:spPr/>
        <p:txBody>
          <a:bodyPr/>
          <a:lstStyle/>
          <a:p>
            <a:r>
              <a:rPr lang="cs-CZ" dirty="0"/>
              <a:t>rozpočet a čerpání </a:t>
            </a:r>
          </a:p>
        </p:txBody>
      </p:sp>
      <p:sp>
        <p:nvSpPr>
          <p:cNvPr id="4" name="Zástupný symbol pro číslo snímku 3">
            <a:extLst>
              <a:ext uri="{FF2B5EF4-FFF2-40B4-BE49-F238E27FC236}">
                <a16:creationId xmlns:a16="http://schemas.microsoft.com/office/drawing/2014/main" id="{4CAB7DBD-4AA8-D708-2F45-D32E78CECAFE}"/>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
        <p:nvSpPr>
          <p:cNvPr id="9" name="Zástupný obsah 2">
            <a:extLst>
              <a:ext uri="{FF2B5EF4-FFF2-40B4-BE49-F238E27FC236}">
                <a16:creationId xmlns:a16="http://schemas.microsoft.com/office/drawing/2014/main" id="{82830AFE-2ECE-93C4-6442-A134D54A8DFE}"/>
              </a:ext>
            </a:extLst>
          </p:cNvPr>
          <p:cNvSpPr txBox="1">
            <a:spLocks noGrp="1"/>
          </p:cNvSpPr>
          <p:nvPr>
            <p:ph idx="1"/>
          </p:nvPr>
        </p:nvSpPr>
        <p:spPr>
          <a:xfrm>
            <a:off x="539750" y="1484784"/>
            <a:ext cx="8244250" cy="4824536"/>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buNone/>
            </a:pPr>
            <a:r>
              <a:rPr lang="cs-CZ" sz="2200" b="1" dirty="0"/>
              <a:t>Jednotky „Vzdělávání – administrativní náklady“ a „Mzdový příspěvek – administrativní náklady“  platí:</a:t>
            </a:r>
            <a:endParaRPr lang="cs-CZ" sz="2200" dirty="0"/>
          </a:p>
          <a:p>
            <a:pPr>
              <a:lnSpc>
                <a:spcPct val="100000"/>
              </a:lnSpc>
            </a:pPr>
            <a:r>
              <a:rPr lang="cs-CZ" sz="2000" dirty="0"/>
              <a:t>Žadatel může do žádosti o podporu uvést obě, jednu či žádnou</a:t>
            </a:r>
          </a:p>
          <a:p>
            <a:pPr>
              <a:lnSpc>
                <a:spcPct val="100000"/>
              </a:lnSpc>
            </a:pPr>
            <a:r>
              <a:rPr lang="cs-CZ" sz="2000" dirty="0"/>
              <a:t>Administrativní jednotka/jednotky, které nebudou v žádosti o podporu uvedeny či nebudou obsahovat žádné prostředky, nebude možné v průběhu realizace nárokovat ani je do rozpočtu projektu přidat </a:t>
            </a:r>
          </a:p>
          <a:p>
            <a:r>
              <a:rPr lang="cs-CZ" sz="2000" dirty="0"/>
              <a:t>Je-li zahrnuta jednotka „</a:t>
            </a:r>
            <a:r>
              <a:rPr lang="cs-CZ" sz="2000" b="1" dirty="0"/>
              <a:t>Vzdělávání – admin</a:t>
            </a:r>
            <a:r>
              <a:rPr lang="cs-CZ" sz="2000" dirty="0"/>
              <a:t>.“, pak se počet </a:t>
            </a:r>
            <a:r>
              <a:rPr lang="cs-CZ" sz="2000" dirty="0" err="1"/>
              <a:t>osobohodin</a:t>
            </a:r>
            <a:r>
              <a:rPr lang="cs-CZ" sz="2000" dirty="0"/>
              <a:t> </a:t>
            </a:r>
            <a:r>
              <a:rPr lang="cs-CZ" sz="2000" b="1" dirty="0"/>
              <a:t>musí rovnat </a:t>
            </a:r>
            <a:r>
              <a:rPr lang="cs-CZ" sz="2000" dirty="0"/>
              <a:t>jednotce „</a:t>
            </a:r>
            <a:r>
              <a:rPr lang="cs-CZ" sz="2000" b="1" dirty="0"/>
              <a:t>Vzdělávání</a:t>
            </a:r>
            <a:r>
              <a:rPr lang="cs-CZ" sz="2000" dirty="0"/>
              <a:t>“</a:t>
            </a:r>
          </a:p>
          <a:p>
            <a:r>
              <a:rPr lang="cs-CZ" sz="2000" dirty="0"/>
              <a:t>Je-li zahrnuta jednotka „</a:t>
            </a:r>
            <a:r>
              <a:rPr lang="cs-CZ" sz="2000" b="1" dirty="0"/>
              <a:t>Mzdový příspěvek – admin.</a:t>
            </a:r>
            <a:r>
              <a:rPr lang="cs-CZ" sz="2000" dirty="0"/>
              <a:t>“, pak se počet </a:t>
            </a:r>
            <a:r>
              <a:rPr lang="cs-CZ" sz="2000" dirty="0" err="1"/>
              <a:t>osobohodin</a:t>
            </a:r>
            <a:r>
              <a:rPr lang="cs-CZ" sz="2000" dirty="0"/>
              <a:t> musí rovnat jednotce „</a:t>
            </a:r>
            <a:r>
              <a:rPr lang="cs-CZ" sz="2000" b="1" dirty="0"/>
              <a:t>Mzdový příspěvek</a:t>
            </a:r>
            <a:r>
              <a:rPr lang="cs-CZ" sz="2000" dirty="0"/>
              <a:t>“</a:t>
            </a:r>
          </a:p>
          <a:p>
            <a:endParaRPr lang="cs-CZ" sz="2000" dirty="0"/>
          </a:p>
        </p:txBody>
      </p:sp>
    </p:spTree>
    <p:extLst>
      <p:ext uri="{BB962C8B-B14F-4D97-AF65-F5344CB8AC3E}">
        <p14:creationId xmlns:p14="http://schemas.microsoft.com/office/powerpoint/2010/main" val="3787889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z="3200" b="1" i="0" u="none" strike="noStrike" kern="0" cap="all" spc="0" normalizeH="0" baseline="0" noProof="0" dirty="0">
                <a:ln>
                  <a:noFill/>
                </a:ln>
                <a:solidFill>
                  <a:srgbClr val="AFDDFA"/>
                </a:solidFill>
                <a:effectLst/>
                <a:uLnTx/>
                <a:uFillTx/>
                <a:latin typeface="Arial"/>
                <a:ea typeface="+mj-ea"/>
                <a:cs typeface="+mj-cs"/>
              </a:rPr>
              <a:t>rozpočet kalkulačka</a:t>
            </a:r>
          </a:p>
        </p:txBody>
      </p:sp>
      <p:sp>
        <p:nvSpPr>
          <p:cNvPr id="3" name="Zástupný symbol pro obsah 2"/>
          <p:cNvSpPr>
            <a:spLocks noGrp="1"/>
          </p:cNvSpPr>
          <p:nvPr>
            <p:ph idx="1"/>
          </p:nvPr>
        </p:nvSpPr>
        <p:spPr>
          <a:xfrm>
            <a:off x="360000" y="1556792"/>
            <a:ext cx="8460443" cy="4752528"/>
          </a:xfrm>
        </p:spPr>
        <p:txBody>
          <a:bodyPr/>
          <a:lstStyle/>
          <a:p>
            <a:pPr marL="0" lvl="0" indent="0">
              <a:lnSpc>
                <a:spcPct val="107000"/>
              </a:lnSpc>
              <a:spcAft>
                <a:spcPts val="0"/>
              </a:spcAft>
              <a:buSzPct val="80000"/>
              <a:buNone/>
            </a:pPr>
            <a:r>
              <a:rPr kumimoji="0" lang="cs-CZ" sz="3000" i="0" u="none" strike="noStrike" kern="1200" cap="none" spc="0" normalizeH="0" baseline="0" noProof="0" dirty="0">
                <a:ln>
                  <a:noFill/>
                </a:ln>
                <a:solidFill>
                  <a:srgbClr val="164088"/>
                </a:solidFill>
                <a:effectLst/>
                <a:uLnTx/>
                <a:uFillTx/>
                <a:latin typeface="Arial"/>
                <a:ea typeface="+mn-ea"/>
                <a:cs typeface="+mn-cs"/>
                <a:hlinkClick r:id="rId3"/>
              </a:rPr>
              <a:t>Rozpočet - kalkulačka</a:t>
            </a:r>
            <a:endParaRPr kumimoji="0" lang="cs-CZ" sz="3000" i="0" u="none" strike="noStrike" kern="1200" cap="none" spc="0" normalizeH="0" baseline="0" noProof="0" dirty="0">
              <a:ln>
                <a:noFill/>
              </a:ln>
              <a:solidFill>
                <a:srgbClr val="164088"/>
              </a:solidFill>
              <a:effectLst/>
              <a:uLnTx/>
              <a:uFillTx/>
              <a:latin typeface="Arial"/>
              <a:ea typeface="+mn-ea"/>
              <a:cs typeface="+mn-cs"/>
            </a:endParaRPr>
          </a:p>
          <a:p>
            <a:pPr marL="457200" marR="0" lvl="0" indent="-457200" algn="l" defTabSz="914400" rtl="0" eaLnBrk="1" fontAlgn="auto" latinLnBrk="0" hangingPunct="1">
              <a:lnSpc>
                <a:spcPts val="2880"/>
              </a:lnSpc>
              <a:spcBef>
                <a:spcPts val="600"/>
              </a:spcBef>
              <a:spcAft>
                <a:spcPts val="600"/>
              </a:spcAft>
              <a:buClr>
                <a:srgbClr val="5FBBF5"/>
              </a:buClr>
              <a:buSzPct val="100000"/>
              <a:buFont typeface="+mj-lt"/>
              <a:buAutoNum type="arabicPeriod"/>
              <a:tabLst/>
              <a:defRPr/>
            </a:pPr>
            <a:endParaRPr kumimoji="0" lang="pl-PL" sz="2000" b="1" i="0" u="none" strike="noStrike" kern="1200" cap="none" spc="0" normalizeH="0" baseline="0" noProof="0" dirty="0">
              <a:ln>
                <a:noFill/>
              </a:ln>
              <a:solidFill>
                <a:srgbClr val="084A8B"/>
              </a:solidFill>
              <a:effectLst/>
              <a:uLnTx/>
              <a:uFillTx/>
              <a:latin typeface="Arial"/>
              <a:ea typeface="+mn-ea"/>
              <a:cs typeface="+mn-cs"/>
            </a:endParaRPr>
          </a:p>
          <a:p>
            <a:pPr marL="0" indent="0">
              <a:buNone/>
            </a:pPr>
            <a:endParaRPr lang="pl-PL" sz="2000" b="1" dirty="0"/>
          </a:p>
          <a:p>
            <a:pPr marL="457200" indent="-457200">
              <a:buFont typeface="+mj-lt"/>
              <a:buAutoNum type="arabicPeriod"/>
            </a:pPr>
            <a:endParaRPr lang="pl-PL" sz="2000" dirty="0"/>
          </a:p>
        </p:txBody>
      </p:sp>
      <p:sp>
        <p:nvSpPr>
          <p:cNvPr id="4" name="Zástupný symbol pro číslo snímku 3">
            <a:extLst>
              <a:ext uri="{FF2B5EF4-FFF2-40B4-BE49-F238E27FC236}">
                <a16:creationId xmlns:a16="http://schemas.microsoft.com/office/drawing/2014/main" id="{A7F0377A-CF74-44A7-B51D-F4BA5CB02C25}"/>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pic>
        <p:nvPicPr>
          <p:cNvPr id="9" name="Obrázek 8">
            <a:extLst>
              <a:ext uri="{FF2B5EF4-FFF2-40B4-BE49-F238E27FC236}">
                <a16:creationId xmlns:a16="http://schemas.microsoft.com/office/drawing/2014/main" id="{B99F7B72-6AA0-42C2-B479-972EF3A8450A}"/>
              </a:ext>
            </a:extLst>
          </p:cNvPr>
          <p:cNvPicPr>
            <a:picLocks noChangeAspect="1"/>
          </p:cNvPicPr>
          <p:nvPr/>
        </p:nvPicPr>
        <p:blipFill>
          <a:blip r:embed="rId4"/>
          <a:stretch>
            <a:fillRect/>
          </a:stretch>
        </p:blipFill>
        <p:spPr>
          <a:xfrm>
            <a:off x="1331640" y="1988840"/>
            <a:ext cx="5472608" cy="4320479"/>
          </a:xfrm>
          <a:prstGeom prst="rect">
            <a:avLst/>
          </a:prstGeom>
        </p:spPr>
      </p:pic>
    </p:spTree>
    <p:extLst>
      <p:ext uri="{BB962C8B-B14F-4D97-AF65-F5344CB8AC3E}">
        <p14:creationId xmlns:p14="http://schemas.microsoft.com/office/powerpoint/2010/main" val="531555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B134D9-EE1C-4DEB-7AB5-65811D9DECC4}"/>
              </a:ext>
            </a:extLst>
          </p:cNvPr>
          <p:cNvSpPr>
            <a:spLocks noGrp="1"/>
          </p:cNvSpPr>
          <p:nvPr>
            <p:ph type="title"/>
          </p:nvPr>
        </p:nvSpPr>
        <p:spPr/>
        <p:txBody>
          <a:bodyPr/>
          <a:lstStyle/>
          <a:p>
            <a:r>
              <a:rPr lang="cs-CZ" dirty="0"/>
              <a:t>indikátory</a:t>
            </a:r>
          </a:p>
        </p:txBody>
      </p:sp>
      <p:graphicFrame>
        <p:nvGraphicFramePr>
          <p:cNvPr id="6" name="Zástupný obsah 5">
            <a:extLst>
              <a:ext uri="{FF2B5EF4-FFF2-40B4-BE49-F238E27FC236}">
                <a16:creationId xmlns:a16="http://schemas.microsoft.com/office/drawing/2014/main" id="{DE3F52FF-AAEA-6ED2-EA7B-EBB042AE7205}"/>
              </a:ext>
            </a:extLst>
          </p:cNvPr>
          <p:cNvGraphicFramePr>
            <a:graphicFrameLocks noGrp="1"/>
          </p:cNvGraphicFramePr>
          <p:nvPr>
            <p:ph idx="1"/>
            <p:extLst>
              <p:ext uri="{D42A27DB-BD31-4B8C-83A1-F6EECF244321}">
                <p14:modId xmlns:p14="http://schemas.microsoft.com/office/powerpoint/2010/main" val="1212638242"/>
              </p:ext>
            </p:extLst>
          </p:nvPr>
        </p:nvGraphicFramePr>
        <p:xfrm>
          <a:off x="539750" y="1536700"/>
          <a:ext cx="8424000" cy="4583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ástupný symbol pro číslo snímku 3">
            <a:extLst>
              <a:ext uri="{FF2B5EF4-FFF2-40B4-BE49-F238E27FC236}">
                <a16:creationId xmlns:a16="http://schemas.microsoft.com/office/drawing/2014/main" id="{9AD8DC46-9485-4F84-3D23-42DEC51B6F4B}"/>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2073577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D1AF09-EE73-421E-A640-B1E607C0AB23}"/>
              </a:ext>
            </a:extLst>
          </p:cNvPr>
          <p:cNvSpPr>
            <a:spLocks noGrp="1"/>
          </p:cNvSpPr>
          <p:nvPr>
            <p:ph type="title"/>
          </p:nvPr>
        </p:nvSpPr>
        <p:spPr/>
        <p:txBody>
          <a:bodyPr/>
          <a:lstStyle/>
          <a:p>
            <a:r>
              <a:rPr lang="cs-CZ" dirty="0"/>
              <a:t>zapojené subjekty</a:t>
            </a:r>
          </a:p>
        </p:txBody>
      </p:sp>
      <p:sp>
        <p:nvSpPr>
          <p:cNvPr id="3" name="Zástupný obsah 2">
            <a:extLst>
              <a:ext uri="{FF2B5EF4-FFF2-40B4-BE49-F238E27FC236}">
                <a16:creationId xmlns:a16="http://schemas.microsoft.com/office/drawing/2014/main" id="{9B0C694B-09F9-4F01-B1FD-EC385E98B657}"/>
              </a:ext>
            </a:extLst>
          </p:cNvPr>
          <p:cNvSpPr>
            <a:spLocks noGrp="1"/>
          </p:cNvSpPr>
          <p:nvPr>
            <p:ph idx="1"/>
          </p:nvPr>
        </p:nvSpPr>
        <p:spPr>
          <a:xfrm>
            <a:off x="540000" y="1484784"/>
            <a:ext cx="8064000" cy="4320000"/>
          </a:xfrm>
        </p:spPr>
        <p:txBody>
          <a:bodyPr/>
          <a:lstStyle/>
          <a:p>
            <a:pPr algn="just"/>
            <a:r>
              <a:rPr lang="cs-CZ" sz="2200" dirty="0"/>
              <a:t>Příjemce je povinen zapojit alespoň 3 zapojené subjekty, tj. alespoň 1 podpořená osoba v MI za každý subjekt (stanoveny sankce v </a:t>
            </a:r>
            <a:r>
              <a:rPr lang="cs-CZ" sz="2200" dirty="0" err="1"/>
              <a:t>RoD</a:t>
            </a:r>
            <a:r>
              <a:rPr lang="cs-CZ" sz="2200" dirty="0"/>
              <a:t> za nedodržení)</a:t>
            </a:r>
          </a:p>
          <a:p>
            <a:pPr algn="just"/>
            <a:r>
              <a:rPr lang="cs-CZ" sz="2200" dirty="0"/>
              <a:t>Povinnost převést mzdové příspěvky příslušnému zaměstnavateli osob (ZS) ponížené o spolufinancování příjemce – kontrola při ohlášené kontrole na místě.</a:t>
            </a:r>
          </a:p>
          <a:p>
            <a:pPr algn="just"/>
            <a:r>
              <a:rPr lang="cs-CZ" sz="2200" dirty="0"/>
              <a:t>Příjemce je povinen uzavřít se zapojeným subjektem písemnou smlouvu - kontrola při ohlášené kontrole na místě. </a:t>
            </a:r>
          </a:p>
          <a:p>
            <a:pPr algn="just"/>
            <a:r>
              <a:rPr lang="cs-CZ" sz="2200" dirty="0"/>
              <a:t>Podpora de minimis – pouze zapojené subjekty – žádost před zahájením školení</a:t>
            </a:r>
          </a:p>
          <a:p>
            <a:pPr algn="just"/>
            <a:r>
              <a:rPr lang="cs-CZ" sz="2200" dirty="0"/>
              <a:t>Podpora de minimis – limit 200 tis. EUR na 3 po sobě jdoucí účetní období</a:t>
            </a:r>
          </a:p>
          <a:p>
            <a:endParaRPr lang="cs-CZ" sz="2200" dirty="0"/>
          </a:p>
        </p:txBody>
      </p:sp>
      <p:sp>
        <p:nvSpPr>
          <p:cNvPr id="4" name="Zástupný symbol pro číslo snímku 3">
            <a:extLst>
              <a:ext uri="{FF2B5EF4-FFF2-40B4-BE49-F238E27FC236}">
                <a16:creationId xmlns:a16="http://schemas.microsoft.com/office/drawing/2014/main" id="{F7EF2F07-1634-46FE-B764-A32FE9857DCC}"/>
              </a:ext>
            </a:extLst>
          </p:cNvPr>
          <p:cNvSpPr>
            <a:spLocks noGrp="1"/>
          </p:cNvSpPr>
          <p:nvPr>
            <p:ph type="sldNum" sz="quarter" idx="12"/>
          </p:nvPr>
        </p:nvSpPr>
        <p:spPr/>
        <p:txBody>
          <a:bodyPr/>
          <a:lstStyle/>
          <a:p>
            <a:fld id="{479BF083-4774-43B1-9AB0-5CC1AC5DD8EE}" type="slidenum">
              <a:rPr lang="cs-CZ" smtClean="0">
                <a:solidFill>
                  <a:srgbClr val="084A8B"/>
                </a:solidFill>
              </a:rPr>
              <a:pPr/>
              <a:t>16</a:t>
            </a:fld>
            <a:endParaRPr lang="cs-CZ" dirty="0">
              <a:solidFill>
                <a:srgbClr val="084A8B"/>
              </a:solidFill>
            </a:endParaRPr>
          </a:p>
        </p:txBody>
      </p:sp>
    </p:spTree>
    <p:extLst>
      <p:ext uri="{BB962C8B-B14F-4D97-AF65-F5344CB8AC3E}">
        <p14:creationId xmlns:p14="http://schemas.microsoft.com/office/powerpoint/2010/main" val="4221429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obsah 4">
            <a:extLst>
              <a:ext uri="{FF2B5EF4-FFF2-40B4-BE49-F238E27FC236}">
                <a16:creationId xmlns:a16="http://schemas.microsoft.com/office/drawing/2014/main" id="{D8C2EB03-F24B-4224-8136-63176623DF74}"/>
              </a:ext>
            </a:extLst>
          </p:cNvPr>
          <p:cNvGraphicFramePr>
            <a:graphicFrameLocks noGrp="1"/>
          </p:cNvGraphicFramePr>
          <p:nvPr>
            <p:ph idx="1"/>
            <p:extLst>
              <p:ext uri="{D42A27DB-BD31-4B8C-83A1-F6EECF244321}">
                <p14:modId xmlns:p14="http://schemas.microsoft.com/office/powerpoint/2010/main" val="3088032205"/>
              </p:ext>
            </p:extLst>
          </p:nvPr>
        </p:nvGraphicFramePr>
        <p:xfrm>
          <a:off x="360000" y="1556792"/>
          <a:ext cx="8244250" cy="4959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ástupný symbol pro číslo snímku 3">
            <a:extLst>
              <a:ext uri="{FF2B5EF4-FFF2-40B4-BE49-F238E27FC236}">
                <a16:creationId xmlns:a16="http://schemas.microsoft.com/office/drawing/2014/main" id="{1D1CB784-0356-40CB-B6AA-9EDAFC76C1FC}"/>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
        <p:nvSpPr>
          <p:cNvPr id="6" name="Nadpis 5">
            <a:extLst>
              <a:ext uri="{FF2B5EF4-FFF2-40B4-BE49-F238E27FC236}">
                <a16:creationId xmlns:a16="http://schemas.microsoft.com/office/drawing/2014/main" id="{B6F20482-6863-FD5B-79AD-BC3955D841E6}"/>
              </a:ext>
            </a:extLst>
          </p:cNvPr>
          <p:cNvSpPr>
            <a:spLocks noGrp="1"/>
          </p:cNvSpPr>
          <p:nvPr>
            <p:ph type="title"/>
          </p:nvPr>
        </p:nvSpPr>
        <p:spPr/>
        <p:txBody>
          <a:bodyPr/>
          <a:lstStyle/>
          <a:p>
            <a:r>
              <a:rPr lang="cs-CZ" dirty="0"/>
              <a:t>Žádost a PŘÍLOHY</a:t>
            </a:r>
          </a:p>
        </p:txBody>
      </p:sp>
    </p:spTree>
    <p:extLst>
      <p:ext uri="{BB962C8B-B14F-4D97-AF65-F5344CB8AC3E}">
        <p14:creationId xmlns:p14="http://schemas.microsoft.com/office/powerpoint/2010/main" val="1098774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4D6F97-3143-41EC-AD8F-835A2FB0C024}"/>
              </a:ext>
            </a:extLst>
          </p:cNvPr>
          <p:cNvSpPr>
            <a:spLocks noGrp="1"/>
          </p:cNvSpPr>
          <p:nvPr>
            <p:ph type="title"/>
          </p:nvPr>
        </p:nvSpPr>
        <p:spPr/>
        <p:txBody>
          <a:bodyPr/>
          <a:lstStyle/>
          <a:p>
            <a:r>
              <a:rPr lang="cs-CZ" dirty="0"/>
              <a:t>Hodnocení  a výběr projektů</a:t>
            </a:r>
          </a:p>
        </p:txBody>
      </p:sp>
      <p:sp>
        <p:nvSpPr>
          <p:cNvPr id="4" name="Zástupný symbol pro číslo snímku 3">
            <a:extLst>
              <a:ext uri="{FF2B5EF4-FFF2-40B4-BE49-F238E27FC236}">
                <a16:creationId xmlns:a16="http://schemas.microsoft.com/office/drawing/2014/main" id="{73390829-D877-4DBD-A6FB-8AD7C3DA9D24}"/>
              </a:ext>
            </a:extLst>
          </p:cNvPr>
          <p:cNvSpPr>
            <a:spLocks noGrp="1"/>
          </p:cNvSpPr>
          <p:nvPr>
            <p:ph type="sldNum" sz="quarter" idx="12"/>
          </p:nvPr>
        </p:nvSpPr>
        <p:spPr/>
        <p:txBody>
          <a:bodyPr/>
          <a:lstStyle/>
          <a:p>
            <a:fld id="{479BF083-4774-43B1-9AB0-5CC1AC5DD8EE}" type="slidenum">
              <a:rPr lang="cs-CZ" smtClean="0"/>
              <a:pPr/>
              <a:t>18</a:t>
            </a:fld>
            <a:endParaRPr lang="cs-CZ" dirty="0"/>
          </a:p>
        </p:txBody>
      </p:sp>
      <p:sp>
        <p:nvSpPr>
          <p:cNvPr id="7" name="Zástupný obsah 6">
            <a:extLst>
              <a:ext uri="{FF2B5EF4-FFF2-40B4-BE49-F238E27FC236}">
                <a16:creationId xmlns:a16="http://schemas.microsoft.com/office/drawing/2014/main" id="{F8A90696-9E45-4812-BFD9-5B6381D1708C}"/>
              </a:ext>
            </a:extLst>
          </p:cNvPr>
          <p:cNvSpPr>
            <a:spLocks noGrp="1"/>
          </p:cNvSpPr>
          <p:nvPr>
            <p:ph idx="1"/>
          </p:nvPr>
        </p:nvSpPr>
        <p:spPr/>
        <p:txBody>
          <a:bodyPr/>
          <a:lstStyle/>
          <a:p>
            <a:r>
              <a:rPr lang="cs-CZ" dirty="0"/>
              <a:t>Hodnocení přijatelnosti a formálních náležitostí -  do </a:t>
            </a:r>
            <a:r>
              <a:rPr lang="cs-CZ" b="1" dirty="0"/>
              <a:t>30</a:t>
            </a:r>
            <a:r>
              <a:rPr lang="cs-CZ" dirty="0"/>
              <a:t> pracovních dní od ukončení příjmu žádostí  </a:t>
            </a:r>
          </a:p>
          <a:p>
            <a:r>
              <a:rPr lang="cs-CZ" dirty="0"/>
              <a:t>Věcné hodnocení – do </a:t>
            </a:r>
            <a:r>
              <a:rPr lang="cs-CZ" b="1" dirty="0"/>
              <a:t>80</a:t>
            </a:r>
            <a:r>
              <a:rPr lang="cs-CZ" dirty="0"/>
              <a:t> pracovních dní od ukončení příjmu žádostí </a:t>
            </a:r>
          </a:p>
          <a:p>
            <a:r>
              <a:rPr lang="cs-CZ" dirty="0"/>
              <a:t>Vyrozumění o výsledku</a:t>
            </a:r>
          </a:p>
          <a:p>
            <a:r>
              <a:rPr lang="cs-CZ" dirty="0"/>
              <a:t>Podklady pro vydání Právního aktu</a:t>
            </a:r>
          </a:p>
          <a:p>
            <a:r>
              <a:rPr lang="cs-CZ" dirty="0"/>
              <a:t>Zásobník projektů</a:t>
            </a:r>
          </a:p>
          <a:p>
            <a:endParaRPr lang="cs-CZ" dirty="0"/>
          </a:p>
        </p:txBody>
      </p:sp>
    </p:spTree>
    <p:extLst>
      <p:ext uri="{BB962C8B-B14F-4D97-AF65-F5344CB8AC3E}">
        <p14:creationId xmlns:p14="http://schemas.microsoft.com/office/powerpoint/2010/main" val="18210240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Proces hodnocení a výběru projektů</a:t>
            </a:r>
          </a:p>
        </p:txBody>
      </p:sp>
      <p:sp>
        <p:nvSpPr>
          <p:cNvPr id="3" name="Zástupný symbol pro obsah 2"/>
          <p:cNvSpPr>
            <a:spLocks noGrp="1"/>
          </p:cNvSpPr>
          <p:nvPr>
            <p:ph idx="1"/>
          </p:nvPr>
        </p:nvSpPr>
        <p:spPr>
          <a:xfrm>
            <a:off x="540000" y="1355615"/>
            <a:ext cx="8064000" cy="3213176"/>
          </a:xfrm>
        </p:spPr>
        <p:txBody>
          <a:bodyPr/>
          <a:lstStyle/>
          <a:p>
            <a:pPr marL="0" indent="0">
              <a:buNone/>
            </a:pPr>
            <a:r>
              <a:rPr lang="cs-CZ" b="1" dirty="0"/>
              <a:t>Kritéria hodnocení přijatelnosti</a:t>
            </a:r>
            <a:endParaRPr lang="cs-CZ" dirty="0"/>
          </a:p>
          <a:p>
            <a:pPr lvl="1"/>
            <a:r>
              <a:rPr lang="cs-CZ" dirty="0"/>
              <a:t>Oprávněnost žadatele</a:t>
            </a:r>
          </a:p>
          <a:p>
            <a:pPr lvl="1"/>
            <a:r>
              <a:rPr lang="cs-CZ" dirty="0"/>
              <a:t>Cílová skupina v souladu s textem výzvy</a:t>
            </a:r>
          </a:p>
          <a:p>
            <a:pPr lvl="1"/>
            <a:r>
              <a:rPr lang="cs-CZ" dirty="0"/>
              <a:t>Celkové způsobilé výdaje</a:t>
            </a:r>
          </a:p>
          <a:p>
            <a:pPr lvl="1"/>
            <a:r>
              <a:rPr lang="cs-CZ" dirty="0"/>
              <a:t>Aktivity v souladu s textem výzvy</a:t>
            </a:r>
          </a:p>
          <a:p>
            <a:pPr lvl="1"/>
            <a:r>
              <a:rPr lang="cs-CZ" dirty="0"/>
              <a:t>Horizontální principy</a:t>
            </a:r>
          </a:p>
          <a:p>
            <a:pPr lvl="1"/>
            <a:r>
              <a:rPr lang="cs-CZ" dirty="0"/>
              <a:t>Trestní bezúhonnost statutárního zástupce</a:t>
            </a:r>
          </a:p>
          <a:p>
            <a:pPr lvl="1"/>
            <a:endParaRPr lang="cs-CZ" dirty="0"/>
          </a:p>
          <a:p>
            <a:endParaRPr lang="cs-CZ" dirty="0"/>
          </a:p>
        </p:txBody>
      </p:sp>
      <p:sp>
        <p:nvSpPr>
          <p:cNvPr id="4" name="Zástupný symbol pro číslo snímku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6BBDA343-6D8F-5EBC-CC00-8CAD8234F25A}"/>
              </a:ext>
            </a:extLst>
          </p:cNvPr>
          <p:cNvSpPr txBox="1"/>
          <p:nvPr/>
        </p:nvSpPr>
        <p:spPr>
          <a:xfrm>
            <a:off x="5220072" y="1355615"/>
            <a:ext cx="3248032" cy="523220"/>
          </a:xfrm>
          <a:prstGeom prst="rect">
            <a:avLst/>
          </a:prstGeom>
          <a:noFill/>
          <a:ln>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800" b="0" i="0" u="none" strike="noStrike" kern="1200" cap="all" spc="0" normalizeH="0" baseline="0" noProof="0" dirty="0">
                <a:ln>
                  <a:noFill/>
                </a:ln>
                <a:solidFill>
                  <a:srgbClr val="084A8B"/>
                </a:solidFill>
                <a:effectLst/>
                <a:uLnTx/>
                <a:uFillTx/>
                <a:latin typeface="Arial"/>
                <a:ea typeface="+mn-ea"/>
                <a:cs typeface="+mn-cs"/>
              </a:rPr>
              <a:t>Neopravitelná</a:t>
            </a:r>
          </a:p>
        </p:txBody>
      </p:sp>
      <p:sp>
        <p:nvSpPr>
          <p:cNvPr id="7" name="Zástupný symbol pro obsah 2">
            <a:extLst>
              <a:ext uri="{FF2B5EF4-FFF2-40B4-BE49-F238E27FC236}">
                <a16:creationId xmlns:a16="http://schemas.microsoft.com/office/drawing/2014/main" id="{FC3205ED-428A-013F-58B4-8D21AE0F7460}"/>
              </a:ext>
            </a:extLst>
          </p:cNvPr>
          <p:cNvSpPr txBox="1">
            <a:spLocks/>
          </p:cNvSpPr>
          <p:nvPr/>
        </p:nvSpPr>
        <p:spPr>
          <a:xfrm>
            <a:off x="540000" y="4568791"/>
            <a:ext cx="7704408" cy="144016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ts val="2880"/>
              </a:lnSpc>
              <a:spcBef>
                <a:spcPts val="600"/>
              </a:spcBef>
              <a:spcAft>
                <a:spcPts val="600"/>
              </a:spcAft>
              <a:buClr>
                <a:srgbClr val="5FBBF5"/>
              </a:buClr>
              <a:buSzPct val="100000"/>
              <a:buFont typeface="Wingdings" panose="05000000000000000000" pitchFamily="2" charset="2"/>
              <a:buNone/>
              <a:tabLst/>
              <a:defRPr/>
            </a:pPr>
            <a:r>
              <a:rPr kumimoji="0" lang="cs-CZ" sz="2400" b="1" i="0" u="none" strike="noStrike" kern="1200" cap="none" spc="0" normalizeH="0" baseline="0" noProof="0">
                <a:ln>
                  <a:noFill/>
                </a:ln>
                <a:solidFill>
                  <a:srgbClr val="084A8B"/>
                </a:solidFill>
                <a:effectLst/>
                <a:uLnTx/>
                <a:uFillTx/>
                <a:latin typeface="Arial"/>
                <a:ea typeface="+mn-ea"/>
                <a:cs typeface="+mn-cs"/>
              </a:rPr>
              <a:t>Kritéria formálních náležitostí</a:t>
            </a:r>
          </a:p>
          <a:p>
            <a:pPr marL="666000" marR="0" lvl="1" indent="-252000" algn="l" defTabSz="914400" rtl="0" eaLnBrk="1" fontAlgn="auto" latinLnBrk="0" hangingPunct="1">
              <a:lnSpc>
                <a:spcPts val="2400"/>
              </a:lnSpc>
              <a:spcBef>
                <a:spcPts val="300"/>
              </a:spcBef>
              <a:spcAft>
                <a:spcPts val="300"/>
              </a:spcAft>
              <a:buClr>
                <a:srgbClr val="5FBBF5"/>
              </a:buClr>
              <a:buSzPct val="80000"/>
              <a:buFont typeface="Wingdings" panose="05000000000000000000" pitchFamily="2" charset="2"/>
              <a:buChar char=""/>
              <a:tabLst/>
              <a:defRPr/>
            </a:pPr>
            <a:r>
              <a:rPr kumimoji="0" lang="cs-CZ" sz="2000" b="0" i="0" u="none" strike="noStrike" kern="1200" cap="none" spc="0" normalizeH="0" baseline="0" noProof="0">
                <a:ln>
                  <a:noFill/>
                </a:ln>
                <a:solidFill>
                  <a:srgbClr val="084A8B"/>
                </a:solidFill>
                <a:effectLst/>
                <a:uLnTx/>
                <a:uFillTx/>
                <a:latin typeface="Arial"/>
                <a:ea typeface="+mn-ea"/>
                <a:cs typeface="+mn-cs"/>
              </a:rPr>
              <a:t>Úplnost a forma žádosti</a:t>
            </a:r>
          </a:p>
          <a:p>
            <a:pPr marL="666000" marR="0" lvl="1" indent="-252000" algn="l" defTabSz="914400" rtl="0" eaLnBrk="1" fontAlgn="auto" latinLnBrk="0" hangingPunct="1">
              <a:lnSpc>
                <a:spcPts val="2400"/>
              </a:lnSpc>
              <a:spcBef>
                <a:spcPts val="300"/>
              </a:spcBef>
              <a:spcAft>
                <a:spcPts val="300"/>
              </a:spcAft>
              <a:buClr>
                <a:srgbClr val="5FBBF5"/>
              </a:buClr>
              <a:buSzPct val="80000"/>
              <a:buFont typeface="Wingdings" panose="05000000000000000000" pitchFamily="2" charset="2"/>
              <a:buChar char=""/>
              <a:tabLst/>
              <a:defRPr/>
            </a:pPr>
            <a:r>
              <a:rPr kumimoji="0" lang="cs-CZ" sz="2000" b="0" i="0" u="none" strike="noStrike" kern="1200" cap="none" spc="0" normalizeH="0" baseline="0" noProof="0">
                <a:ln>
                  <a:noFill/>
                </a:ln>
                <a:solidFill>
                  <a:srgbClr val="084A8B"/>
                </a:solidFill>
                <a:effectLst/>
                <a:uLnTx/>
                <a:uFillTx/>
                <a:latin typeface="Arial"/>
                <a:ea typeface="+mn-ea"/>
                <a:cs typeface="+mn-cs"/>
              </a:rPr>
              <a:t>Podpis žádosti oprávněnou osobou</a:t>
            </a:r>
          </a:p>
          <a:p>
            <a:pPr marL="414000" marR="0" lvl="1" indent="0" algn="l" defTabSz="914400" rtl="0" eaLnBrk="1" fontAlgn="auto" latinLnBrk="0" hangingPunct="1">
              <a:lnSpc>
                <a:spcPts val="2400"/>
              </a:lnSpc>
              <a:spcBef>
                <a:spcPts val="300"/>
              </a:spcBef>
              <a:spcAft>
                <a:spcPts val="300"/>
              </a:spcAft>
              <a:buClr>
                <a:srgbClr val="5FBBF5"/>
              </a:buClr>
              <a:buSzPct val="80000"/>
              <a:buFont typeface="Wingdings" panose="05000000000000000000" pitchFamily="2" charset="2"/>
              <a:buNone/>
              <a:tabLst/>
              <a:defRPr/>
            </a:pPr>
            <a:endParaRPr kumimoji="0" lang="cs-CZ" sz="2400" b="1" i="0" u="none" strike="noStrike" kern="1200" cap="none" spc="0" normalizeH="0" baseline="0" noProof="0">
              <a:ln>
                <a:noFill/>
              </a:ln>
              <a:solidFill>
                <a:srgbClr val="084A8B"/>
              </a:solidFill>
              <a:effectLst/>
              <a:uLnTx/>
              <a:uFillTx/>
              <a:latin typeface="Arial"/>
              <a:ea typeface="+mn-ea"/>
              <a:cs typeface="+mn-cs"/>
            </a:endParaRPr>
          </a:p>
          <a:p>
            <a:pPr marL="666000" marR="0" lvl="2" indent="0" algn="l" defTabSz="914400" rtl="0" eaLnBrk="1" fontAlgn="auto" latinLnBrk="0" hangingPunct="1">
              <a:lnSpc>
                <a:spcPts val="2400"/>
              </a:lnSpc>
              <a:spcBef>
                <a:spcPts val="300"/>
              </a:spcBef>
              <a:spcAft>
                <a:spcPts val="300"/>
              </a:spcAft>
              <a:buClr>
                <a:srgbClr val="5FBBF5"/>
              </a:buClr>
              <a:buSzPct val="80000"/>
              <a:buFont typeface="Wingdings" panose="05000000000000000000" pitchFamily="2" charset="2"/>
              <a:buNone/>
              <a:tabLst/>
              <a:defRPr/>
            </a:pPr>
            <a:endParaRPr kumimoji="0" lang="cs-CZ" sz="2000" b="0" i="0" u="none" strike="noStrike" kern="1200" cap="none" spc="0" normalizeH="0" baseline="0" noProof="0">
              <a:ln>
                <a:noFill/>
              </a:ln>
              <a:solidFill>
                <a:srgbClr val="084A8B"/>
              </a:solidFill>
              <a:effectLst/>
              <a:uLnTx/>
              <a:uFillTx/>
              <a:latin typeface="Arial"/>
              <a:ea typeface="+mn-ea"/>
              <a:cs typeface="+mn-cs"/>
            </a:endParaRPr>
          </a:p>
          <a:p>
            <a:pPr marL="414000" marR="0" lvl="1" indent="0" algn="l" defTabSz="914400" rtl="0" eaLnBrk="1" fontAlgn="auto" latinLnBrk="0" hangingPunct="1">
              <a:lnSpc>
                <a:spcPts val="2400"/>
              </a:lnSpc>
              <a:spcBef>
                <a:spcPts val="300"/>
              </a:spcBef>
              <a:spcAft>
                <a:spcPts val="300"/>
              </a:spcAft>
              <a:buClr>
                <a:srgbClr val="5FBBF5"/>
              </a:buClr>
              <a:buSzPct val="80000"/>
              <a:buFont typeface="Wingdings" panose="05000000000000000000" pitchFamily="2" charset="2"/>
              <a:buNone/>
              <a:tabLst/>
              <a:defRPr/>
            </a:pPr>
            <a:endParaRPr kumimoji="0" lang="cs-CZ" sz="2000" b="0" i="0" u="none" strike="noStrike" kern="1200" cap="none" spc="0" normalizeH="0" baseline="0" noProof="0" dirty="0">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DC649060-EF91-EB4D-B2D1-B3769DE70250}"/>
              </a:ext>
            </a:extLst>
          </p:cNvPr>
          <p:cNvSpPr txBox="1"/>
          <p:nvPr/>
        </p:nvSpPr>
        <p:spPr>
          <a:xfrm>
            <a:off x="5738263" y="4588949"/>
            <a:ext cx="2717568" cy="1384995"/>
          </a:xfrm>
          <a:prstGeom prst="rect">
            <a:avLst/>
          </a:prstGeom>
          <a:noFill/>
          <a:ln>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800" b="0" i="0" u="none" strike="noStrike" kern="1200" cap="all" spc="0" normalizeH="0" baseline="0" noProof="0" dirty="0">
                <a:ln>
                  <a:noFill/>
                </a:ln>
                <a:solidFill>
                  <a:srgbClr val="084A8B"/>
                </a:solidFill>
                <a:effectLst/>
                <a:uLnTx/>
                <a:uFillTx/>
                <a:latin typeface="Arial"/>
                <a:ea typeface="+mn-ea"/>
                <a:cs typeface="+mn-cs"/>
              </a:rPr>
              <a:t>Opravitelná – max. 2 kola  oprav</a:t>
            </a:r>
          </a:p>
        </p:txBody>
      </p:sp>
    </p:spTree>
    <p:extLst>
      <p:ext uri="{BB962C8B-B14F-4D97-AF65-F5344CB8AC3E}">
        <p14:creationId xmlns:p14="http://schemas.microsoft.com/office/powerpoint/2010/main" val="1429055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4492FB-1C07-46AD-A366-C50009183997}"/>
              </a:ext>
            </a:extLst>
          </p:cNvPr>
          <p:cNvSpPr>
            <a:spLocks noGrp="1"/>
          </p:cNvSpPr>
          <p:nvPr>
            <p:ph type="title"/>
          </p:nvPr>
        </p:nvSpPr>
        <p:spPr/>
        <p:txBody>
          <a:bodyPr/>
          <a:lstStyle/>
          <a:p>
            <a:r>
              <a:rPr lang="cs-CZ" dirty="0"/>
              <a:t>Program</a:t>
            </a:r>
          </a:p>
        </p:txBody>
      </p:sp>
      <p:sp>
        <p:nvSpPr>
          <p:cNvPr id="4" name="Zástupný symbol pro číslo snímku 3">
            <a:extLst>
              <a:ext uri="{FF2B5EF4-FFF2-40B4-BE49-F238E27FC236}">
                <a16:creationId xmlns:a16="http://schemas.microsoft.com/office/drawing/2014/main" id="{770367F7-9B76-41E9-8477-2C7DD64C1578}"/>
              </a:ext>
            </a:extLst>
          </p:cNvPr>
          <p:cNvSpPr>
            <a:spLocks noGrp="1"/>
          </p:cNvSpPr>
          <p:nvPr>
            <p:ph type="sldNum" sz="quarter" idx="12"/>
          </p:nvPr>
        </p:nvSpPr>
        <p:spPr/>
        <p:txBody>
          <a:bodyPr/>
          <a:lstStyle/>
          <a:p>
            <a:fld id="{479BF083-4774-43B1-9AB0-5CC1AC5DD8EE}" type="slidenum">
              <a:rPr lang="cs-CZ" smtClean="0"/>
              <a:pPr/>
              <a:t>2</a:t>
            </a:fld>
            <a:endParaRPr lang="cs-CZ" dirty="0"/>
          </a:p>
        </p:txBody>
      </p:sp>
      <p:sp>
        <p:nvSpPr>
          <p:cNvPr id="6" name="Zástupný obsah 5">
            <a:extLst>
              <a:ext uri="{FF2B5EF4-FFF2-40B4-BE49-F238E27FC236}">
                <a16:creationId xmlns:a16="http://schemas.microsoft.com/office/drawing/2014/main" id="{E30B475F-6062-4486-BE5A-AEC0CA82F5F3}"/>
              </a:ext>
            </a:extLst>
          </p:cNvPr>
          <p:cNvSpPr>
            <a:spLocks noGrp="1"/>
          </p:cNvSpPr>
          <p:nvPr>
            <p:ph idx="1"/>
          </p:nvPr>
        </p:nvSpPr>
        <p:spPr/>
        <p:txBody>
          <a:bodyPr/>
          <a:lstStyle/>
          <a:p>
            <a:endParaRPr lang="cs-CZ" dirty="0"/>
          </a:p>
          <a:p>
            <a:r>
              <a:rPr lang="cs-CZ" sz="2800" dirty="0"/>
              <a:t>Představení a specifika výzvy</a:t>
            </a:r>
          </a:p>
          <a:p>
            <a:r>
              <a:rPr lang="cs-CZ" sz="2800" dirty="0"/>
              <a:t>Dotazy</a:t>
            </a:r>
          </a:p>
          <a:p>
            <a:r>
              <a:rPr lang="cs-CZ" sz="2800" dirty="0"/>
              <a:t>Další možnosti podpory vzdělávání</a:t>
            </a:r>
          </a:p>
          <a:p>
            <a:r>
              <a:rPr lang="cs-CZ" sz="2800" dirty="0"/>
              <a:t>Přestávka</a:t>
            </a:r>
          </a:p>
          <a:p>
            <a:r>
              <a:rPr lang="cs-CZ" sz="2800" dirty="0"/>
              <a:t>Vytvoření žádosti v IS KP21+</a:t>
            </a:r>
          </a:p>
          <a:p>
            <a:r>
              <a:rPr lang="cs-CZ" sz="2800" dirty="0"/>
              <a:t>Dotazy</a:t>
            </a:r>
          </a:p>
        </p:txBody>
      </p:sp>
    </p:spTree>
    <p:extLst>
      <p:ext uri="{BB962C8B-B14F-4D97-AF65-F5344CB8AC3E}">
        <p14:creationId xmlns:p14="http://schemas.microsoft.com/office/powerpoint/2010/main" val="8096763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349769-3759-46A0-A44C-774A81D79CB9}"/>
              </a:ext>
            </a:extLst>
          </p:cNvPr>
          <p:cNvSpPr>
            <a:spLocks noGrp="1"/>
          </p:cNvSpPr>
          <p:nvPr>
            <p:ph type="title"/>
          </p:nvPr>
        </p:nvSpPr>
        <p:spPr/>
        <p:txBody>
          <a:bodyPr/>
          <a:lstStyle/>
          <a:p>
            <a:r>
              <a:rPr lang="cs-CZ" dirty="0"/>
              <a:t>Věcné hodnocení – sada B</a:t>
            </a:r>
          </a:p>
        </p:txBody>
      </p:sp>
      <p:sp>
        <p:nvSpPr>
          <p:cNvPr id="4" name="Zástupný symbol pro číslo snímku 3">
            <a:extLst>
              <a:ext uri="{FF2B5EF4-FFF2-40B4-BE49-F238E27FC236}">
                <a16:creationId xmlns:a16="http://schemas.microsoft.com/office/drawing/2014/main" id="{8F4CCA39-DDF6-4755-A0F4-AC668E7AFC05}"/>
              </a:ext>
            </a:extLst>
          </p:cNvPr>
          <p:cNvSpPr>
            <a:spLocks noGrp="1"/>
          </p:cNvSpPr>
          <p:nvPr>
            <p:ph type="sldNum" sz="quarter" idx="12"/>
          </p:nvPr>
        </p:nvSpPr>
        <p:spPr/>
        <p:txBody>
          <a:bodyPr/>
          <a:lstStyle/>
          <a:p>
            <a:fld id="{479BF083-4774-43B1-9AB0-5CC1AC5DD8EE}" type="slidenum">
              <a:rPr lang="cs-CZ" smtClean="0">
                <a:solidFill>
                  <a:srgbClr val="084A8B"/>
                </a:solidFill>
              </a:rPr>
              <a:pPr/>
              <a:t>20</a:t>
            </a:fld>
            <a:endParaRPr lang="cs-CZ" dirty="0">
              <a:solidFill>
                <a:srgbClr val="084A8B"/>
              </a:solidFill>
            </a:endParaRPr>
          </a:p>
        </p:txBody>
      </p:sp>
      <p:graphicFrame>
        <p:nvGraphicFramePr>
          <p:cNvPr id="5" name="Zástupný obsah 4">
            <a:extLst>
              <a:ext uri="{FF2B5EF4-FFF2-40B4-BE49-F238E27FC236}">
                <a16:creationId xmlns:a16="http://schemas.microsoft.com/office/drawing/2014/main" id="{120E5316-469E-41A4-83CF-6606D74ED7C7}"/>
              </a:ext>
            </a:extLst>
          </p:cNvPr>
          <p:cNvGraphicFramePr>
            <a:graphicFrameLocks/>
          </p:cNvGraphicFramePr>
          <p:nvPr/>
        </p:nvGraphicFramePr>
        <p:xfrm>
          <a:off x="341759" y="1844824"/>
          <a:ext cx="8064500" cy="1996440"/>
        </p:xfrm>
        <a:graphic>
          <a:graphicData uri="http://schemas.openxmlformats.org/drawingml/2006/table">
            <a:tbl>
              <a:tblPr firstRow="1" firstCol="1" bandRow="1">
                <a:tableStyleId>{5C22544A-7EE6-4342-B048-85BDC9FD1C3A}</a:tableStyleId>
              </a:tblPr>
              <a:tblGrid>
                <a:gridCol w="2771840">
                  <a:extLst>
                    <a:ext uri="{9D8B030D-6E8A-4147-A177-3AD203B41FA5}">
                      <a16:colId xmlns:a16="http://schemas.microsoft.com/office/drawing/2014/main" val="3079549132"/>
                    </a:ext>
                  </a:extLst>
                </a:gridCol>
                <a:gridCol w="5292660">
                  <a:extLst>
                    <a:ext uri="{9D8B030D-6E8A-4147-A177-3AD203B41FA5}">
                      <a16:colId xmlns:a16="http://schemas.microsoft.com/office/drawing/2014/main" val="4231514968"/>
                    </a:ext>
                  </a:extLst>
                </a:gridCol>
              </a:tblGrid>
              <a:tr h="378095">
                <a:tc>
                  <a:txBody>
                    <a:bodyPr/>
                    <a:lstStyle/>
                    <a:p>
                      <a:pPr marL="36195" marR="36195" algn="l">
                        <a:spcBef>
                          <a:spcPts val="300"/>
                        </a:spcBef>
                        <a:spcAft>
                          <a:spcPts val="300"/>
                        </a:spcAft>
                      </a:pPr>
                      <a:r>
                        <a:rPr lang="cs-CZ" sz="1800" dirty="0">
                          <a:effectLst/>
                        </a:rPr>
                        <a:t>Skupina kritérií </a:t>
                      </a:r>
                    </a:p>
                    <a:p>
                      <a:pPr marL="36195" marR="36195" algn="l">
                        <a:spcBef>
                          <a:spcPts val="300"/>
                        </a:spcBef>
                        <a:spcAft>
                          <a:spcPts val="300"/>
                        </a:spcAft>
                      </a:pPr>
                      <a:r>
                        <a:rPr lang="cs-CZ" sz="1800" dirty="0">
                          <a:effectLst/>
                        </a:rPr>
                        <a:t>(max. počet bodů)</a:t>
                      </a:r>
                      <a:endParaRPr lang="cs-CZ" sz="1800" dirty="0">
                        <a:effectLst/>
                        <a:latin typeface="Arial" panose="020B0604020202020204" pitchFamily="34" charset="0"/>
                        <a:ea typeface="Arial" panose="020B0604020202020204" pitchFamily="34" charset="0"/>
                        <a:cs typeface="Times New Roman" panose="02020603050405020304" pitchFamily="18" charset="0"/>
                      </a:endParaRPr>
                    </a:p>
                  </a:txBody>
                  <a:tcPr/>
                </a:tc>
                <a:tc>
                  <a:txBody>
                    <a:bodyPr/>
                    <a:lstStyle/>
                    <a:p>
                      <a:pPr marL="36195" marR="36195" algn="l">
                        <a:spcBef>
                          <a:spcPts val="300"/>
                        </a:spcBef>
                        <a:spcAft>
                          <a:spcPts val="300"/>
                        </a:spcAft>
                      </a:pPr>
                      <a:r>
                        <a:rPr lang="cs-CZ" sz="1800" dirty="0">
                          <a:effectLst/>
                        </a:rPr>
                        <a:t>Název kritéria </a:t>
                      </a:r>
                    </a:p>
                    <a:p>
                      <a:pPr marL="36195" marR="36195" algn="l">
                        <a:spcBef>
                          <a:spcPts val="300"/>
                        </a:spcBef>
                        <a:spcAft>
                          <a:spcPts val="300"/>
                        </a:spcAft>
                      </a:pPr>
                      <a:r>
                        <a:rPr lang="cs-CZ" sz="1800" dirty="0">
                          <a:effectLst/>
                        </a:rPr>
                        <a:t>(max. počet bodů)</a:t>
                      </a:r>
                      <a:endParaRPr lang="cs-CZ" sz="1800" dirty="0">
                        <a:effectLst/>
                        <a:latin typeface="Arial" panose="020B0604020202020204"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2069424189"/>
                  </a:ext>
                </a:extLst>
              </a:tr>
              <a:tr h="308932">
                <a:tc>
                  <a:txBody>
                    <a:bodyPr/>
                    <a:lstStyle/>
                    <a:p>
                      <a:pPr marL="36195" marR="36195" lvl="0" indent="0" algn="l" defTabSz="914400" rtl="0" eaLnBrk="1" fontAlgn="auto" latinLnBrk="0" hangingPunct="1">
                        <a:lnSpc>
                          <a:spcPct val="100000"/>
                        </a:lnSpc>
                        <a:spcBef>
                          <a:spcPts val="300"/>
                        </a:spcBef>
                        <a:spcAft>
                          <a:spcPts val="300"/>
                        </a:spcAft>
                        <a:buClrTx/>
                        <a:buSzTx/>
                        <a:buFontTx/>
                        <a:buNone/>
                        <a:tabLst/>
                        <a:defRPr/>
                      </a:pPr>
                      <a:r>
                        <a:rPr lang="cs-CZ" sz="1800" dirty="0">
                          <a:effectLst/>
                        </a:rPr>
                        <a:t>Potřebnost (30)</a:t>
                      </a:r>
                      <a:endParaRPr lang="cs-CZ" sz="1800" dirty="0">
                        <a:effectLst/>
                        <a:latin typeface="Arial" panose="020B0604020202020204" pitchFamily="34" charset="0"/>
                        <a:cs typeface="Times New Roman" panose="02020603050405020304" pitchFamily="18" charset="0"/>
                      </a:endParaRPr>
                    </a:p>
                  </a:txBody>
                  <a:tcPr/>
                </a:tc>
                <a:tc>
                  <a:txBody>
                    <a:bodyPr/>
                    <a:lstStyle/>
                    <a:p>
                      <a:pPr marL="36195" marR="36195" algn="l">
                        <a:spcBef>
                          <a:spcPts val="300"/>
                        </a:spcBef>
                        <a:spcAft>
                          <a:spcPts val="300"/>
                        </a:spcAft>
                      </a:pPr>
                      <a:r>
                        <a:rPr lang="cs-CZ" sz="1800" dirty="0">
                          <a:effectLst/>
                        </a:rPr>
                        <a:t>1 Podíl účastníků ve věku 55 let a více na celkovém počtu účastníků (30)</a:t>
                      </a:r>
                      <a:endParaRPr lang="cs-CZ" sz="1800" dirty="0">
                        <a:effectLst/>
                        <a:latin typeface="Arial" panose="020B0604020202020204"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2300024341"/>
                  </a:ext>
                </a:extLst>
              </a:tr>
              <a:tr h="308932">
                <a:tc>
                  <a:txBody>
                    <a:bodyPr/>
                    <a:lstStyle/>
                    <a:p>
                      <a:pPr marL="36195" marR="36195" algn="l">
                        <a:spcBef>
                          <a:spcPts val="300"/>
                        </a:spcBef>
                        <a:spcAft>
                          <a:spcPts val="300"/>
                        </a:spcAft>
                      </a:pPr>
                      <a:r>
                        <a:rPr lang="cs-CZ" sz="1800" dirty="0">
                          <a:effectLst/>
                        </a:rPr>
                        <a:t>Účelnost (70)</a:t>
                      </a:r>
                      <a:endParaRPr lang="cs-CZ" sz="1800" dirty="0">
                        <a:effectLst/>
                        <a:latin typeface="Arial" panose="020B0604020202020204" pitchFamily="34" charset="0"/>
                        <a:ea typeface="Arial" panose="020B0604020202020204" pitchFamily="34" charset="0"/>
                        <a:cs typeface="Times New Roman" panose="02020603050405020304" pitchFamily="18" charset="0"/>
                      </a:endParaRPr>
                    </a:p>
                  </a:txBody>
                  <a:tcPr/>
                </a:tc>
                <a:tc>
                  <a:txBody>
                    <a:bodyPr/>
                    <a:lstStyle/>
                    <a:p>
                      <a:pPr marL="36195" marR="36195" algn="l">
                        <a:spcBef>
                          <a:spcPts val="300"/>
                        </a:spcBef>
                        <a:spcAft>
                          <a:spcPts val="300"/>
                        </a:spcAft>
                      </a:pPr>
                      <a:r>
                        <a:rPr lang="cs-CZ" sz="1800" dirty="0">
                          <a:effectLst/>
                        </a:rPr>
                        <a:t>2 Vztah mezi celkovým počtem účastníků a celkovými způsobilými výdaji projektu (70)</a:t>
                      </a:r>
                      <a:endParaRPr lang="cs-CZ" sz="1800" dirty="0">
                        <a:effectLst/>
                        <a:latin typeface="Arial" panose="020B0604020202020204"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2774942245"/>
                  </a:ext>
                </a:extLst>
              </a:tr>
            </a:tbl>
          </a:graphicData>
        </a:graphic>
      </p:graphicFrame>
      <p:sp>
        <p:nvSpPr>
          <p:cNvPr id="6" name="TextovéPole 5">
            <a:extLst>
              <a:ext uri="{FF2B5EF4-FFF2-40B4-BE49-F238E27FC236}">
                <a16:creationId xmlns:a16="http://schemas.microsoft.com/office/drawing/2014/main" id="{A65D25BD-B450-4CA3-A667-E1A67C3BBB9D}"/>
              </a:ext>
            </a:extLst>
          </p:cNvPr>
          <p:cNvSpPr txBox="1"/>
          <p:nvPr/>
        </p:nvSpPr>
        <p:spPr>
          <a:xfrm>
            <a:off x="611560" y="5013176"/>
            <a:ext cx="7488832" cy="646331"/>
          </a:xfrm>
          <a:prstGeom prst="rect">
            <a:avLst/>
          </a:prstGeom>
          <a:noFill/>
        </p:spPr>
        <p:txBody>
          <a:bodyPr wrap="square">
            <a:spAutoFit/>
          </a:bodyPr>
          <a:lstStyle/>
          <a:p>
            <a:pPr marL="285750" indent="-285750">
              <a:buFont typeface="Arial" panose="020B0604020202020204" pitchFamily="34" charset="0"/>
              <a:buChar char="•"/>
            </a:pPr>
            <a:r>
              <a:rPr lang="cs-CZ" sz="1800" dirty="0">
                <a:solidFill>
                  <a:srgbClr val="164088"/>
                </a:solidFill>
              </a:rPr>
              <a:t>Následně seřazení projektů dle získaných bodů – přidělování finanční podpory až do vyčerpání alokace</a:t>
            </a:r>
          </a:p>
        </p:txBody>
      </p:sp>
      <p:sp>
        <p:nvSpPr>
          <p:cNvPr id="8" name="TextovéPole 7">
            <a:extLst>
              <a:ext uri="{FF2B5EF4-FFF2-40B4-BE49-F238E27FC236}">
                <a16:creationId xmlns:a16="http://schemas.microsoft.com/office/drawing/2014/main" id="{F72E681A-A3AA-4286-86C0-DA8131E91D03}"/>
              </a:ext>
            </a:extLst>
          </p:cNvPr>
          <p:cNvSpPr txBox="1"/>
          <p:nvPr/>
        </p:nvSpPr>
        <p:spPr>
          <a:xfrm>
            <a:off x="611560" y="4236756"/>
            <a:ext cx="4572000" cy="369332"/>
          </a:xfrm>
          <a:prstGeom prst="rect">
            <a:avLst/>
          </a:prstGeom>
          <a:noFill/>
        </p:spPr>
        <p:txBody>
          <a:bodyPr wrap="square">
            <a:spAutoFit/>
          </a:bodyPr>
          <a:lstStyle/>
          <a:p>
            <a:pPr marL="285750" indent="-285750">
              <a:buFont typeface="Arial" panose="020B0604020202020204" pitchFamily="34" charset="0"/>
              <a:buChar char="•"/>
            </a:pPr>
            <a:r>
              <a:rPr lang="cs-CZ" sz="1800" dirty="0">
                <a:solidFill>
                  <a:srgbClr val="164088"/>
                </a:solidFill>
              </a:rPr>
              <a:t>Min. počet bodů pro získání podpory: 50</a:t>
            </a:r>
          </a:p>
        </p:txBody>
      </p:sp>
    </p:spTree>
    <p:extLst>
      <p:ext uri="{BB962C8B-B14F-4D97-AF65-F5344CB8AC3E}">
        <p14:creationId xmlns:p14="http://schemas.microsoft.com/office/powerpoint/2010/main" val="3141067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1"/>
          </p:cNvSpPr>
          <p:nvPr>
            <p:ph type="title"/>
          </p:nvPr>
        </p:nvSpPr>
        <p:spPr>
          <a:xfrm>
            <a:off x="360000" y="-328297"/>
            <a:ext cx="8424000" cy="1545383"/>
          </a:xfrm>
        </p:spPr>
        <p:txBody>
          <a:bodyPr/>
          <a:lstStyle/>
          <a:p>
            <a:br>
              <a:rPr lang="cs-CZ" sz="2800" b="1" i="0" u="none" strike="noStrike" baseline="0" dirty="0">
                <a:latin typeface="Arial" panose="020B0604020202020204" pitchFamily="34" charset="0"/>
              </a:rPr>
            </a:br>
            <a:r>
              <a:rPr lang="cs-CZ" sz="2800" b="1" i="0" u="none" strike="noStrike" baseline="0" dirty="0">
                <a:latin typeface="Arial" panose="020B0604020202020204" pitchFamily="34" charset="0"/>
              </a:rPr>
              <a:t>další možnosti podpory vzdělávání – národní plán obnovy – „</a:t>
            </a:r>
            <a:r>
              <a:rPr lang="cs-CZ" sz="2800" b="1" i="0" u="none" strike="noStrike" baseline="0" dirty="0" err="1">
                <a:latin typeface="Arial" panose="020B0604020202020204" pitchFamily="34" charset="0"/>
              </a:rPr>
              <a:t>Digi</a:t>
            </a:r>
            <a:r>
              <a:rPr lang="cs-CZ" sz="2800" b="1" i="0" u="none" strike="noStrike" baseline="0" dirty="0">
                <a:latin typeface="Arial" panose="020B0604020202020204" pitchFamily="34" charset="0"/>
              </a:rPr>
              <a:t> pro firmu“</a:t>
            </a:r>
            <a:endParaRPr lang="cs-CZ" sz="2800" dirty="0"/>
          </a:p>
        </p:txBody>
      </p:sp>
      <p:sp>
        <p:nvSpPr>
          <p:cNvPr id="4" name="Zástupný symbol pro číslo snímku 3">
            <a:extLst>
              <a:ext uri="{FF2B5EF4-FFF2-40B4-BE49-F238E27FC236}">
                <a16:creationId xmlns:a16="http://schemas.microsoft.com/office/drawing/2014/main" id="{AFAB874D-86B6-44C2-80D2-87F2B3A803A0}"/>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
        <p:nvSpPr>
          <p:cNvPr id="13" name="Obdélník: se zakulacenými rohy 12">
            <a:extLst>
              <a:ext uri="{FF2B5EF4-FFF2-40B4-BE49-F238E27FC236}">
                <a16:creationId xmlns:a16="http://schemas.microsoft.com/office/drawing/2014/main" id="{6B5DBC02-316C-4FC0-9F2A-D3CE361CB937}"/>
              </a:ext>
            </a:extLst>
          </p:cNvPr>
          <p:cNvSpPr/>
          <p:nvPr/>
        </p:nvSpPr>
        <p:spPr>
          <a:xfrm>
            <a:off x="227440" y="1242669"/>
            <a:ext cx="8424000" cy="1343667"/>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Předpokládané </a:t>
            </a:r>
            <a:r>
              <a:rPr lang="cs-CZ" b="1" dirty="0"/>
              <a:t>zahájení poskytování podpory </a:t>
            </a:r>
            <a:r>
              <a:rPr kumimoji="0" lang="cs-CZ" sz="1800" b="0" i="0" u="none" strike="noStrike" kern="1200" cap="none" spc="0" normalizeH="0" baseline="0" noProof="0" dirty="0">
                <a:ln>
                  <a:noFill/>
                </a:ln>
                <a:solidFill>
                  <a:srgbClr val="F5F5F5"/>
                </a:solidFill>
                <a:effectLst/>
                <a:uLnTx/>
                <a:uFillTx/>
                <a:latin typeface="Arial"/>
                <a:ea typeface="+mn-ea"/>
                <a:cs typeface="+mn-cs"/>
              </a:rPr>
              <a:t>: 2. pololetí 2023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Ukončení realizace projektů</a:t>
            </a:r>
            <a:r>
              <a:rPr kumimoji="0" lang="cs-CZ" sz="1800" b="0" i="0" u="none" strike="noStrike" kern="1200" cap="none" spc="0" normalizeH="0" baseline="0" noProof="0" dirty="0">
                <a:ln>
                  <a:noFill/>
                </a:ln>
                <a:solidFill>
                  <a:srgbClr val="F5F5F5"/>
                </a:solidFill>
                <a:effectLst/>
                <a:uLnTx/>
                <a:uFillTx/>
                <a:latin typeface="Arial"/>
                <a:ea typeface="+mn-ea"/>
                <a:cs typeface="+mn-cs"/>
              </a:rPr>
              <a:t>: 31.10.2025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Příjemce</a:t>
            </a:r>
            <a:r>
              <a:rPr kumimoji="0" lang="cs-CZ" sz="1800" b="0" i="0" u="none" strike="noStrike" kern="1200" cap="none" spc="0" normalizeH="0" baseline="0" noProof="0" dirty="0">
                <a:ln>
                  <a:noFill/>
                </a:ln>
                <a:solidFill>
                  <a:srgbClr val="F5F5F5"/>
                </a:solidFill>
                <a:effectLst/>
                <a:uLnTx/>
                <a:uFillTx/>
                <a:latin typeface="Arial"/>
                <a:ea typeface="+mn-ea"/>
                <a:cs typeface="+mn-cs"/>
              </a:rPr>
              <a:t>: ÚP ČR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Alokace výzvy</a:t>
            </a:r>
            <a:r>
              <a:rPr kumimoji="0" lang="cs-CZ" sz="1800" b="0" i="0" u="none" strike="noStrike" kern="1200" cap="none" spc="0" normalizeH="0" baseline="0" noProof="0" dirty="0">
                <a:ln>
                  <a:noFill/>
                </a:ln>
                <a:solidFill>
                  <a:srgbClr val="F5F5F5"/>
                </a:solidFill>
                <a:effectLst/>
                <a:uLnTx/>
                <a:uFillTx/>
                <a:latin typeface="Arial"/>
                <a:ea typeface="+mn-ea"/>
                <a:cs typeface="+mn-cs"/>
              </a:rPr>
              <a:t>: cca 2 mld. Kč</a:t>
            </a:r>
          </a:p>
        </p:txBody>
      </p:sp>
      <p:sp>
        <p:nvSpPr>
          <p:cNvPr id="15" name="Obdélník: se zakulacenými rohy 14">
            <a:extLst>
              <a:ext uri="{FF2B5EF4-FFF2-40B4-BE49-F238E27FC236}">
                <a16:creationId xmlns:a16="http://schemas.microsoft.com/office/drawing/2014/main" id="{E317F969-AC53-47DD-AFE6-418358C33362}"/>
              </a:ext>
            </a:extLst>
          </p:cNvPr>
          <p:cNvSpPr/>
          <p:nvPr/>
        </p:nvSpPr>
        <p:spPr>
          <a:xfrm>
            <a:off x="192875" y="2647063"/>
            <a:ext cx="8424000" cy="143594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Podporované aktivity - kurzy</a:t>
            </a:r>
            <a:r>
              <a:rPr kumimoji="0" lang="cs-CZ" sz="1800" b="0" i="0" u="none" strike="noStrike" kern="1200" cap="none" spc="0" normalizeH="0" baseline="0" noProof="0" dirty="0">
                <a:ln>
                  <a:noFill/>
                </a:ln>
                <a:solidFill>
                  <a:srgbClr val="F5F5F5"/>
                </a:solidFill>
                <a:effectLst/>
                <a:uLnTx/>
                <a:uFillTx/>
                <a:latin typeface="Arial"/>
                <a:ea typeface="+mn-ea"/>
                <a:cs typeface="+mn-cs"/>
              </a:rPr>
              <a:t>:</a:t>
            </a:r>
          </a:p>
          <a:p>
            <a:pPr marL="1286100" marR="0" lvl="3" indent="-342900" algn="l" defTabSz="914400" rtl="0" eaLnBrk="1" fontAlgn="auto" latinLnBrk="0" hangingPunct="1">
              <a:lnSpc>
                <a:spcPct val="100000"/>
              </a:lnSpc>
              <a:spcBef>
                <a:spcPts val="0"/>
              </a:spcBef>
              <a:spcAft>
                <a:spcPts val="600"/>
              </a:spcAft>
              <a:buClr>
                <a:srgbClr val="5FBBF5"/>
              </a:buClr>
              <a:buSzPct val="120000"/>
              <a:buFont typeface="Arial" panose="020B0604020202020204" pitchFamily="34" charset="0"/>
              <a:buChar char="•"/>
              <a:tabLst/>
              <a:defRPr/>
            </a:pPr>
            <a:r>
              <a:rPr kumimoji="0" lang="cs-CZ" sz="1800" b="0" i="0" u="none" strike="noStrike" kern="1200" cap="none" spc="0" normalizeH="0" baseline="0" noProof="0" dirty="0">
                <a:ln>
                  <a:noFill/>
                </a:ln>
                <a:solidFill>
                  <a:srgbClr val="F5F5F5"/>
                </a:solidFill>
                <a:effectLst/>
                <a:uLnTx/>
                <a:uFillTx/>
                <a:latin typeface="Arial"/>
                <a:ea typeface="+mn-ea"/>
                <a:cs typeface="+mn-cs"/>
              </a:rPr>
              <a:t>Rozvoj digitálních dovedností v oblasti informačních technologií (IT) </a:t>
            </a:r>
          </a:p>
          <a:p>
            <a:pPr marL="1286100" marR="0" lvl="3" indent="-342900" algn="l" defTabSz="914400" rtl="0" eaLnBrk="1" fontAlgn="auto" latinLnBrk="0" hangingPunct="1">
              <a:lnSpc>
                <a:spcPct val="100000"/>
              </a:lnSpc>
              <a:spcBef>
                <a:spcPts val="0"/>
              </a:spcBef>
              <a:spcAft>
                <a:spcPts val="600"/>
              </a:spcAft>
              <a:buClr>
                <a:srgbClr val="5FBBF5"/>
              </a:buClr>
              <a:buSzPct val="120000"/>
              <a:buFont typeface="Arial" panose="020B0604020202020204" pitchFamily="34" charset="0"/>
              <a:buChar char="•"/>
              <a:tabLst/>
              <a:defRPr/>
            </a:pPr>
            <a:r>
              <a:rPr kumimoji="0" lang="cs-CZ" sz="1800" b="0" i="0" u="none" strike="noStrike" kern="1200" cap="none" spc="0" normalizeH="0" baseline="0" noProof="0" dirty="0">
                <a:ln>
                  <a:noFill/>
                </a:ln>
                <a:solidFill>
                  <a:srgbClr val="F5F5F5"/>
                </a:solidFill>
                <a:effectLst/>
                <a:uLnTx/>
                <a:uFillTx/>
                <a:latin typeface="Arial"/>
                <a:ea typeface="+mn-ea"/>
                <a:cs typeface="+mn-cs"/>
              </a:rPr>
              <a:t>Rozvoj digitálních dovedností v oblasti Průmyslu 4.0</a:t>
            </a:r>
          </a:p>
        </p:txBody>
      </p:sp>
      <p:sp>
        <p:nvSpPr>
          <p:cNvPr id="16" name="Obdélník: se zakulacenými rohy 15">
            <a:extLst>
              <a:ext uri="{FF2B5EF4-FFF2-40B4-BE49-F238E27FC236}">
                <a16:creationId xmlns:a16="http://schemas.microsoft.com/office/drawing/2014/main" id="{13C68A09-3E76-4E0D-893C-461F17766EF5}"/>
              </a:ext>
            </a:extLst>
          </p:cNvPr>
          <p:cNvSpPr/>
          <p:nvPr/>
        </p:nvSpPr>
        <p:spPr>
          <a:xfrm>
            <a:off x="192875" y="4146166"/>
            <a:ext cx="8412560" cy="1185557"/>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Předpokládané cílové skupiny</a:t>
            </a:r>
            <a:r>
              <a:rPr kumimoji="0" lang="cs-CZ" sz="1800" b="0" i="0" u="none" strike="noStrike" kern="1200" cap="none" spc="0" normalizeH="0" baseline="0" noProof="0" dirty="0">
                <a:ln>
                  <a:noFill/>
                </a:ln>
                <a:solidFill>
                  <a:srgbClr val="F5F5F5"/>
                </a:solidFill>
                <a:effectLst/>
                <a:uLnTx/>
                <a:uFillTx/>
                <a:latin typeface="Arial"/>
                <a:ea typeface="+mn-ea"/>
                <a:cs typeface="+mn-cs"/>
              </a:rPr>
              <a:t>: zaměstnavatelé – podnikatelské subjekty a jejich zaměstnanci; OSVČ; NNO; obce, kraje a svazky obcí; profesní a podnikatelská sdružení apod.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srgbClr val="F5F5F5"/>
              </a:solidFill>
              <a:effectLst/>
              <a:uLnTx/>
              <a:uFillTx/>
              <a:latin typeface="Arial"/>
              <a:ea typeface="+mn-ea"/>
              <a:cs typeface="+mn-cs"/>
            </a:endParaRPr>
          </a:p>
        </p:txBody>
      </p:sp>
      <p:sp>
        <p:nvSpPr>
          <p:cNvPr id="10" name="Obdélník: se zakulacenými rohy 9">
            <a:extLst>
              <a:ext uri="{FF2B5EF4-FFF2-40B4-BE49-F238E27FC236}">
                <a16:creationId xmlns:a16="http://schemas.microsoft.com/office/drawing/2014/main" id="{2B2F19B9-4DA1-45DF-9D0E-1C7584E7FC05}"/>
              </a:ext>
            </a:extLst>
          </p:cNvPr>
          <p:cNvSpPr/>
          <p:nvPr/>
        </p:nvSpPr>
        <p:spPr>
          <a:xfrm>
            <a:off x="238880" y="5420443"/>
            <a:ext cx="8412560" cy="1185557"/>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Kontakty: </a:t>
            </a:r>
            <a:r>
              <a:rPr lang="cs-CZ" sz="1800" dirty="0">
                <a:solidFill>
                  <a:schemeClr val="bg1"/>
                </a:solidFill>
              </a:rPr>
              <a:t>https://www.mpsv.cz/narodni-plan-obnovy</a:t>
            </a:r>
          </a:p>
          <a:p>
            <a:r>
              <a:rPr lang="cs-CZ" sz="1800" b="0" dirty="0">
                <a:solidFill>
                  <a:schemeClr val="bg1"/>
                </a:solidFill>
                <a:hlinkClick r:id="rId3">
                  <a:extLst>
                    <a:ext uri="{A12FA001-AC4F-418D-AE19-62706E023703}">
                      <ahyp:hlinkClr xmlns:ahyp="http://schemas.microsoft.com/office/drawing/2018/hyperlinkcolor" val="tx"/>
                    </a:ext>
                  </a:extLst>
                </a:hlinkClick>
              </a:rPr>
              <a:t>zamestnanost.npo@mpsv.cz</a:t>
            </a:r>
            <a:endParaRPr lang="en-US" sz="8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srgbClr val="F5F5F5"/>
              </a:solidFill>
              <a:effectLst/>
              <a:uLnTx/>
              <a:uFillTx/>
              <a:latin typeface="Arial"/>
              <a:ea typeface="+mn-ea"/>
              <a:cs typeface="+mn-cs"/>
            </a:endParaRPr>
          </a:p>
        </p:txBody>
      </p:sp>
    </p:spTree>
    <p:extLst>
      <p:ext uri="{BB962C8B-B14F-4D97-AF65-F5344CB8AC3E}">
        <p14:creationId xmlns:p14="http://schemas.microsoft.com/office/powerpoint/2010/main" val="490191640"/>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1"/>
          </p:cNvSpPr>
          <p:nvPr>
            <p:ph type="title"/>
          </p:nvPr>
        </p:nvSpPr>
        <p:spPr>
          <a:xfrm>
            <a:off x="360000" y="-328297"/>
            <a:ext cx="8424000" cy="1545383"/>
          </a:xfrm>
        </p:spPr>
        <p:txBody>
          <a:bodyPr/>
          <a:lstStyle/>
          <a:p>
            <a:br>
              <a:rPr lang="cs-CZ" sz="2800" b="1" i="0" u="none" strike="noStrike" baseline="0" dirty="0">
                <a:latin typeface="Arial" panose="020B0604020202020204" pitchFamily="34" charset="0"/>
              </a:rPr>
            </a:br>
            <a:r>
              <a:rPr lang="cs-CZ" sz="2800" b="1" i="0" u="none" strike="noStrike" baseline="0" dirty="0">
                <a:latin typeface="Arial" panose="020B0604020202020204" pitchFamily="34" charset="0"/>
              </a:rPr>
              <a:t>další možnosti podpory vzdělávání – KVAZAM=Kvalifikovaní zaměstnanci</a:t>
            </a:r>
            <a:endParaRPr lang="cs-CZ" sz="2800" dirty="0"/>
          </a:p>
        </p:txBody>
      </p:sp>
      <p:sp>
        <p:nvSpPr>
          <p:cNvPr id="4" name="Zástupný symbol pro číslo snímku 3">
            <a:extLst>
              <a:ext uri="{FF2B5EF4-FFF2-40B4-BE49-F238E27FC236}">
                <a16:creationId xmlns:a16="http://schemas.microsoft.com/office/drawing/2014/main" id="{AFAB874D-86B6-44C2-80D2-87F2B3A803A0}"/>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
        <p:nvSpPr>
          <p:cNvPr id="13" name="Obdélník: se zakulacenými rohy 12">
            <a:extLst>
              <a:ext uri="{FF2B5EF4-FFF2-40B4-BE49-F238E27FC236}">
                <a16:creationId xmlns:a16="http://schemas.microsoft.com/office/drawing/2014/main" id="{6B5DBC02-316C-4FC0-9F2A-D3CE361CB937}"/>
              </a:ext>
            </a:extLst>
          </p:cNvPr>
          <p:cNvSpPr/>
          <p:nvPr/>
        </p:nvSpPr>
        <p:spPr>
          <a:xfrm>
            <a:off x="227440" y="1242669"/>
            <a:ext cx="8424000" cy="1343667"/>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Předpokládané </a:t>
            </a:r>
            <a:r>
              <a:rPr lang="cs-CZ" b="1" dirty="0"/>
              <a:t>zahájení poskytování podpory </a:t>
            </a:r>
            <a:r>
              <a:rPr kumimoji="0" lang="cs-CZ" sz="1800" b="0" i="0" u="none" strike="noStrike" kern="1200" cap="none" spc="0" normalizeH="0" baseline="0" noProof="0" dirty="0">
                <a:ln>
                  <a:noFill/>
                </a:ln>
                <a:solidFill>
                  <a:srgbClr val="F5F5F5"/>
                </a:solidFill>
                <a:effectLst/>
                <a:uLnTx/>
                <a:uFillTx/>
                <a:latin typeface="Arial"/>
                <a:ea typeface="+mn-ea"/>
                <a:cs typeface="+mn-cs"/>
              </a:rPr>
              <a:t>: 2. pololetí 2023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Příjemce</a:t>
            </a:r>
            <a:r>
              <a:rPr kumimoji="0" lang="cs-CZ" sz="1800" b="0" i="0" u="none" strike="noStrike" kern="1200" cap="none" spc="0" normalizeH="0" baseline="0" noProof="0" dirty="0">
                <a:ln>
                  <a:noFill/>
                </a:ln>
                <a:solidFill>
                  <a:srgbClr val="F5F5F5"/>
                </a:solidFill>
                <a:effectLst/>
                <a:uLnTx/>
                <a:uFillTx/>
                <a:latin typeface="Arial"/>
                <a:ea typeface="+mn-ea"/>
                <a:cs typeface="+mn-cs"/>
              </a:rPr>
              <a:t>: ÚP ČR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Alokace výzvy</a:t>
            </a:r>
            <a:r>
              <a:rPr kumimoji="0" lang="cs-CZ" sz="1800" b="0" i="0" u="none" strike="noStrike" kern="1200" cap="none" spc="0" normalizeH="0" baseline="0" noProof="0" dirty="0">
                <a:ln>
                  <a:noFill/>
                </a:ln>
                <a:solidFill>
                  <a:srgbClr val="F5F5F5"/>
                </a:solidFill>
                <a:effectLst/>
                <a:uLnTx/>
                <a:uFillTx/>
                <a:latin typeface="Arial"/>
                <a:ea typeface="+mn-ea"/>
                <a:cs typeface="+mn-cs"/>
              </a:rPr>
              <a:t>: cca 1,5 mld. Kč</a:t>
            </a:r>
          </a:p>
        </p:txBody>
      </p:sp>
      <p:sp>
        <p:nvSpPr>
          <p:cNvPr id="15" name="Obdélník: se zakulacenými rohy 14">
            <a:extLst>
              <a:ext uri="{FF2B5EF4-FFF2-40B4-BE49-F238E27FC236}">
                <a16:creationId xmlns:a16="http://schemas.microsoft.com/office/drawing/2014/main" id="{E317F969-AC53-47DD-AFE6-418358C33362}"/>
              </a:ext>
            </a:extLst>
          </p:cNvPr>
          <p:cNvSpPr/>
          <p:nvPr/>
        </p:nvSpPr>
        <p:spPr>
          <a:xfrm>
            <a:off x="192875" y="2647063"/>
            <a:ext cx="8424000" cy="143594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Podporované aktivity - kurzy</a:t>
            </a:r>
            <a:r>
              <a:rPr kumimoji="0" lang="cs-CZ" sz="1800" b="0" i="0" u="none" strike="noStrike" kern="1200" cap="none" spc="0" normalizeH="0" baseline="0" noProof="0" dirty="0">
                <a:ln>
                  <a:noFill/>
                </a:ln>
                <a:solidFill>
                  <a:srgbClr val="F5F5F5"/>
                </a:solidFill>
                <a:effectLst/>
                <a:uLnTx/>
                <a:uFillTx/>
                <a:latin typeface="Arial"/>
                <a:ea typeface="+mn-ea"/>
                <a:cs typeface="+mn-cs"/>
              </a:rPr>
              <a:t>:</a:t>
            </a:r>
          </a:p>
          <a:p>
            <a:pPr marL="1286100" marR="0" lvl="3" indent="-342900" algn="l" defTabSz="914400" rtl="0" eaLnBrk="1" fontAlgn="auto" latinLnBrk="0" hangingPunct="1">
              <a:lnSpc>
                <a:spcPct val="100000"/>
              </a:lnSpc>
              <a:spcBef>
                <a:spcPts val="0"/>
              </a:spcBef>
              <a:spcAft>
                <a:spcPts val="600"/>
              </a:spcAft>
              <a:buClr>
                <a:srgbClr val="5FBBF5"/>
              </a:buClr>
              <a:buSzPct val="120000"/>
              <a:buFont typeface="Arial" panose="020B0604020202020204" pitchFamily="34" charset="0"/>
              <a:buChar char="•"/>
              <a:tabLst/>
              <a:defRPr/>
            </a:pPr>
            <a:r>
              <a:rPr lang="cs-CZ" sz="1800" dirty="0">
                <a:effectLst/>
                <a:latin typeface="Arial" panose="020B0604020202020204" pitchFamily="34" charset="0"/>
                <a:ea typeface="Calibri" panose="020F0502020204030204" pitchFamily="34" charset="0"/>
              </a:rPr>
              <a:t>akreditované kurzy, neakreditované kurzy </a:t>
            </a:r>
          </a:p>
          <a:p>
            <a:pPr marL="1286100" marR="0" lvl="3" indent="-342900" algn="l" defTabSz="914400" rtl="0" eaLnBrk="1" fontAlgn="auto" latinLnBrk="0" hangingPunct="1">
              <a:lnSpc>
                <a:spcPct val="100000"/>
              </a:lnSpc>
              <a:spcBef>
                <a:spcPts val="0"/>
              </a:spcBef>
              <a:spcAft>
                <a:spcPts val="600"/>
              </a:spcAft>
              <a:buClr>
                <a:srgbClr val="5FBBF5"/>
              </a:buClr>
              <a:buSzPct val="120000"/>
              <a:buFont typeface="Arial" panose="020B0604020202020204" pitchFamily="34" charset="0"/>
              <a:buChar char="•"/>
              <a:tabLst/>
              <a:defRPr/>
            </a:pPr>
            <a:r>
              <a:rPr lang="cs-CZ" sz="1800" dirty="0">
                <a:effectLst/>
                <a:latin typeface="Arial" panose="020B0604020202020204" pitchFamily="34" charset="0"/>
                <a:ea typeface="Calibri" panose="020F0502020204030204" pitchFamily="34" charset="0"/>
              </a:rPr>
              <a:t>odborná jazyková výuka</a:t>
            </a:r>
            <a:endParaRPr kumimoji="0" lang="cs-CZ" sz="1800" b="0" i="0" u="none" strike="noStrike" kern="1200" cap="none" spc="0" normalizeH="0" baseline="0" noProof="0" dirty="0">
              <a:ln>
                <a:noFill/>
              </a:ln>
              <a:solidFill>
                <a:srgbClr val="F5F5F5"/>
              </a:solidFill>
              <a:effectLst/>
              <a:uLnTx/>
              <a:uFillTx/>
              <a:latin typeface="Arial"/>
              <a:ea typeface="+mn-ea"/>
              <a:cs typeface="+mn-cs"/>
            </a:endParaRPr>
          </a:p>
        </p:txBody>
      </p:sp>
      <p:sp>
        <p:nvSpPr>
          <p:cNvPr id="16" name="Obdélník: se zakulacenými rohy 15">
            <a:extLst>
              <a:ext uri="{FF2B5EF4-FFF2-40B4-BE49-F238E27FC236}">
                <a16:creationId xmlns:a16="http://schemas.microsoft.com/office/drawing/2014/main" id="{13C68A09-3E76-4E0D-893C-461F17766EF5}"/>
              </a:ext>
            </a:extLst>
          </p:cNvPr>
          <p:cNvSpPr/>
          <p:nvPr/>
        </p:nvSpPr>
        <p:spPr>
          <a:xfrm>
            <a:off x="192875" y="4146167"/>
            <a:ext cx="8412560" cy="93901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Předpokládané cílové skupiny</a:t>
            </a:r>
            <a:r>
              <a:rPr kumimoji="0" lang="cs-CZ" sz="1800" b="0" i="0" u="none" strike="noStrike" kern="1200" cap="none" spc="0" normalizeH="0" baseline="0" noProof="0" dirty="0">
                <a:ln>
                  <a:noFill/>
                </a:ln>
                <a:solidFill>
                  <a:srgbClr val="F5F5F5"/>
                </a:solidFill>
                <a:effectLst/>
                <a:uLnTx/>
                <a:uFillTx/>
                <a:latin typeface="Arial"/>
                <a:ea typeface="+mn-ea"/>
                <a:cs typeface="+mn-cs"/>
              </a:rPr>
              <a:t>: zaměstnavatelé a jejich zaměstnanci; OSVČ</a:t>
            </a:r>
          </a:p>
        </p:txBody>
      </p:sp>
      <p:sp>
        <p:nvSpPr>
          <p:cNvPr id="10" name="Obdélník: se zakulacenými rohy 9">
            <a:extLst>
              <a:ext uri="{FF2B5EF4-FFF2-40B4-BE49-F238E27FC236}">
                <a16:creationId xmlns:a16="http://schemas.microsoft.com/office/drawing/2014/main" id="{2B2F19B9-4DA1-45DF-9D0E-1C7584E7FC05}"/>
              </a:ext>
            </a:extLst>
          </p:cNvPr>
          <p:cNvSpPr/>
          <p:nvPr/>
        </p:nvSpPr>
        <p:spPr>
          <a:xfrm>
            <a:off x="238880" y="5262335"/>
            <a:ext cx="8412560" cy="1343666"/>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Kontakty: Ing. Aleš Sedlák, </a:t>
            </a:r>
            <a:r>
              <a:rPr lang="cs-CZ" sz="1800" dirty="0">
                <a:effectLst/>
                <a:latin typeface="Arial" panose="020B0604020202020204" pitchFamily="34" charset="0"/>
                <a:ea typeface="Calibri" panose="020F0502020204030204" pitchFamily="34" charset="0"/>
              </a:rPr>
              <a:t>Telefon: +420 950 195 703</a:t>
            </a:r>
            <a:endParaRPr lang="cs-CZ" sz="1800" dirty="0">
              <a:effectLst/>
              <a:latin typeface="Calibri" panose="020F0502020204030204" pitchFamily="34" charset="0"/>
              <a:ea typeface="Calibri" panose="020F0502020204030204" pitchFamily="34" charset="0"/>
            </a:endParaRPr>
          </a:p>
          <a:p>
            <a:pPr>
              <a:defRPr/>
            </a:pPr>
            <a:r>
              <a:rPr lang="cs-CZ" sz="1800" dirty="0">
                <a:effectLst/>
                <a:latin typeface="Arial" panose="020B0604020202020204" pitchFamily="34" charset="0"/>
                <a:ea typeface="Calibri" panose="020F0502020204030204" pitchFamily="34" charset="0"/>
              </a:rPr>
              <a:t>E-mail</a:t>
            </a:r>
            <a:r>
              <a:rPr lang="cs-CZ" sz="1800" dirty="0">
                <a:solidFill>
                  <a:schemeClr val="bg1"/>
                </a:solidFill>
                <a:effectLst/>
                <a:latin typeface="Arial" panose="020B0604020202020204" pitchFamily="34" charset="0"/>
                <a:ea typeface="Calibri" panose="020F0502020204030204" pitchFamily="34" charset="0"/>
              </a:rPr>
              <a:t>: </a:t>
            </a:r>
            <a:r>
              <a:rPr lang="cs-CZ" sz="1800" u="sng" dirty="0">
                <a:solidFill>
                  <a:schemeClr val="bg1"/>
                </a:solidFill>
                <a:effectLst/>
                <a:latin typeface="Arial" panose="020B060402020202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ales.sedlak@mpsv.cz</a:t>
            </a:r>
            <a:endParaRPr lang="cs-CZ" sz="1800" u="sng" dirty="0">
              <a:solidFill>
                <a:schemeClr val="bg1"/>
              </a:solidFill>
              <a:effectLst/>
              <a:latin typeface="Arial" panose="020B0604020202020204" pitchFamily="34" charset="0"/>
              <a:ea typeface="Calibri" panose="020F0502020204030204" pitchFamily="34" charset="0"/>
            </a:endParaRPr>
          </a:p>
          <a:p>
            <a:pPr>
              <a:defRPr/>
            </a:pPr>
            <a:r>
              <a:rPr lang="cs-CZ" sz="1800" dirty="0">
                <a:effectLst/>
                <a:latin typeface="Arial" panose="020B0604020202020204" pitchFamily="34" charset="0"/>
                <a:ea typeface="Calibri" panose="020F0502020204030204" pitchFamily="34" charset="0"/>
              </a:rPr>
              <a:t>Mgr. Alžběta Procházková, Telefon: +420 950 192 187</a:t>
            </a:r>
            <a:endParaRPr lang="cs-CZ" sz="1800" dirty="0">
              <a:effectLst/>
              <a:latin typeface="Calibri" panose="020F0502020204030204" pitchFamily="34" charset="0"/>
              <a:ea typeface="Calibri" panose="020F0502020204030204" pitchFamily="34" charset="0"/>
            </a:endParaRPr>
          </a:p>
          <a:p>
            <a:pPr>
              <a:defRPr/>
            </a:pPr>
            <a:r>
              <a:rPr lang="cs-CZ" sz="1800" dirty="0">
                <a:solidFill>
                  <a:schemeClr val="bg1"/>
                </a:solidFill>
                <a:effectLst/>
                <a:latin typeface="Arial" panose="020B0604020202020204" pitchFamily="34" charset="0"/>
                <a:ea typeface="Calibri" panose="020F0502020204030204" pitchFamily="34" charset="0"/>
              </a:rPr>
              <a:t>E-mail: </a:t>
            </a:r>
            <a:r>
              <a:rPr lang="cs-CZ" sz="1800" u="sng" dirty="0">
                <a:solidFill>
                  <a:schemeClr val="bg1"/>
                </a:solidFill>
                <a:effectLst/>
                <a:latin typeface="Arial" panose="020B060402020202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alzbeta.prochazkova@mpsv.cz</a:t>
            </a:r>
            <a:endParaRPr lang="cs-CZ" sz="1800" dirty="0">
              <a:solidFill>
                <a:schemeClr val="bg1"/>
              </a:solidFill>
              <a:effectLst/>
              <a:latin typeface="Calibri" panose="020F0502020204030204" pitchFamily="34" charset="0"/>
              <a:ea typeface="Calibri" panose="020F0502020204030204" pitchFamily="34" charset="0"/>
            </a:endParaRPr>
          </a:p>
          <a:p>
            <a:pPr>
              <a:defRPr/>
            </a:pPr>
            <a:endParaRPr lang="cs-CZ" sz="1800" dirty="0">
              <a:solidFill>
                <a:schemeClr val="bg1"/>
              </a:solidFill>
              <a:effectLst/>
              <a:latin typeface="Calibri" panose="020F0502020204030204" pitchFamily="34" charset="0"/>
              <a:ea typeface="Calibri" panose="020F0502020204030204" pitchFamily="34" charset="0"/>
            </a:endParaRPr>
          </a:p>
          <a:p>
            <a:pPr>
              <a:defRPr/>
            </a:pPr>
            <a:endParaRPr lang="cs-CZ" sz="18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srgbClr val="F5F5F5"/>
              </a:solidFill>
              <a:effectLst/>
              <a:uLnTx/>
              <a:uFillTx/>
              <a:latin typeface="Arial"/>
              <a:ea typeface="+mn-ea"/>
              <a:cs typeface="+mn-cs"/>
            </a:endParaRPr>
          </a:p>
        </p:txBody>
      </p:sp>
    </p:spTree>
    <p:extLst>
      <p:ext uri="{BB962C8B-B14F-4D97-AF65-F5344CB8AC3E}">
        <p14:creationId xmlns:p14="http://schemas.microsoft.com/office/powerpoint/2010/main" val="1837985146"/>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1"/>
          </p:cNvSpPr>
          <p:nvPr>
            <p:ph type="title"/>
          </p:nvPr>
        </p:nvSpPr>
        <p:spPr>
          <a:xfrm>
            <a:off x="360000" y="-328297"/>
            <a:ext cx="8424000" cy="1545383"/>
          </a:xfrm>
        </p:spPr>
        <p:txBody>
          <a:bodyPr/>
          <a:lstStyle/>
          <a:p>
            <a:br>
              <a:rPr lang="cs-CZ" sz="2800" b="1" i="0" u="none" strike="noStrike" baseline="0" dirty="0">
                <a:latin typeface="Arial" panose="020B0604020202020204" pitchFamily="34" charset="0"/>
              </a:rPr>
            </a:br>
            <a:r>
              <a:rPr lang="cs-CZ" sz="2800" b="1" i="0" u="none" strike="noStrike" baseline="0" dirty="0">
                <a:latin typeface="Arial" panose="020B0604020202020204" pitchFamily="34" charset="0"/>
              </a:rPr>
              <a:t>další možnosti podpory vzdělávání – OP spravedlivá transformace</a:t>
            </a:r>
            <a:endParaRPr lang="cs-CZ" sz="2800" dirty="0"/>
          </a:p>
        </p:txBody>
      </p:sp>
      <p:sp>
        <p:nvSpPr>
          <p:cNvPr id="4" name="Zástupný symbol pro číslo snímku 3">
            <a:extLst>
              <a:ext uri="{FF2B5EF4-FFF2-40B4-BE49-F238E27FC236}">
                <a16:creationId xmlns:a16="http://schemas.microsoft.com/office/drawing/2014/main" id="{AFAB874D-86B6-44C2-80D2-87F2B3A803A0}"/>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
        <p:nvSpPr>
          <p:cNvPr id="13" name="Obdélník: se zakulacenými rohy 12">
            <a:extLst>
              <a:ext uri="{FF2B5EF4-FFF2-40B4-BE49-F238E27FC236}">
                <a16:creationId xmlns:a16="http://schemas.microsoft.com/office/drawing/2014/main" id="{6B5DBC02-316C-4FC0-9F2A-D3CE361CB937}"/>
              </a:ext>
            </a:extLst>
          </p:cNvPr>
          <p:cNvSpPr/>
          <p:nvPr/>
        </p:nvSpPr>
        <p:spPr>
          <a:xfrm>
            <a:off x="227440" y="1242669"/>
            <a:ext cx="8424000" cy="218633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Předpokládané vyhlášení výzev</a:t>
            </a:r>
            <a:r>
              <a:rPr kumimoji="0" lang="cs-CZ" sz="1800" b="0" i="0" u="none" strike="noStrike" kern="1200" cap="none" spc="0" normalizeH="0" baseline="0" noProof="0" dirty="0">
                <a:ln>
                  <a:noFill/>
                </a:ln>
                <a:solidFill>
                  <a:srgbClr val="F5F5F5"/>
                </a:solidFill>
                <a:effectLst/>
                <a:uLnTx/>
                <a:uFillTx/>
                <a:latin typeface="Arial"/>
                <a:ea typeface="+mn-ea"/>
                <a:cs typeface="+mn-cs"/>
              </a:rPr>
              <a:t>: 2. čtvrtletí 2023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Ukončení realizace projektů</a:t>
            </a:r>
            <a:r>
              <a:rPr kumimoji="0" lang="cs-CZ" sz="1800" b="0" i="0" u="none" strike="noStrike" kern="1200" cap="none" spc="0" normalizeH="0" baseline="0" noProof="0" dirty="0">
                <a:ln>
                  <a:noFill/>
                </a:ln>
                <a:solidFill>
                  <a:srgbClr val="F5F5F5"/>
                </a:solidFill>
                <a:effectLst/>
                <a:uLnTx/>
                <a:uFillTx/>
                <a:latin typeface="Arial"/>
                <a:ea typeface="+mn-ea"/>
                <a:cs typeface="+mn-cs"/>
              </a:rPr>
              <a:t>: prosinec 2024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Příjemce</a:t>
            </a:r>
            <a:r>
              <a:rPr kumimoji="0" lang="cs-CZ" sz="1800" b="0" i="0" u="none" strike="noStrike" kern="1200" cap="none" spc="0" normalizeH="0" baseline="0" noProof="0" dirty="0">
                <a:ln>
                  <a:noFill/>
                </a:ln>
                <a:solidFill>
                  <a:srgbClr val="F5F5F5"/>
                </a:solidFill>
                <a:effectLst/>
                <a:uLnTx/>
                <a:uFillTx/>
                <a:latin typeface="Arial"/>
                <a:ea typeface="+mn-ea"/>
                <a:cs typeface="+mn-cs"/>
              </a:rPr>
              <a:t>: zaměstnavatelé (vyjma OSVČ) a profesní a podnikatelská sdružení v transformaci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Alokace výzvy</a:t>
            </a:r>
            <a:r>
              <a:rPr kumimoji="0" lang="cs-CZ" sz="1800" b="0" i="0" u="none" strike="noStrike" kern="1200" cap="none" spc="0" normalizeH="0" baseline="0" noProof="0" dirty="0">
                <a:ln>
                  <a:noFill/>
                </a:ln>
                <a:solidFill>
                  <a:srgbClr val="F5F5F5"/>
                </a:solidFill>
                <a:effectLst/>
                <a:uLnTx/>
                <a:uFillTx/>
                <a:latin typeface="Arial"/>
                <a:ea typeface="+mn-ea"/>
                <a:cs typeface="+mn-cs"/>
              </a:rPr>
              <a:t>: Karlovarský kraj          –   60 mil. Kč</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solidFill>
                  <a:srgbClr val="F5F5F5"/>
                </a:solidFill>
                <a:latin typeface="Arial"/>
              </a:rPr>
              <a:t>                           Ústecký kraj                – 500 mil. Kč</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srgbClr val="F5F5F5"/>
                </a:solidFill>
                <a:effectLst/>
                <a:uLnTx/>
                <a:uFillTx/>
                <a:latin typeface="Arial"/>
                <a:ea typeface="+mn-ea"/>
                <a:cs typeface="+mn-cs"/>
              </a:rPr>
              <a:t>	             Moravskoslezský kraj – 360 mil. Kč		</a:t>
            </a:r>
          </a:p>
        </p:txBody>
      </p:sp>
      <p:sp>
        <p:nvSpPr>
          <p:cNvPr id="15" name="Obdélník: se zakulacenými rohy 14">
            <a:extLst>
              <a:ext uri="{FF2B5EF4-FFF2-40B4-BE49-F238E27FC236}">
                <a16:creationId xmlns:a16="http://schemas.microsoft.com/office/drawing/2014/main" id="{E317F969-AC53-47DD-AFE6-418358C33362}"/>
              </a:ext>
            </a:extLst>
          </p:cNvPr>
          <p:cNvSpPr/>
          <p:nvPr/>
        </p:nvSpPr>
        <p:spPr>
          <a:xfrm>
            <a:off x="216000" y="3584932"/>
            <a:ext cx="8424000" cy="15722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Podporované aktivity - kurzy</a:t>
            </a:r>
            <a:r>
              <a:rPr kumimoji="0" lang="cs-CZ" sz="1800" b="0" i="0" u="none" strike="noStrike" kern="1200" cap="none" spc="0" normalizeH="0" baseline="0" noProof="0" dirty="0">
                <a:ln>
                  <a:noFill/>
                </a:ln>
                <a:solidFill>
                  <a:srgbClr val="F5F5F5"/>
                </a:solidFill>
                <a:effectLst/>
                <a:uLnTx/>
                <a:uFillTx/>
                <a:latin typeface="Arial"/>
                <a:ea typeface="+mn-ea"/>
                <a:cs typeface="+mn-cs"/>
              </a:rPr>
              <a:t>:</a:t>
            </a:r>
          </a:p>
          <a:p>
            <a:pPr marL="1286100" lvl="3" indent="-342900">
              <a:spcAft>
                <a:spcPts val="600"/>
              </a:spcAft>
              <a:buClr>
                <a:srgbClr val="5FBBF5"/>
              </a:buClr>
              <a:buSzPct val="120000"/>
              <a:buFont typeface="Arial" panose="020B0604020202020204" pitchFamily="34" charset="0"/>
              <a:buChar char="•"/>
              <a:defRPr/>
            </a:pPr>
            <a:r>
              <a:rPr lang="cs-CZ" dirty="0">
                <a:solidFill>
                  <a:srgbClr val="F5F5F5"/>
                </a:solidFill>
                <a:latin typeface="Arial"/>
              </a:rPr>
              <a:t>zvyšování kvalifikace a rekvalifikace pracovníků pro nová odvětví</a:t>
            </a:r>
          </a:p>
          <a:p>
            <a:pPr marL="1286100" marR="0" lvl="3" indent="-342900" algn="l" defTabSz="914400" rtl="0" eaLnBrk="1" fontAlgn="auto" latinLnBrk="0" hangingPunct="1">
              <a:lnSpc>
                <a:spcPct val="100000"/>
              </a:lnSpc>
              <a:spcBef>
                <a:spcPts val="0"/>
              </a:spcBef>
              <a:spcAft>
                <a:spcPts val="600"/>
              </a:spcAft>
              <a:buClr>
                <a:srgbClr val="5FBBF5"/>
              </a:buClr>
              <a:buSzPct val="120000"/>
              <a:buFont typeface="Arial" panose="020B0604020202020204" pitchFamily="34" charset="0"/>
              <a:buChar char="•"/>
              <a:tabLst/>
              <a:defRPr/>
            </a:pPr>
            <a:r>
              <a:rPr kumimoji="0" lang="cs-CZ" sz="1800" b="0" i="0" u="none" strike="noStrike" kern="1200" cap="none" spc="0" normalizeH="0" baseline="0" noProof="0" dirty="0">
                <a:ln>
                  <a:noFill/>
                </a:ln>
                <a:solidFill>
                  <a:srgbClr val="F5F5F5"/>
                </a:solidFill>
                <a:effectLst/>
                <a:uLnTx/>
                <a:uFillTx/>
                <a:latin typeface="Arial"/>
                <a:ea typeface="+mn-ea"/>
                <a:cs typeface="+mn-cs"/>
              </a:rPr>
              <a:t>Doplňková aktivita – drobné investice (pouze pro MSP)</a:t>
            </a:r>
          </a:p>
          <a:p>
            <a:pPr marL="943200" marR="0" lvl="3" algn="l" defTabSz="914400" rtl="0" eaLnBrk="1" fontAlgn="auto" latinLnBrk="0" hangingPunct="1">
              <a:lnSpc>
                <a:spcPct val="100000"/>
              </a:lnSpc>
              <a:spcBef>
                <a:spcPts val="0"/>
              </a:spcBef>
              <a:spcAft>
                <a:spcPts val="600"/>
              </a:spcAft>
              <a:buClr>
                <a:srgbClr val="5FBBF5"/>
              </a:buClr>
              <a:buSzPct val="120000"/>
              <a:tabLst/>
              <a:defRPr/>
            </a:pPr>
            <a:r>
              <a:rPr kumimoji="0" lang="cs-CZ" sz="1800" b="0" i="0" u="none" strike="noStrike" kern="1200" cap="none" spc="0" normalizeH="0" baseline="0" noProof="0" dirty="0">
                <a:ln>
                  <a:noFill/>
                </a:ln>
                <a:solidFill>
                  <a:srgbClr val="F5F5F5"/>
                </a:solidFill>
                <a:effectLst/>
                <a:uLnTx/>
                <a:uFillTx/>
                <a:latin typeface="Arial"/>
                <a:ea typeface="+mn-ea"/>
                <a:cs typeface="+mn-cs"/>
              </a:rPr>
              <a:t>                                    -  pomoc s oddlužováním</a:t>
            </a:r>
          </a:p>
        </p:txBody>
      </p:sp>
      <p:sp>
        <p:nvSpPr>
          <p:cNvPr id="10" name="Obdélník: se zakulacenými rohy 9">
            <a:extLst>
              <a:ext uri="{FF2B5EF4-FFF2-40B4-BE49-F238E27FC236}">
                <a16:creationId xmlns:a16="http://schemas.microsoft.com/office/drawing/2014/main" id="{2B2F19B9-4DA1-45DF-9D0E-1C7584E7FC05}"/>
              </a:ext>
            </a:extLst>
          </p:cNvPr>
          <p:cNvSpPr/>
          <p:nvPr/>
        </p:nvSpPr>
        <p:spPr>
          <a:xfrm>
            <a:off x="238880" y="5420443"/>
            <a:ext cx="8412560" cy="1185557"/>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srgbClr val="F5F5F5"/>
                </a:solidFill>
                <a:effectLst/>
                <a:uLnTx/>
                <a:uFillTx/>
                <a:latin typeface="Arial"/>
                <a:ea typeface="+mn-ea"/>
                <a:cs typeface="+mn-cs"/>
              </a:rPr>
              <a:t>Kontakty: </a:t>
            </a:r>
            <a:r>
              <a:rPr kumimoji="0" lang="cs-CZ" sz="1800" b="0" i="0" u="none" strike="noStrike" kern="1200" cap="none" spc="0" normalizeH="0" baseline="0" noProof="0" dirty="0">
                <a:ln>
                  <a:noFill/>
                </a:ln>
                <a:solidFill>
                  <a:srgbClr val="F5F5F5"/>
                </a:solidFill>
                <a:effectLst/>
                <a:uLnTx/>
                <a:uFillTx/>
                <a:latin typeface="Arial"/>
                <a:ea typeface="+mn-ea"/>
                <a:cs typeface="+mn-cs"/>
              </a:rPr>
              <a:t>https://www.opst.cz</a:t>
            </a:r>
          </a:p>
          <a:p>
            <a:pPr>
              <a:defRPr/>
            </a:pPr>
            <a:r>
              <a:rPr lang="cs-CZ" sz="1800" b="0" dirty="0">
                <a:solidFill>
                  <a:schemeClr val="bg1"/>
                </a:solidFill>
              </a:rPr>
              <a:t>sarka.sebestikova@mzp.cz</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srgbClr val="F5F5F5"/>
              </a:solidFill>
              <a:effectLst/>
              <a:uLnTx/>
              <a:uFillTx/>
              <a:latin typeface="Arial"/>
              <a:ea typeface="+mn-ea"/>
              <a:cs typeface="+mn-cs"/>
            </a:endParaRPr>
          </a:p>
        </p:txBody>
      </p:sp>
    </p:spTree>
    <p:extLst>
      <p:ext uri="{BB962C8B-B14F-4D97-AF65-F5344CB8AC3E}">
        <p14:creationId xmlns:p14="http://schemas.microsoft.com/office/powerpoint/2010/main" val="2012778996"/>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64309E-05A1-44A9-BCAE-9825A4D50196}"/>
              </a:ext>
            </a:extLst>
          </p:cNvPr>
          <p:cNvSpPr>
            <a:spLocks noGrp="1"/>
          </p:cNvSpPr>
          <p:nvPr>
            <p:ph type="title"/>
          </p:nvPr>
        </p:nvSpPr>
        <p:spPr/>
        <p:txBody>
          <a:bodyPr/>
          <a:lstStyle/>
          <a:p>
            <a:r>
              <a:rPr lang="cs-CZ" dirty="0"/>
              <a:t>Kontakty</a:t>
            </a:r>
          </a:p>
        </p:txBody>
      </p:sp>
      <p:sp>
        <p:nvSpPr>
          <p:cNvPr id="3" name="Zástupný obsah 2">
            <a:extLst>
              <a:ext uri="{FF2B5EF4-FFF2-40B4-BE49-F238E27FC236}">
                <a16:creationId xmlns:a16="http://schemas.microsoft.com/office/drawing/2014/main" id="{84D6BAEF-0364-401A-921A-9E3DAC9255A5}"/>
              </a:ext>
            </a:extLst>
          </p:cNvPr>
          <p:cNvSpPr>
            <a:spLocks noGrp="1"/>
          </p:cNvSpPr>
          <p:nvPr>
            <p:ph idx="1"/>
          </p:nvPr>
        </p:nvSpPr>
        <p:spPr/>
        <p:txBody>
          <a:bodyPr/>
          <a:lstStyle/>
          <a:p>
            <a:pPr marL="0" indent="0">
              <a:buNone/>
            </a:pPr>
            <a:r>
              <a:rPr lang="cs-CZ" sz="2000" dirty="0"/>
              <a:t>Diskusní klub: </a:t>
            </a:r>
            <a:r>
              <a:rPr lang="cs-CZ" sz="2000" b="1" dirty="0">
                <a:hlinkClick r:id="rId3"/>
              </a:rPr>
              <a:t>https://www.esfcr.cz/klub-vyzvy-040-spolecne-za-vzdelavanim</a:t>
            </a:r>
            <a:endParaRPr lang="cs-CZ" sz="2000" b="1" dirty="0"/>
          </a:p>
          <a:p>
            <a:pPr marL="0" indent="0">
              <a:buNone/>
            </a:pPr>
            <a:endParaRPr lang="cs-CZ" sz="2000" b="1" dirty="0"/>
          </a:p>
          <a:p>
            <a:pPr marL="0" indent="0">
              <a:buNone/>
            </a:pPr>
            <a:r>
              <a:rPr lang="cs-CZ" sz="2000" b="1" dirty="0"/>
              <a:t>Kontakt na vyhlašovatele výzvy:</a:t>
            </a:r>
          </a:p>
          <a:p>
            <a:pPr marL="0" indent="0">
              <a:buNone/>
            </a:pPr>
            <a:r>
              <a:rPr lang="cs-CZ" sz="2000" dirty="0"/>
              <a:t>Mgr. Marcela Pavelková – </a:t>
            </a:r>
            <a:r>
              <a:rPr lang="cs-CZ" sz="2000" dirty="0">
                <a:hlinkClick r:id="rId4"/>
              </a:rPr>
              <a:t>marcela.pavelkova@mpsv.cz</a:t>
            </a:r>
            <a:endParaRPr lang="cs-CZ" sz="2000" dirty="0"/>
          </a:p>
          <a:p>
            <a:pPr marL="0" indent="0">
              <a:buNone/>
            </a:pPr>
            <a:r>
              <a:rPr lang="cs-CZ" sz="2000" dirty="0"/>
              <a:t>Ing. Jakub Hajný - </a:t>
            </a:r>
            <a:r>
              <a:rPr lang="cs-CZ" sz="2000" dirty="0">
                <a:hlinkClick r:id="rId5"/>
              </a:rPr>
              <a:t>jakub.hajny@mpsv.cz</a:t>
            </a:r>
            <a:endParaRPr lang="cs-CZ" sz="2000" dirty="0"/>
          </a:p>
          <a:p>
            <a:pPr marL="0" indent="0">
              <a:buNone/>
            </a:pPr>
            <a:endParaRPr lang="cs-CZ" dirty="0"/>
          </a:p>
        </p:txBody>
      </p:sp>
      <p:sp>
        <p:nvSpPr>
          <p:cNvPr id="4" name="Zástupný symbol pro číslo snímku 3">
            <a:extLst>
              <a:ext uri="{FF2B5EF4-FFF2-40B4-BE49-F238E27FC236}">
                <a16:creationId xmlns:a16="http://schemas.microsoft.com/office/drawing/2014/main" id="{5D7EEA99-65C5-4734-B262-60B6C7F5F46B}"/>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24</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3288283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539552" y="2636912"/>
            <a:ext cx="8244448" cy="2736304"/>
          </a:xfrm>
        </p:spPr>
        <p:txBody>
          <a:bodyPr/>
          <a:lstStyle/>
          <a:p>
            <a:pPr marL="228600" algn="ctr"/>
            <a:r>
              <a:rPr lang="cs-CZ" sz="3600" dirty="0">
                <a:solidFill>
                  <a:srgbClr val="164088"/>
                </a:solidFill>
                <a:effectLst/>
                <a:latin typeface="Arial" panose="020B0604020202020204" pitchFamily="34" charset="0"/>
                <a:ea typeface="Calibri" panose="020F0502020204030204" pitchFamily="34" charset="0"/>
              </a:rPr>
              <a:t>      </a:t>
            </a:r>
            <a:br>
              <a:rPr lang="cs-CZ" sz="3600" dirty="0">
                <a:solidFill>
                  <a:srgbClr val="164088"/>
                </a:solidFill>
                <a:effectLst/>
                <a:latin typeface="Arial" panose="020B0604020202020204" pitchFamily="34" charset="0"/>
                <a:ea typeface="Calibri" panose="020F0502020204030204" pitchFamily="34" charset="0"/>
              </a:rPr>
            </a:br>
            <a:r>
              <a:rPr lang="cs-CZ" sz="3600" dirty="0">
                <a:solidFill>
                  <a:srgbClr val="164088"/>
                </a:solidFill>
                <a:effectLst/>
                <a:latin typeface="Arial" panose="020B0604020202020204" pitchFamily="34" charset="0"/>
                <a:ea typeface="Calibri" panose="020F0502020204030204" pitchFamily="34" charset="0"/>
              </a:rPr>
              <a:t>Děkujeme za pozornost </a:t>
            </a:r>
            <a:br>
              <a:rPr lang="cs-CZ" sz="3600" dirty="0">
                <a:solidFill>
                  <a:srgbClr val="164088"/>
                </a:solidFill>
                <a:effectLst/>
                <a:latin typeface="Arial" panose="020B0604020202020204" pitchFamily="34" charset="0"/>
                <a:ea typeface="Calibri" panose="020F0502020204030204" pitchFamily="34" charset="0"/>
              </a:rPr>
            </a:br>
            <a:r>
              <a:rPr lang="cs-CZ" sz="3600" dirty="0">
                <a:solidFill>
                  <a:srgbClr val="164088"/>
                </a:solidFill>
                <a:effectLst/>
                <a:latin typeface="Arial" panose="020B0604020202020204" pitchFamily="34" charset="0"/>
                <a:ea typeface="Calibri" panose="020F0502020204030204" pitchFamily="34" charset="0"/>
              </a:rPr>
              <a:t>a těšíme se na budoucí spolupráci</a:t>
            </a:r>
            <a:br>
              <a:rPr lang="cs-CZ" sz="3600" dirty="0">
                <a:solidFill>
                  <a:srgbClr val="164088"/>
                </a:solidFill>
                <a:effectLst/>
                <a:latin typeface="Arial" panose="020B0604020202020204" pitchFamily="34" charset="0"/>
                <a:ea typeface="Calibri" panose="020F0502020204030204" pitchFamily="34" charset="0"/>
              </a:rPr>
            </a:br>
            <a:r>
              <a:rPr lang="cs-CZ" sz="3600" dirty="0">
                <a:solidFill>
                  <a:srgbClr val="164088"/>
                </a:solidFill>
                <a:effectLst/>
                <a:latin typeface="Arial" panose="020B0604020202020204" pitchFamily="34" charset="0"/>
                <a:ea typeface="Calibri" panose="020F0502020204030204" pitchFamily="34" charset="0"/>
              </a:rPr>
              <a:t>		</a:t>
            </a:r>
            <a:br>
              <a:rPr lang="cs-CZ" sz="3600" dirty="0">
                <a:effectLst/>
                <a:latin typeface="Calibri" panose="020F0502020204030204" pitchFamily="34" charset="0"/>
                <a:ea typeface="Calibri" panose="020F0502020204030204" pitchFamily="34" charset="0"/>
              </a:rPr>
            </a:br>
            <a:endParaRPr kumimoji="0" lang="cs-CZ" sz="3600" b="1" i="0" u="none" strike="noStrike" kern="0" cap="all" spc="0" normalizeH="0" baseline="0" noProof="0" dirty="0">
              <a:ln>
                <a:noFill/>
              </a:ln>
              <a:solidFill>
                <a:srgbClr val="084A8B"/>
              </a:solidFill>
              <a:effectLst/>
              <a:uLnTx/>
              <a:uFillTx/>
              <a:latin typeface="Arial"/>
              <a:ea typeface="+mj-ea"/>
              <a:cs typeface="+mj-cs"/>
            </a:endParaRPr>
          </a:p>
        </p:txBody>
      </p:sp>
    </p:spTree>
    <p:extLst>
      <p:ext uri="{BB962C8B-B14F-4D97-AF65-F5344CB8AC3E}">
        <p14:creationId xmlns:p14="http://schemas.microsoft.com/office/powerpoint/2010/main" val="2942266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3AB871-6F85-48C2-B6BF-C8C6DB7C9F4E}"/>
              </a:ext>
            </a:extLst>
          </p:cNvPr>
          <p:cNvSpPr>
            <a:spLocks noGrp="1"/>
          </p:cNvSpPr>
          <p:nvPr>
            <p:ph type="title"/>
          </p:nvPr>
        </p:nvSpPr>
        <p:spPr/>
        <p:txBody>
          <a:bodyPr/>
          <a:lstStyle/>
          <a:p>
            <a:r>
              <a:rPr lang="cs-CZ" dirty="0"/>
              <a:t>termíny a alokace</a:t>
            </a:r>
          </a:p>
        </p:txBody>
      </p:sp>
      <p:sp>
        <p:nvSpPr>
          <p:cNvPr id="3" name="Zástupný obsah 2">
            <a:extLst>
              <a:ext uri="{FF2B5EF4-FFF2-40B4-BE49-F238E27FC236}">
                <a16:creationId xmlns:a16="http://schemas.microsoft.com/office/drawing/2014/main" id="{ED98DA2E-6545-44A8-ADED-42E089BEC293}"/>
              </a:ext>
            </a:extLst>
          </p:cNvPr>
          <p:cNvSpPr>
            <a:spLocks noGrp="1"/>
          </p:cNvSpPr>
          <p:nvPr>
            <p:ph idx="1"/>
          </p:nvPr>
        </p:nvSpPr>
        <p:spPr>
          <a:xfrm>
            <a:off x="266660" y="1174904"/>
            <a:ext cx="8424000" cy="5341096"/>
          </a:xfrm>
        </p:spPr>
        <p:txBody>
          <a:bodyPr/>
          <a:lstStyle/>
          <a:p>
            <a:pPr marL="432000" marR="0" lvl="0" indent="-432000" algn="l" defTabSz="914400" rtl="0" eaLnBrk="1" fontAlgn="auto" latinLnBrk="0" hangingPunct="1">
              <a:lnSpc>
                <a:spcPts val="2880"/>
              </a:lnSpc>
              <a:spcBef>
                <a:spcPts val="600"/>
              </a:spcBef>
              <a:spcAft>
                <a:spcPts val="600"/>
              </a:spcAft>
              <a:buClr>
                <a:srgbClr val="5FBBF5"/>
              </a:buClr>
              <a:buSzPct val="100000"/>
              <a:buFont typeface="Wingdings" panose="05000000000000000000" pitchFamily="2" charset="2"/>
              <a:buChar char=""/>
              <a:tabLst/>
              <a:defRPr/>
            </a:pPr>
            <a:r>
              <a:rPr lang="cs-CZ" sz="1800" b="1" dirty="0">
                <a:solidFill>
                  <a:srgbClr val="164088"/>
                </a:solidFill>
                <a:latin typeface="Arial"/>
              </a:rPr>
              <a:t>Časové nastavení</a:t>
            </a:r>
            <a:endParaRPr kumimoji="0" lang="cs-CZ" sz="1800" b="1" u="none" strike="noStrike" kern="1200" cap="none" spc="0" normalizeH="0" baseline="0" noProof="0" dirty="0">
              <a:ln>
                <a:noFill/>
              </a:ln>
              <a:solidFill>
                <a:srgbClr val="164088"/>
              </a:solidFill>
              <a:effectLst/>
              <a:uLnTx/>
              <a:uFillTx/>
              <a:latin typeface="Arial"/>
              <a:ea typeface="+mn-ea"/>
              <a:cs typeface="+mn-cs"/>
            </a:endParaRPr>
          </a:p>
          <a:p>
            <a:pPr marL="720000" lvl="2" indent="-180000">
              <a:lnSpc>
                <a:spcPts val="2200"/>
              </a:lnSpc>
              <a:spcBef>
                <a:spcPts val="0"/>
              </a:spcBef>
              <a:spcAft>
                <a:spcPts val="0"/>
              </a:spcAft>
              <a:buClr>
                <a:srgbClr val="5FBBF5"/>
              </a:buClr>
              <a:buSzPct val="120000"/>
              <a:buFont typeface="Arial" panose="020B0604020202020204" pitchFamily="34" charset="0"/>
              <a:buChar char="•"/>
              <a:defRPr/>
            </a:pPr>
            <a:r>
              <a:rPr lang="cs-CZ" sz="1800" dirty="0">
                <a:solidFill>
                  <a:srgbClr val="164088"/>
                </a:solidFill>
                <a:latin typeface="Arial"/>
              </a:rPr>
              <a:t>Vyhlášení výzvy a zahájení příjmu žádostí: 7. 3. 2023 8:00</a:t>
            </a:r>
          </a:p>
          <a:p>
            <a:pPr marL="720000" lvl="2" indent="-180000">
              <a:lnSpc>
                <a:spcPts val="2200"/>
              </a:lnSpc>
              <a:spcBef>
                <a:spcPts val="0"/>
              </a:spcBef>
              <a:spcAft>
                <a:spcPts val="0"/>
              </a:spcAft>
              <a:buClr>
                <a:srgbClr val="5FBBF5"/>
              </a:buClr>
              <a:buSzPct val="120000"/>
              <a:buFont typeface="Arial" panose="020B0604020202020204" pitchFamily="34" charset="0"/>
              <a:buChar char="•"/>
              <a:defRPr/>
            </a:pPr>
            <a:r>
              <a:rPr lang="cs-CZ" sz="1800" dirty="0">
                <a:solidFill>
                  <a:srgbClr val="164088"/>
                </a:solidFill>
                <a:latin typeface="Arial"/>
              </a:rPr>
              <a:t>Ukončení příjmu žádostí: 9. 5. 2023 12:00</a:t>
            </a:r>
            <a:r>
              <a:rPr lang="cs-CZ" sz="1800" b="0" i="0" u="none" strike="noStrike" baseline="0" dirty="0">
                <a:solidFill>
                  <a:srgbClr val="164088"/>
                </a:solidFill>
                <a:latin typeface="Arial" panose="020B0604020202020204" pitchFamily="34" charset="0"/>
              </a:rPr>
              <a:t>	</a:t>
            </a:r>
          </a:p>
          <a:p>
            <a:pPr marL="720000" lvl="2" indent="-180000">
              <a:lnSpc>
                <a:spcPts val="2200"/>
              </a:lnSpc>
              <a:spcBef>
                <a:spcPts val="0"/>
              </a:spcBef>
              <a:spcAft>
                <a:spcPts val="0"/>
              </a:spcAft>
              <a:buClr>
                <a:srgbClr val="5FBBF5"/>
              </a:buClr>
              <a:buSzPct val="120000"/>
              <a:buFont typeface="Arial" panose="020B0604020202020204" pitchFamily="34" charset="0"/>
              <a:buChar char="•"/>
              <a:defRPr/>
            </a:pPr>
            <a:r>
              <a:rPr lang="cs-CZ" sz="1800" dirty="0">
                <a:solidFill>
                  <a:srgbClr val="164088"/>
                </a:solidFill>
                <a:latin typeface="Arial"/>
              </a:rPr>
              <a:t>Doba realizace projektu: od 1. 1. 2024, max. 36 měsíců</a:t>
            </a:r>
          </a:p>
          <a:p>
            <a:pPr>
              <a:lnSpc>
                <a:spcPts val="2000"/>
              </a:lnSpc>
              <a:spcAft>
                <a:spcPts val="300"/>
              </a:spcAft>
              <a:buClr>
                <a:srgbClr val="5FBBF5"/>
              </a:buClr>
              <a:defRPr/>
            </a:pPr>
            <a:r>
              <a:rPr lang="cs-CZ" sz="1800" b="1" dirty="0">
                <a:solidFill>
                  <a:srgbClr val="164088"/>
                </a:solidFill>
                <a:latin typeface="Arial"/>
              </a:rPr>
              <a:t>Typ výzvy – kolová </a:t>
            </a:r>
          </a:p>
          <a:p>
            <a:pPr>
              <a:lnSpc>
                <a:spcPts val="2000"/>
              </a:lnSpc>
              <a:spcAft>
                <a:spcPts val="300"/>
              </a:spcAft>
              <a:buClr>
                <a:srgbClr val="5FBBF5"/>
              </a:buClr>
              <a:defRPr/>
            </a:pPr>
            <a:r>
              <a:rPr lang="cs-CZ" sz="1800" b="1" dirty="0">
                <a:solidFill>
                  <a:srgbClr val="164088"/>
                </a:solidFill>
                <a:latin typeface="Arial"/>
              </a:rPr>
              <a:t>Alokace a finanční data</a:t>
            </a:r>
          </a:p>
          <a:p>
            <a:pPr marL="720000" marR="0" lvl="2" indent="-180000" algn="l" defTabSz="914400" rtl="0" eaLnBrk="1" fontAlgn="auto" latinLnBrk="0" hangingPunct="1">
              <a:lnSpc>
                <a:spcPts val="2200"/>
              </a:lnSpc>
              <a:spcBef>
                <a:spcPts val="0"/>
              </a:spcBef>
              <a:spcAft>
                <a:spcPts val="0"/>
              </a:spcAft>
              <a:buClr>
                <a:srgbClr val="5FBBF5"/>
              </a:buClr>
              <a:buSzPct val="120000"/>
              <a:buFont typeface="Arial" panose="020B0604020202020204" pitchFamily="34" charset="0"/>
              <a:buChar char="•"/>
              <a:tabLst/>
              <a:defRPr/>
            </a:pPr>
            <a:r>
              <a:rPr lang="cs-CZ" sz="1800" dirty="0">
                <a:solidFill>
                  <a:srgbClr val="164088"/>
                </a:solidFill>
                <a:latin typeface="Arial"/>
              </a:rPr>
              <a:t>Finanční</a:t>
            </a:r>
            <a:r>
              <a:rPr kumimoji="0" lang="cs-CZ" sz="1800" b="0" i="0" u="none" strike="noStrike" kern="1200" cap="none" spc="0" normalizeH="0" baseline="0" noProof="0" dirty="0">
                <a:ln>
                  <a:noFill/>
                </a:ln>
                <a:solidFill>
                  <a:srgbClr val="164088"/>
                </a:solidFill>
                <a:effectLst/>
                <a:uLnTx/>
                <a:uFillTx/>
                <a:latin typeface="Arial"/>
                <a:ea typeface="+mn-ea"/>
                <a:cs typeface="+mn-cs"/>
              </a:rPr>
              <a:t> alokace výzvy:  6</a:t>
            </a:r>
            <a:r>
              <a:rPr lang="cs-CZ" sz="1800" dirty="0">
                <a:solidFill>
                  <a:srgbClr val="164088"/>
                </a:solidFill>
                <a:latin typeface="Arial"/>
              </a:rPr>
              <a:t>00 000 000 </a:t>
            </a:r>
            <a:r>
              <a:rPr kumimoji="0" lang="cs-CZ" sz="1800" b="0" i="0" u="none" strike="noStrike" kern="1200" cap="none" spc="0" normalizeH="0" baseline="0" noProof="0" dirty="0">
                <a:ln>
                  <a:noFill/>
                </a:ln>
                <a:solidFill>
                  <a:srgbClr val="164088"/>
                </a:solidFill>
                <a:effectLst/>
                <a:uLnTx/>
                <a:uFillTx/>
                <a:latin typeface="Arial"/>
                <a:ea typeface="+mn-ea"/>
                <a:cs typeface="+mn-cs"/>
              </a:rPr>
              <a:t>Kč </a:t>
            </a:r>
            <a:r>
              <a:rPr kumimoji="0" lang="cs-CZ" sz="1800" b="0" i="0" u="none" strike="noStrike" kern="1200" cap="none" spc="0" normalizeH="0" baseline="0" noProof="0" dirty="0">
                <a:ln>
                  <a:noFill/>
                </a:ln>
                <a:solidFill>
                  <a:srgbClr val="164088"/>
                </a:solidFill>
                <a:effectLst/>
                <a:uLnTx/>
                <a:uFillTx/>
                <a:latin typeface="Arial" panose="020B0604020202020204" pitchFamily="34" charset="0"/>
                <a:ea typeface="+mn-ea"/>
                <a:cs typeface="+mn-cs"/>
              </a:rPr>
              <a:t>	</a:t>
            </a:r>
          </a:p>
          <a:p>
            <a:pPr marL="720000" marR="0" lvl="2" indent="-180000" algn="l" defTabSz="914400" rtl="0" eaLnBrk="1" fontAlgn="auto" latinLnBrk="0" hangingPunct="1">
              <a:lnSpc>
                <a:spcPts val="2200"/>
              </a:lnSpc>
              <a:spcBef>
                <a:spcPts val="0"/>
              </a:spcBef>
              <a:spcAft>
                <a:spcPts val="0"/>
              </a:spcAft>
              <a:buClr>
                <a:srgbClr val="5FBBF5"/>
              </a:buClr>
              <a:buSzPct val="120000"/>
              <a:buFont typeface="Arial" panose="020B0604020202020204" pitchFamily="34" charset="0"/>
              <a:buChar char="•"/>
              <a:tabLst/>
              <a:defRPr/>
            </a:pPr>
            <a:r>
              <a:rPr lang="cs-CZ" sz="1800" dirty="0">
                <a:solidFill>
                  <a:srgbClr val="164088"/>
                </a:solidFill>
                <a:latin typeface="Arial"/>
              </a:rPr>
              <a:t>M</a:t>
            </a:r>
            <a:r>
              <a:rPr kumimoji="0" lang="cs-CZ" sz="1800" b="0" i="0" u="none" strike="noStrike" kern="1200" cap="none" spc="0" normalizeH="0" baseline="0" noProof="0" dirty="0">
                <a:ln>
                  <a:noFill/>
                </a:ln>
                <a:solidFill>
                  <a:srgbClr val="164088"/>
                </a:solidFill>
                <a:effectLst/>
                <a:uLnTx/>
                <a:uFillTx/>
                <a:latin typeface="Arial"/>
                <a:ea typeface="+mn-ea"/>
                <a:cs typeface="+mn-cs"/>
              </a:rPr>
              <a:t>inimální výše způsobilých výdajů projektu:    3</a:t>
            </a:r>
            <a:r>
              <a:rPr lang="cs-CZ" sz="1800" dirty="0">
                <a:solidFill>
                  <a:srgbClr val="164088"/>
                </a:solidFill>
                <a:latin typeface="Arial"/>
              </a:rPr>
              <a:t> 000 000</a:t>
            </a:r>
            <a:r>
              <a:rPr kumimoji="0" lang="cs-CZ" sz="1800" b="0" i="0" u="none" strike="noStrike" kern="1200" cap="none" spc="0" normalizeH="0" baseline="0" noProof="0" dirty="0">
                <a:ln>
                  <a:noFill/>
                </a:ln>
                <a:solidFill>
                  <a:srgbClr val="164088"/>
                </a:solidFill>
                <a:effectLst/>
                <a:uLnTx/>
                <a:uFillTx/>
                <a:latin typeface="Arial"/>
                <a:ea typeface="+mn-ea"/>
                <a:cs typeface="+mn-cs"/>
              </a:rPr>
              <a:t> Kč</a:t>
            </a:r>
          </a:p>
          <a:p>
            <a:pPr marL="720000" marR="0" lvl="2" indent="-180000" algn="l" defTabSz="914400" rtl="0" eaLnBrk="1" fontAlgn="auto" latinLnBrk="0" hangingPunct="1">
              <a:lnSpc>
                <a:spcPts val="2200"/>
              </a:lnSpc>
              <a:spcBef>
                <a:spcPts val="0"/>
              </a:spcBef>
              <a:spcAft>
                <a:spcPts val="0"/>
              </a:spcAft>
              <a:buClr>
                <a:srgbClr val="5FBBF5"/>
              </a:buClr>
              <a:buSzPct val="120000"/>
              <a:buFont typeface="Arial" panose="020B0604020202020204" pitchFamily="34" charset="0"/>
              <a:buChar char="•"/>
              <a:tabLst/>
              <a:defRPr/>
            </a:pPr>
            <a:r>
              <a:rPr lang="cs-CZ" sz="1800" dirty="0">
                <a:solidFill>
                  <a:srgbClr val="164088"/>
                </a:solidFill>
                <a:latin typeface="Arial"/>
              </a:rPr>
              <a:t>M</a:t>
            </a:r>
            <a:r>
              <a:rPr kumimoji="0" lang="cs-CZ" sz="1800" b="0" i="0" u="none" strike="noStrike" kern="1200" cap="none" spc="0" normalizeH="0" baseline="0" noProof="0" dirty="0">
                <a:ln>
                  <a:noFill/>
                </a:ln>
                <a:solidFill>
                  <a:srgbClr val="164088"/>
                </a:solidFill>
                <a:effectLst/>
                <a:uLnTx/>
                <a:uFillTx/>
                <a:latin typeface="Arial"/>
                <a:ea typeface="+mn-ea"/>
                <a:cs typeface="+mn-cs"/>
              </a:rPr>
              <a:t>aximální výše způsobilých výdajů projektu: </a:t>
            </a:r>
            <a:r>
              <a:rPr lang="cs-CZ" sz="1800" b="0" dirty="0">
                <a:solidFill>
                  <a:srgbClr val="164088"/>
                </a:solidFill>
                <a:latin typeface="Arial"/>
              </a:rPr>
              <a:t>15</a:t>
            </a:r>
            <a:r>
              <a:rPr kumimoji="0" lang="cs-CZ" sz="1800" i="0" u="none" strike="noStrike" kern="1200" cap="none" spc="0" normalizeH="0" baseline="0" noProof="0" dirty="0">
                <a:ln>
                  <a:noFill/>
                </a:ln>
                <a:solidFill>
                  <a:srgbClr val="164088"/>
                </a:solidFill>
                <a:effectLst/>
                <a:uLnTx/>
                <a:uFillTx/>
                <a:latin typeface="Arial"/>
                <a:ea typeface="+mn-ea"/>
                <a:cs typeface="+mn-cs"/>
              </a:rPr>
              <a:t> 000 000 Kč</a:t>
            </a:r>
          </a:p>
          <a:p>
            <a:pPr>
              <a:lnSpc>
                <a:spcPts val="2200"/>
              </a:lnSpc>
              <a:spcBef>
                <a:spcPts val="300"/>
              </a:spcBef>
              <a:buClr>
                <a:srgbClr val="5FBBF5"/>
              </a:buClr>
              <a:defRPr/>
            </a:pPr>
            <a:r>
              <a:rPr lang="cs-CZ" sz="1800" b="1" dirty="0">
                <a:solidFill>
                  <a:srgbClr val="164088"/>
                </a:solidFill>
                <a:latin typeface="Arial"/>
              </a:rPr>
              <a:t>Forma podpory – </a:t>
            </a:r>
            <a:r>
              <a:rPr lang="cs-CZ" sz="1800" dirty="0">
                <a:solidFill>
                  <a:srgbClr val="164088"/>
                </a:solidFill>
                <a:latin typeface="Arial"/>
              </a:rPr>
              <a:t>ex ante </a:t>
            </a:r>
          </a:p>
          <a:p>
            <a:pPr>
              <a:lnSpc>
                <a:spcPts val="2200"/>
              </a:lnSpc>
              <a:spcBef>
                <a:spcPts val="300"/>
              </a:spcBef>
              <a:buClr>
                <a:srgbClr val="5FBBF5"/>
              </a:buClr>
              <a:defRPr/>
            </a:pPr>
            <a:r>
              <a:rPr lang="cs-CZ" sz="1800" b="1" dirty="0">
                <a:solidFill>
                  <a:srgbClr val="164088"/>
                </a:solidFill>
                <a:latin typeface="Arial"/>
              </a:rPr>
              <a:t>Míra podpory a režim VP – pouze de minimis</a:t>
            </a:r>
          </a:p>
          <a:p>
            <a:pPr>
              <a:buClr>
                <a:srgbClr val="5FBBF5"/>
              </a:buClr>
              <a:defRPr/>
            </a:pPr>
            <a:endParaRPr lang="cs-CZ" sz="1800" b="1" dirty="0">
              <a:solidFill>
                <a:srgbClr val="164088"/>
              </a:solidFill>
              <a:latin typeface="Arial"/>
            </a:endParaRPr>
          </a:p>
          <a:p>
            <a:pPr marL="0" lvl="2" indent="0">
              <a:lnSpc>
                <a:spcPts val="2880"/>
              </a:lnSpc>
              <a:spcBef>
                <a:spcPts val="600"/>
              </a:spcBef>
              <a:spcAft>
                <a:spcPts val="600"/>
              </a:spcAft>
              <a:buClr>
                <a:srgbClr val="5FBBF5"/>
              </a:buClr>
              <a:buSzPct val="100000"/>
              <a:buNone/>
              <a:defRPr/>
            </a:pPr>
            <a:endParaRPr lang="cs-CZ" sz="1800" b="1" dirty="0">
              <a:solidFill>
                <a:srgbClr val="164088"/>
              </a:solidFill>
              <a:latin typeface="Arial"/>
            </a:endParaRPr>
          </a:p>
          <a:p>
            <a:pPr marL="828900" lvl="2" indent="-342900">
              <a:lnSpc>
                <a:spcPct val="100000"/>
              </a:lnSpc>
              <a:spcBef>
                <a:spcPts val="0"/>
              </a:spcBef>
              <a:spcAft>
                <a:spcPts val="0"/>
              </a:spcAft>
              <a:buClr>
                <a:srgbClr val="5FBBF5"/>
              </a:buClr>
              <a:buSzPct val="120000"/>
              <a:buFont typeface="Arial" panose="020B0604020202020204" pitchFamily="34" charset="0"/>
              <a:buChar char="•"/>
              <a:defRPr/>
            </a:pPr>
            <a:endParaRPr lang="cs-CZ" dirty="0">
              <a:solidFill>
                <a:srgbClr val="164088"/>
              </a:solidFill>
              <a:latin typeface="Arial"/>
            </a:endParaRPr>
          </a:p>
          <a:p>
            <a:pPr marL="1286100" lvl="3" indent="-342900">
              <a:buClr>
                <a:srgbClr val="5FBBF5"/>
              </a:buClr>
              <a:buFont typeface="Arial" panose="020B0604020202020204" pitchFamily="34" charset="0"/>
              <a:buChar char="•"/>
              <a:defRPr/>
            </a:pPr>
            <a:endParaRPr kumimoji="0" lang="cs-CZ" b="0" i="0" u="none" strike="noStrike" kern="1200" cap="none" spc="0" normalizeH="0" baseline="0" noProof="0" dirty="0">
              <a:ln>
                <a:noFill/>
              </a:ln>
              <a:solidFill>
                <a:srgbClr val="164088"/>
              </a:solidFill>
              <a:effectLst/>
              <a:uLnTx/>
              <a:uFillTx/>
              <a:latin typeface="Arial"/>
              <a:ea typeface="+mn-ea"/>
              <a:cs typeface="+mn-cs"/>
            </a:endParaRPr>
          </a:p>
          <a:p>
            <a:pPr marL="828900" lvl="2" indent="-342900">
              <a:buClr>
                <a:srgbClr val="5FBBF5"/>
              </a:buClr>
              <a:buSzPct val="120000"/>
              <a:buFont typeface="Arial" panose="020B0604020202020204" pitchFamily="34" charset="0"/>
              <a:buChar char="•"/>
              <a:defRPr/>
            </a:pPr>
            <a:endParaRPr kumimoji="0" lang="cs-CZ" b="0" i="0" strike="noStrike" kern="1200" cap="none" spc="0" normalizeH="0" baseline="0" noProof="0" dirty="0">
              <a:ln>
                <a:noFill/>
              </a:ln>
              <a:solidFill>
                <a:srgbClr val="164088"/>
              </a:solidFill>
              <a:effectLst/>
              <a:uLnTx/>
              <a:uFillTx/>
              <a:latin typeface="Arial"/>
              <a:ea typeface="+mn-ea"/>
              <a:cs typeface="+mn-cs"/>
            </a:endParaRPr>
          </a:p>
          <a:p>
            <a:pPr marL="828900" lvl="2" indent="-342900">
              <a:buClr>
                <a:srgbClr val="5FBBF5"/>
              </a:buClr>
              <a:buSzPct val="120000"/>
              <a:buFont typeface="Arial" panose="020B0604020202020204" pitchFamily="34" charset="0"/>
              <a:buChar char="•"/>
              <a:defRPr/>
            </a:pPr>
            <a:endParaRPr lang="cs-CZ" dirty="0">
              <a:solidFill>
                <a:srgbClr val="164088"/>
              </a:solidFill>
              <a:latin typeface="Arial"/>
            </a:endParaRPr>
          </a:p>
          <a:p>
            <a:pPr marL="0" indent="0">
              <a:buNone/>
            </a:pPr>
            <a:endParaRPr lang="cs-CZ" dirty="0"/>
          </a:p>
        </p:txBody>
      </p:sp>
      <p:sp>
        <p:nvSpPr>
          <p:cNvPr id="4" name="Zástupný symbol pro číslo snímku 3">
            <a:extLst>
              <a:ext uri="{FF2B5EF4-FFF2-40B4-BE49-F238E27FC236}">
                <a16:creationId xmlns:a16="http://schemas.microsoft.com/office/drawing/2014/main" id="{AED2FF35-BA8B-4049-9FF4-BD6FA323DD63}"/>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graphicFrame>
        <p:nvGraphicFramePr>
          <p:cNvPr id="5" name="Tabulka 4">
            <a:extLst>
              <a:ext uri="{FF2B5EF4-FFF2-40B4-BE49-F238E27FC236}">
                <a16:creationId xmlns:a16="http://schemas.microsoft.com/office/drawing/2014/main" id="{541DE7A6-B7F8-4D50-9D2F-007D915341A8}"/>
              </a:ext>
            </a:extLst>
          </p:cNvPr>
          <p:cNvGraphicFramePr>
            <a:graphicFrameLocks noGrp="1"/>
          </p:cNvGraphicFramePr>
          <p:nvPr>
            <p:extLst>
              <p:ext uri="{D42A27DB-BD31-4B8C-83A1-F6EECF244321}">
                <p14:modId xmlns:p14="http://schemas.microsoft.com/office/powerpoint/2010/main" val="721920985"/>
              </p:ext>
            </p:extLst>
          </p:nvPr>
        </p:nvGraphicFramePr>
        <p:xfrm>
          <a:off x="158660" y="4869160"/>
          <a:ext cx="8532000" cy="1797928"/>
        </p:xfrm>
        <a:graphic>
          <a:graphicData uri="http://schemas.openxmlformats.org/drawingml/2006/table">
            <a:tbl>
              <a:tblPr firstRow="1" firstCol="1" bandRow="1">
                <a:tableStyleId>{5C22544A-7EE6-4342-B048-85BDC9FD1C3A}</a:tableStyleId>
              </a:tblPr>
              <a:tblGrid>
                <a:gridCol w="3492000">
                  <a:extLst>
                    <a:ext uri="{9D8B030D-6E8A-4147-A177-3AD203B41FA5}">
                      <a16:colId xmlns:a16="http://schemas.microsoft.com/office/drawing/2014/main" val="2843174901"/>
                    </a:ext>
                  </a:extLst>
                </a:gridCol>
                <a:gridCol w="1800000">
                  <a:extLst>
                    <a:ext uri="{9D8B030D-6E8A-4147-A177-3AD203B41FA5}">
                      <a16:colId xmlns:a16="http://schemas.microsoft.com/office/drawing/2014/main" val="2670245261"/>
                    </a:ext>
                  </a:extLst>
                </a:gridCol>
                <a:gridCol w="1728000">
                  <a:extLst>
                    <a:ext uri="{9D8B030D-6E8A-4147-A177-3AD203B41FA5}">
                      <a16:colId xmlns:a16="http://schemas.microsoft.com/office/drawing/2014/main" val="278204114"/>
                    </a:ext>
                  </a:extLst>
                </a:gridCol>
                <a:gridCol w="1512000">
                  <a:extLst>
                    <a:ext uri="{9D8B030D-6E8A-4147-A177-3AD203B41FA5}">
                      <a16:colId xmlns:a16="http://schemas.microsoft.com/office/drawing/2014/main" val="3741342122"/>
                    </a:ext>
                  </a:extLst>
                </a:gridCol>
              </a:tblGrid>
              <a:tr h="764186">
                <a:tc>
                  <a:txBody>
                    <a:bodyPr/>
                    <a:lstStyle/>
                    <a:p>
                      <a:pPr>
                        <a:lnSpc>
                          <a:spcPct val="100000"/>
                        </a:lnSpc>
                        <a:spcAft>
                          <a:spcPts val="800"/>
                        </a:spcAft>
                      </a:pPr>
                      <a:r>
                        <a:rPr lang="cs-CZ" sz="1800" dirty="0">
                          <a:effectLst/>
                          <a:latin typeface="Arial" panose="020B0604020202020204" pitchFamily="34" charset="0"/>
                          <a:ea typeface="Calibri" panose="020F0502020204030204" pitchFamily="34" charset="0"/>
                          <a:cs typeface="Times New Roman" panose="02020603050405020304" pitchFamily="18" charset="0"/>
                        </a:rPr>
                        <a:t>Typ organizace</a:t>
                      </a:r>
                    </a:p>
                  </a:txBody>
                  <a:tcPr anchor="ctr"/>
                </a:tc>
                <a:tc>
                  <a:txBody>
                    <a:bodyPr/>
                    <a:lstStyle/>
                    <a:p>
                      <a:pPr algn="ctr">
                        <a:lnSpc>
                          <a:spcPct val="107000"/>
                        </a:lnSpc>
                        <a:spcAft>
                          <a:spcPts val="800"/>
                        </a:spcAft>
                      </a:pPr>
                      <a:r>
                        <a:rPr lang="cs-CZ" sz="1800" dirty="0">
                          <a:effectLst/>
                        </a:rPr>
                        <a:t>EU podíl max.</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cs-CZ" sz="1800" dirty="0">
                          <a:effectLst/>
                        </a:rPr>
                        <a:t>Stát. rozpočet max.</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cs-CZ" sz="1800" dirty="0">
                          <a:effectLst/>
                        </a:rPr>
                        <a:t>Žadatel min.</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3678567226"/>
                  </a:ext>
                </a:extLst>
              </a:tr>
              <a:tr h="657836">
                <a:tc>
                  <a:txBody>
                    <a:bodyPr/>
                    <a:lstStyle/>
                    <a:p>
                      <a:pPr marL="0" marR="36195" lvl="0" indent="0">
                        <a:lnSpc>
                          <a:spcPct val="100000"/>
                        </a:lnSpc>
                        <a:spcBef>
                          <a:spcPts val="300"/>
                        </a:spcBef>
                        <a:spcAft>
                          <a:spcPts val="300"/>
                        </a:spcAft>
                        <a:buFont typeface="Symbol" panose="05050102010706020507" pitchFamily="18" charset="2"/>
                        <a:buNone/>
                      </a:pPr>
                      <a:r>
                        <a:rPr lang="cs-CZ" sz="1800" baseline="0" dirty="0">
                          <a:solidFill>
                            <a:schemeClr val="bg1"/>
                          </a:solidFill>
                          <a:effectLst/>
                          <a:latin typeface="+mn-lt"/>
                          <a:ea typeface="Calibri" panose="020F0502020204030204" pitchFamily="34" charset="0"/>
                          <a:cs typeface="Times New Roman" panose="02020603050405020304" pitchFamily="18" charset="0"/>
                        </a:rPr>
                        <a:t>Hospodářská komora, Agrární komora, Svazy, Spolky</a:t>
                      </a:r>
                    </a:p>
                  </a:txBody>
                  <a:tcPr anchor="ctr"/>
                </a:tc>
                <a:tc>
                  <a:txBody>
                    <a:bodyPr/>
                    <a:lstStyle/>
                    <a:p>
                      <a:pPr algn="ctr">
                        <a:lnSpc>
                          <a:spcPct val="107000"/>
                        </a:lnSpc>
                        <a:spcAft>
                          <a:spcPts val="800"/>
                        </a:spcAft>
                      </a:pPr>
                      <a:r>
                        <a:rPr lang="cs-CZ" sz="1800" dirty="0">
                          <a:effectLst/>
                        </a:rPr>
                        <a:t>76,735 %</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cs-CZ" sz="1800" dirty="0">
                          <a:effectLst/>
                        </a:rPr>
                        <a:t>18,265 %</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cs-CZ" sz="1800" dirty="0">
                          <a:effectLst/>
                        </a:rPr>
                        <a:t>5 % </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1476706287"/>
                  </a:ext>
                </a:extLst>
              </a:tr>
              <a:tr h="375906">
                <a:tc>
                  <a:txBody>
                    <a:bodyPr/>
                    <a:lstStyle/>
                    <a:p>
                      <a:pPr marL="0" marR="36195" lvl="0" indent="0">
                        <a:lnSpc>
                          <a:spcPct val="100000"/>
                        </a:lnSpc>
                        <a:spcBef>
                          <a:spcPts val="300"/>
                        </a:spcBef>
                        <a:spcAft>
                          <a:spcPts val="300"/>
                        </a:spcAft>
                        <a:buFont typeface="Symbol" panose="05050102010706020507" pitchFamily="18" charset="2"/>
                        <a:buNone/>
                      </a:pPr>
                      <a:r>
                        <a:rPr lang="cs-CZ" sz="1800" dirty="0">
                          <a:effectLst/>
                        </a:rPr>
                        <a:t>Družstva, Profesní komory</a:t>
                      </a:r>
                      <a:endParaRPr lang="cs-CZ" sz="1800" dirty="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cs-CZ" sz="1800" dirty="0">
                          <a:effectLst/>
                        </a:rPr>
                        <a:t>76,735 %</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cs-CZ" sz="1800" dirty="0">
                          <a:effectLst/>
                        </a:rPr>
                        <a:t>0 %</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nchor="ctr"/>
                </a:tc>
                <a:tc>
                  <a:txBody>
                    <a:bodyPr/>
                    <a:lstStyle/>
                    <a:p>
                      <a:pPr algn="ctr">
                        <a:lnSpc>
                          <a:spcPct val="107000"/>
                        </a:lnSpc>
                        <a:spcAft>
                          <a:spcPts val="800"/>
                        </a:spcAft>
                      </a:pPr>
                      <a:r>
                        <a:rPr lang="cs-CZ" sz="1800" dirty="0">
                          <a:effectLst/>
                        </a:rPr>
                        <a:t>23,265 %</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725657591"/>
                  </a:ext>
                </a:extLst>
              </a:tr>
            </a:tbl>
          </a:graphicData>
        </a:graphic>
      </p:graphicFrame>
    </p:spTree>
    <p:extLst>
      <p:ext uri="{BB962C8B-B14F-4D97-AF65-F5344CB8AC3E}">
        <p14:creationId xmlns:p14="http://schemas.microsoft.com/office/powerpoint/2010/main" val="3046811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Oprávnění Žadatelé</a:t>
            </a:r>
            <a:endParaRPr kumimoji="0" lang="cs-CZ" sz="3200" b="1" i="0" u="none" strike="noStrike" kern="0" cap="all" spc="0" normalizeH="0" baseline="0" noProof="0" dirty="0">
              <a:ln>
                <a:noFill/>
              </a:ln>
              <a:solidFill>
                <a:srgbClr val="AFDDFA"/>
              </a:solidFill>
              <a:effectLst/>
              <a:uLnTx/>
              <a:uFillTx/>
              <a:latin typeface="Arial"/>
              <a:ea typeface="+mj-ea"/>
              <a:cs typeface="+mj-cs"/>
            </a:endParaRPr>
          </a:p>
        </p:txBody>
      </p:sp>
      <p:sp>
        <p:nvSpPr>
          <p:cNvPr id="3" name="Zástupný symbol pro obsah 2"/>
          <p:cNvSpPr>
            <a:spLocks noGrp="1"/>
          </p:cNvSpPr>
          <p:nvPr>
            <p:ph idx="1"/>
          </p:nvPr>
        </p:nvSpPr>
        <p:spPr>
          <a:xfrm>
            <a:off x="107505" y="1268760"/>
            <a:ext cx="8784975" cy="5328592"/>
          </a:xfrm>
        </p:spPr>
        <p:txBody>
          <a:bodyPr/>
          <a:lstStyle/>
          <a:p>
            <a:pPr>
              <a:buClr>
                <a:srgbClr val="5FBBF5"/>
              </a:buClr>
              <a:buFont typeface="Arial" panose="020B0604020202020204" pitchFamily="34" charset="0"/>
              <a:buChar char="•"/>
              <a:defRPr/>
            </a:pPr>
            <a:r>
              <a:rPr lang="cs-CZ" sz="2000" b="1" dirty="0">
                <a:solidFill>
                  <a:srgbClr val="164088"/>
                </a:solidFill>
                <a:latin typeface="Arial"/>
              </a:rPr>
              <a:t>Oprávnění žadatelé</a:t>
            </a:r>
          </a:p>
          <a:p>
            <a:pPr lvl="1">
              <a:spcAft>
                <a:spcPts val="600"/>
              </a:spcAft>
              <a:buClr>
                <a:srgbClr val="5FBBF5"/>
              </a:buClr>
              <a:buFont typeface="Arial" panose="020B0604020202020204" pitchFamily="34" charset="0"/>
              <a:buChar char="•"/>
              <a:defRPr/>
            </a:pPr>
            <a:r>
              <a:rPr lang="cs-CZ" sz="1800" b="1" dirty="0">
                <a:effectLst/>
                <a:latin typeface="Arial" panose="020B0604020202020204" pitchFamily="34" charset="0"/>
                <a:ea typeface="Calibri" panose="020F0502020204030204" pitchFamily="34" charset="0"/>
                <a:cs typeface="Arial" panose="020B0604020202020204" pitchFamily="34" charset="0"/>
              </a:rPr>
              <a:t>Profesní a podnikatelská sdružení:</a:t>
            </a:r>
          </a:p>
          <a:p>
            <a:pPr marL="720000" lvl="2" indent="-180000" algn="just">
              <a:lnSpc>
                <a:spcPts val="2200"/>
              </a:lnSpc>
              <a:spcBef>
                <a:spcPts val="0"/>
              </a:spcBef>
              <a:spcAft>
                <a:spcPts val="600"/>
              </a:spcAft>
              <a:buClr>
                <a:srgbClr val="5FBBF5"/>
              </a:buClr>
              <a:buFont typeface="Arial" panose="020B0604020202020204" pitchFamily="34" charset="0"/>
              <a:buChar char="•"/>
              <a:defRPr/>
            </a:pPr>
            <a:r>
              <a:rPr lang="cs-CZ" sz="1800" b="1" dirty="0">
                <a:effectLst/>
                <a:latin typeface="Arial" panose="020B0604020202020204" pitchFamily="34" charset="0"/>
                <a:ea typeface="Calibri" panose="020F0502020204030204" pitchFamily="34" charset="0"/>
                <a:cs typeface="Arial" panose="020B0604020202020204" pitchFamily="34" charset="0"/>
              </a:rPr>
              <a:t>Zaměstnavatelské svazy </a:t>
            </a:r>
            <a:r>
              <a:rPr lang="cs-CZ" sz="1800" dirty="0">
                <a:effectLst/>
                <a:latin typeface="Arial" panose="020B0604020202020204" pitchFamily="34" charset="0"/>
                <a:ea typeface="Calibri" panose="020F0502020204030204" pitchFamily="34" charset="0"/>
                <a:cs typeface="Arial" panose="020B0604020202020204" pitchFamily="34" charset="0"/>
              </a:rPr>
              <a:t>založené podle zákona č. 83/1990 Sb., o sdružování občanů, § 9a) nebo na základě § 3046 zákona č. 89/2012 Sb., občanského zákoníku, považované za organizace zaměstnavatelů podle § 3025 zákona č.  89/2012 Sb., občanského zákoníku</a:t>
            </a:r>
          </a:p>
          <a:p>
            <a:pPr marL="720000" lvl="2" indent="-180000">
              <a:lnSpc>
                <a:spcPts val="2200"/>
              </a:lnSpc>
              <a:spcBef>
                <a:spcPts val="0"/>
              </a:spcBef>
              <a:spcAft>
                <a:spcPts val="600"/>
              </a:spcAft>
              <a:buClr>
                <a:srgbClr val="5FBBF5"/>
              </a:buClr>
              <a:buFont typeface="Arial" panose="020B0604020202020204" pitchFamily="34" charset="0"/>
              <a:buChar char="•"/>
              <a:defRPr/>
            </a:pPr>
            <a:r>
              <a:rPr lang="cs-CZ" sz="1800" b="1" dirty="0">
                <a:effectLst/>
                <a:latin typeface="Arial" panose="020B0604020202020204" pitchFamily="34" charset="0"/>
                <a:ea typeface="Calibri" panose="020F0502020204030204" pitchFamily="34" charset="0"/>
                <a:cs typeface="Arial" panose="020B0604020202020204" pitchFamily="34" charset="0"/>
              </a:rPr>
              <a:t>Sdružení podniků </a:t>
            </a:r>
            <a:r>
              <a:rPr lang="cs-CZ" sz="1800" dirty="0">
                <a:effectLst/>
                <a:latin typeface="Arial" panose="020B0604020202020204" pitchFamily="34" charset="0"/>
                <a:ea typeface="Calibri" panose="020F0502020204030204" pitchFamily="34" charset="0"/>
                <a:cs typeface="Arial" panose="020B0604020202020204" pitchFamily="34" charset="0"/>
              </a:rPr>
              <a:t>– vzniklá dle zákona č. 83/1990 Sb., o sdružování občanů – tzn. sdružení registrovaná dle § 6 tohoto zákona (do 1. 1. 2016)</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p>
            <a:pPr marL="720000" lvl="2" indent="-180000" algn="just">
              <a:lnSpc>
                <a:spcPts val="2200"/>
              </a:lnSpc>
              <a:spcBef>
                <a:spcPts val="0"/>
              </a:spcBef>
              <a:spcAft>
                <a:spcPts val="600"/>
              </a:spcAft>
              <a:buClr>
                <a:srgbClr val="5FBBF5"/>
              </a:buClr>
              <a:buFont typeface="Arial" panose="020B0604020202020204" pitchFamily="34" charset="0"/>
              <a:buChar char="•"/>
              <a:defRPr/>
            </a:pPr>
            <a:r>
              <a:rPr lang="cs-CZ" sz="1800" b="1" dirty="0">
                <a:effectLst/>
                <a:latin typeface="Arial" panose="020B0604020202020204" pitchFamily="34" charset="0"/>
                <a:ea typeface="Calibri" panose="020F0502020204030204" pitchFamily="34" charset="0"/>
                <a:cs typeface="Arial" panose="020B0604020202020204" pitchFamily="34" charset="0"/>
              </a:rPr>
              <a:t>Zájmová sdružení právnických osob</a:t>
            </a:r>
            <a:r>
              <a:rPr lang="cs-CZ" sz="1800" dirty="0">
                <a:effectLst/>
                <a:latin typeface="Arial" panose="020B0604020202020204" pitchFamily="34" charset="0"/>
                <a:ea typeface="Calibri" panose="020F0502020204030204" pitchFamily="34" charset="0"/>
                <a:cs typeface="Arial" panose="020B0604020202020204" pitchFamily="34" charset="0"/>
              </a:rPr>
              <a:t>, jejichž účelem je ochrana profesních zájmů nebo zájmů podnikajících osob – vzniklá dle § 20f a násl. zákona č. 40/1964 Sb., občanský zákoník, ve znění pozdějších předpisů a vykonávající činnost podle § 3051 zákona č. 89/2012 Sb., občanského zákoníku</a:t>
            </a:r>
          </a:p>
          <a:p>
            <a:pPr marL="720000" lvl="2" indent="-180000">
              <a:lnSpc>
                <a:spcPts val="2200"/>
              </a:lnSpc>
              <a:spcBef>
                <a:spcPts val="0"/>
              </a:spcBef>
              <a:spcAft>
                <a:spcPts val="0"/>
              </a:spcAft>
              <a:buClr>
                <a:srgbClr val="5FBBF5"/>
              </a:buClr>
              <a:buFont typeface="Arial" panose="020B0604020202020204" pitchFamily="34" charset="0"/>
              <a:buChar char="•"/>
              <a:defRPr/>
            </a:pPr>
            <a:r>
              <a:rPr lang="cs-CZ" sz="1800" b="1" dirty="0">
                <a:effectLst/>
                <a:latin typeface="Arial" panose="020B0604020202020204" pitchFamily="34" charset="0"/>
                <a:ea typeface="Calibri" panose="020F0502020204030204" pitchFamily="34" charset="0"/>
                <a:cs typeface="Arial" panose="020B0604020202020204" pitchFamily="34" charset="0"/>
              </a:rPr>
              <a:t>Spolky</a:t>
            </a:r>
            <a:r>
              <a:rPr lang="cs-CZ" sz="1800" dirty="0">
                <a:effectLst/>
                <a:latin typeface="Arial" panose="020B0604020202020204" pitchFamily="34" charset="0"/>
                <a:ea typeface="Calibri" panose="020F0502020204030204" pitchFamily="34" charset="0"/>
                <a:cs typeface="Arial" panose="020B0604020202020204" pitchFamily="34" charset="0"/>
              </a:rPr>
              <a:t> založené dle § 214 zákona č. 89/2012 Sb., občanského zákoníku, jejichž účelem je ochrana profesních zájmů nebo zájmů podnikajících osob</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p>
            <a:pPr lvl="2">
              <a:buClr>
                <a:srgbClr val="5FBBF5"/>
              </a:buClr>
              <a:buFont typeface="Arial" panose="020B0604020202020204" pitchFamily="34" charset="0"/>
              <a:buChar char="•"/>
              <a:defRPr/>
            </a:pP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p>
            <a:pPr lvl="2">
              <a:buClr>
                <a:srgbClr val="5FBBF5"/>
              </a:buClr>
              <a:buFont typeface="Arial" panose="020B0604020202020204" pitchFamily="34" charset="0"/>
              <a:buChar char="•"/>
              <a:defRPr/>
            </a:pP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p>
            <a:pPr lvl="2">
              <a:buClr>
                <a:srgbClr val="5FBBF5"/>
              </a:buClr>
              <a:buFont typeface="Arial" panose="020B0604020202020204" pitchFamily="34" charset="0"/>
              <a:buChar char="•"/>
              <a:defRPr/>
            </a:pPr>
            <a:endParaRPr lang="cs-CZ" sz="1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4217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A64418-FA60-42D3-8D6E-96423273B70B}"/>
              </a:ext>
            </a:extLst>
          </p:cNvPr>
          <p:cNvSpPr>
            <a:spLocks noGrp="1"/>
          </p:cNvSpPr>
          <p:nvPr>
            <p:ph type="title"/>
          </p:nvPr>
        </p:nvSpPr>
        <p:spPr/>
        <p:txBody>
          <a:bodyPr/>
          <a:lstStyle/>
          <a:p>
            <a:r>
              <a:rPr kumimoji="0" lang="cs-CZ" sz="3200" b="1" i="0" u="none" strike="noStrike" kern="0" cap="all" spc="0" normalizeH="0" baseline="0" noProof="0" dirty="0">
                <a:ln>
                  <a:noFill/>
                </a:ln>
                <a:solidFill>
                  <a:srgbClr val="AFDDFA"/>
                </a:solidFill>
                <a:effectLst/>
                <a:uLnTx/>
                <a:uFillTx/>
                <a:latin typeface="Arial"/>
                <a:ea typeface="+mj-ea"/>
                <a:cs typeface="+mj-cs"/>
              </a:rPr>
              <a:t>Oprávnění </a:t>
            </a:r>
            <a:r>
              <a:rPr lang="cs-CZ" dirty="0"/>
              <a:t>Žadatelé</a:t>
            </a:r>
          </a:p>
        </p:txBody>
      </p:sp>
      <p:sp>
        <p:nvSpPr>
          <p:cNvPr id="3" name="Zástupný obsah 2">
            <a:extLst>
              <a:ext uri="{FF2B5EF4-FFF2-40B4-BE49-F238E27FC236}">
                <a16:creationId xmlns:a16="http://schemas.microsoft.com/office/drawing/2014/main" id="{8730833A-0122-4A87-BA48-59775ED06B34}"/>
              </a:ext>
            </a:extLst>
          </p:cNvPr>
          <p:cNvSpPr>
            <a:spLocks noGrp="1"/>
          </p:cNvSpPr>
          <p:nvPr>
            <p:ph idx="1"/>
          </p:nvPr>
        </p:nvSpPr>
        <p:spPr>
          <a:xfrm>
            <a:off x="540000" y="1412776"/>
            <a:ext cx="8244000" cy="4707224"/>
          </a:xfrm>
        </p:spPr>
        <p:txBody>
          <a:bodyPr/>
          <a:lstStyle/>
          <a:p>
            <a:pPr marL="720000" lvl="1" indent="-180000" algn="just">
              <a:lnSpc>
                <a:spcPts val="2200"/>
              </a:lnSpc>
              <a:spcBef>
                <a:spcPts val="0"/>
              </a:spcBef>
              <a:spcAft>
                <a:spcPts val="600"/>
              </a:spcAft>
              <a:buFont typeface="Arial" panose="020B0604020202020204" pitchFamily="34" charset="0"/>
              <a:buChar char="•"/>
            </a:pPr>
            <a:r>
              <a:rPr lang="cs-CZ" sz="1800" b="1" dirty="0">
                <a:effectLst/>
                <a:latin typeface="Arial" panose="020B0604020202020204" pitchFamily="34" charset="0"/>
                <a:ea typeface="Calibri" panose="020F0502020204030204" pitchFamily="34" charset="0"/>
                <a:cs typeface="Arial" panose="020B0604020202020204" pitchFamily="34" charset="0"/>
              </a:rPr>
              <a:t>Hospodářská komora České republiky </a:t>
            </a:r>
            <a:r>
              <a:rPr lang="cs-CZ" sz="1800" dirty="0">
                <a:effectLst/>
                <a:latin typeface="Arial" panose="020B0604020202020204" pitchFamily="34" charset="0"/>
                <a:ea typeface="Calibri" panose="020F0502020204030204" pitchFamily="34" charset="0"/>
                <a:cs typeface="Arial" panose="020B0604020202020204" pitchFamily="34" charset="0"/>
              </a:rPr>
              <a:t>a </a:t>
            </a:r>
            <a:r>
              <a:rPr lang="cs-CZ" sz="1800" b="1" dirty="0">
                <a:effectLst/>
                <a:latin typeface="Arial" panose="020B0604020202020204" pitchFamily="34" charset="0"/>
                <a:ea typeface="Calibri" panose="020F0502020204030204" pitchFamily="34" charset="0"/>
                <a:cs typeface="Arial" panose="020B0604020202020204" pitchFamily="34" charset="0"/>
              </a:rPr>
              <a:t>Agrární komora České republiky </a:t>
            </a:r>
            <a:r>
              <a:rPr lang="cs-CZ" sz="1800" dirty="0">
                <a:effectLst/>
                <a:latin typeface="Arial" panose="020B0604020202020204" pitchFamily="34" charset="0"/>
                <a:ea typeface="Calibri" panose="020F0502020204030204" pitchFamily="34" charset="0"/>
                <a:cs typeface="Arial" panose="020B0604020202020204" pitchFamily="34" charset="0"/>
              </a:rPr>
              <a:t>zřízené podle zákona č. 301/1992, Sb., o Hospodářské komoře ČR a Agrární komoře ČR, ve znění pozdějších předpisů a jejich vnitřní složky</a:t>
            </a:r>
            <a:endParaRPr lang="cs-CZ" sz="1800" dirty="0">
              <a:effectLst/>
              <a:latin typeface="Arial" panose="020B0604020202020204" pitchFamily="34" charset="0"/>
              <a:ea typeface="Calibri" panose="020F0502020204030204" pitchFamily="34" charset="0"/>
              <a:cs typeface="Times New Roman" panose="02020603050405020304" pitchFamily="18" charset="0"/>
            </a:endParaRPr>
          </a:p>
          <a:p>
            <a:pPr marL="720000" lvl="1" indent="-180000" algn="just">
              <a:lnSpc>
                <a:spcPts val="2200"/>
              </a:lnSpc>
              <a:spcBef>
                <a:spcPts val="0"/>
              </a:spcBef>
              <a:spcAft>
                <a:spcPts val="600"/>
              </a:spcAft>
              <a:buFont typeface="Arial" panose="020B0604020202020204" pitchFamily="34" charset="0"/>
              <a:buChar char="•"/>
            </a:pPr>
            <a:r>
              <a:rPr lang="cs-CZ" sz="1800" b="1" dirty="0">
                <a:latin typeface="Arial" panose="020B0604020202020204" pitchFamily="34" charset="0"/>
                <a:cs typeface="Arial" panose="020B0604020202020204" pitchFamily="34" charset="0"/>
              </a:rPr>
              <a:t>Profesní komory </a:t>
            </a:r>
            <a:r>
              <a:rPr lang="cs-CZ" sz="1800" dirty="0">
                <a:latin typeface="Arial" panose="020B0604020202020204" pitchFamily="34" charset="0"/>
                <a:cs typeface="Arial" panose="020B0604020202020204" pitchFamily="34" charset="0"/>
              </a:rPr>
              <a:t>jako zákonem zřízené právnické osoby povinně sdružující osoby určitého povolání (Exekutorská komora, Komora daňových poradců, Komora patentových zástupců, Komora veterinárních lékařů, Lékařská komora, Advokátní komora, Komora architektů, Komora auditorů, Komora autorizovaných inženýrů a techniků činných ve výstavbě, Notářská komora, Lékárnická komora, Stomatologická komora)</a:t>
            </a:r>
          </a:p>
          <a:p>
            <a:pPr marL="720000" lvl="1" indent="-180000" algn="just">
              <a:lnSpc>
                <a:spcPts val="2200"/>
              </a:lnSpc>
              <a:spcBef>
                <a:spcPts val="0"/>
              </a:spcBef>
              <a:spcAft>
                <a:spcPts val="600"/>
              </a:spcAft>
              <a:buFont typeface="Arial" panose="020B0604020202020204" pitchFamily="34" charset="0"/>
              <a:buChar char="•"/>
            </a:pPr>
            <a:r>
              <a:rPr lang="cs-CZ" sz="1800" b="1" dirty="0">
                <a:latin typeface="Arial" panose="020B0604020202020204" pitchFamily="34" charset="0"/>
                <a:cs typeface="Arial" panose="020B0604020202020204" pitchFamily="34" charset="0"/>
              </a:rPr>
              <a:t>Svazy výrobních a spotřebních družstev </a:t>
            </a:r>
            <a:r>
              <a:rPr lang="cs-CZ" sz="1800" dirty="0">
                <a:latin typeface="Arial" panose="020B0604020202020204" pitchFamily="34" charset="0"/>
                <a:cs typeface="Arial" panose="020B0604020202020204" pitchFamily="34" charset="0"/>
              </a:rPr>
              <a:t>dle zákona č. 90/2012 Sb.,     o obchodních korporacích</a:t>
            </a:r>
          </a:p>
          <a:p>
            <a:pPr marL="720000" lvl="1" indent="-180000">
              <a:lnSpc>
                <a:spcPts val="2200"/>
              </a:lnSpc>
              <a:spcBef>
                <a:spcPts val="0"/>
              </a:spcBef>
              <a:spcAft>
                <a:spcPts val="600"/>
              </a:spcAft>
              <a:buFont typeface="Arial" panose="020B0604020202020204" pitchFamily="34" charset="0"/>
              <a:buChar char="•"/>
            </a:pPr>
            <a:r>
              <a:rPr lang="cs-CZ" sz="1800" b="1" dirty="0">
                <a:latin typeface="Arial" panose="020B0604020202020204" pitchFamily="34" charset="0"/>
                <a:cs typeface="Arial" panose="020B0604020202020204" pitchFamily="34" charset="0"/>
              </a:rPr>
              <a:t>Družstva </a:t>
            </a:r>
            <a:r>
              <a:rPr lang="cs-CZ" sz="1800" dirty="0">
                <a:latin typeface="Arial" panose="020B0604020202020204" pitchFamily="34" charset="0"/>
                <a:cs typeface="Arial" panose="020B0604020202020204" pitchFamily="34" charset="0"/>
              </a:rPr>
              <a:t>dle zákona č. 90/2012 Sb., o obchodních korporacích</a:t>
            </a:r>
          </a:p>
          <a:p>
            <a:pPr lvl="1">
              <a:buFont typeface="Arial" panose="020B0604020202020204" pitchFamily="34" charset="0"/>
              <a:buChar char="•"/>
            </a:pPr>
            <a:endParaRPr lang="cs-CZ" sz="1600" dirty="0">
              <a:latin typeface="Arial" panose="020B0604020202020204" pitchFamily="34" charset="0"/>
              <a:cs typeface="Arial" panose="020B0604020202020204" pitchFamily="34" charset="0"/>
            </a:endParaRPr>
          </a:p>
          <a:p>
            <a:endParaRPr lang="cs-CZ" dirty="0"/>
          </a:p>
        </p:txBody>
      </p:sp>
      <p:sp>
        <p:nvSpPr>
          <p:cNvPr id="4" name="Zástupný symbol pro číslo snímku 3">
            <a:extLst>
              <a:ext uri="{FF2B5EF4-FFF2-40B4-BE49-F238E27FC236}">
                <a16:creationId xmlns:a16="http://schemas.microsoft.com/office/drawing/2014/main" id="{38F9B915-3169-48E6-B7B7-E5B86DDEC702}"/>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1820836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60000" y="0"/>
            <a:ext cx="8424000" cy="1080000"/>
          </a:xfrm>
        </p:spPr>
        <p:txBody>
          <a:bodyPr anchor="ctr">
            <a:normAutofit fontScale="90000"/>
          </a:bodyPr>
          <a:lstStyle/>
          <a:p>
            <a:pPr>
              <a:lnSpc>
                <a:spcPct val="90000"/>
              </a:lnSpc>
            </a:pPr>
            <a:br>
              <a:rPr lang="cs-CZ" sz="2500" dirty="0"/>
            </a:br>
            <a:r>
              <a:rPr lang="cs-CZ" sz="3600" dirty="0"/>
              <a:t>Žadatelé - Podmínky</a:t>
            </a:r>
            <a:br>
              <a:rPr lang="cs-CZ" sz="2500" dirty="0"/>
            </a:br>
            <a:endParaRPr lang="cs-CZ" sz="2500" dirty="0"/>
          </a:p>
        </p:txBody>
      </p:sp>
      <p:pic>
        <p:nvPicPr>
          <p:cNvPr id="19" name="Zástupný obsah 18" descr="Počítadlo obrys">
            <a:extLst>
              <a:ext uri="{FF2B5EF4-FFF2-40B4-BE49-F238E27FC236}">
                <a16:creationId xmlns:a16="http://schemas.microsoft.com/office/drawing/2014/main" id="{1D034932-5FAD-4417-A0E5-888E670070F8}"/>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77760" y="2780928"/>
            <a:ext cx="1872208" cy="1872208"/>
          </a:xfrm>
        </p:spPr>
      </p:pic>
      <p:sp>
        <p:nvSpPr>
          <p:cNvPr id="6" name="Zástupný symbol pro číslo snímku 5"/>
          <p:cNvSpPr>
            <a:spLocks noGrp="1"/>
          </p:cNvSpPr>
          <p:nvPr>
            <p:ph type="sldNum" sz="quarter" idx="13"/>
          </p:nvPr>
        </p:nvSpPr>
        <p:spPr>
          <a:xfrm>
            <a:off x="8640000" y="6516000"/>
            <a:ext cx="468000" cy="180000"/>
          </a:xfrm>
        </p:spPr>
        <p:txBody>
          <a:bodyPr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600"/>
                </a:spcAft>
                <a:buClrTx/>
                <a:buSzTx/>
                <a:buFontTx/>
                <a:buNone/>
                <a:tabLst/>
                <a:defRPr/>
              </a:pPr>
              <a:t>6</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graphicFrame>
        <p:nvGraphicFramePr>
          <p:cNvPr id="9" name="Zástupný symbol pro obsah 6">
            <a:extLst>
              <a:ext uri="{FF2B5EF4-FFF2-40B4-BE49-F238E27FC236}">
                <a16:creationId xmlns:a16="http://schemas.microsoft.com/office/drawing/2014/main" id="{D481B247-E296-40A9-8D47-32A45AC0CF86}"/>
              </a:ext>
            </a:extLst>
          </p:cNvPr>
          <p:cNvGraphicFramePr>
            <a:graphicFrameLocks noGrp="1"/>
          </p:cNvGraphicFramePr>
          <p:nvPr>
            <p:ph idx="10"/>
          </p:nvPr>
        </p:nvGraphicFramePr>
        <p:xfrm>
          <a:off x="2699792" y="1412776"/>
          <a:ext cx="5940208" cy="475204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27475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AE7D05-DC11-9B25-FB5B-59297B6E4BBC}"/>
              </a:ext>
            </a:extLst>
          </p:cNvPr>
          <p:cNvSpPr>
            <a:spLocks noGrp="1"/>
          </p:cNvSpPr>
          <p:nvPr>
            <p:ph type="title"/>
          </p:nvPr>
        </p:nvSpPr>
        <p:spPr/>
        <p:txBody>
          <a:bodyPr/>
          <a:lstStyle/>
          <a:p>
            <a:r>
              <a:rPr lang="cs-CZ" dirty="0"/>
              <a:t>cílové skupiny</a:t>
            </a:r>
          </a:p>
        </p:txBody>
      </p:sp>
      <p:graphicFrame>
        <p:nvGraphicFramePr>
          <p:cNvPr id="6" name="Zástupný obsah 5">
            <a:extLst>
              <a:ext uri="{FF2B5EF4-FFF2-40B4-BE49-F238E27FC236}">
                <a16:creationId xmlns:a16="http://schemas.microsoft.com/office/drawing/2014/main" id="{69CAB4AC-0452-E237-BFC8-18475C3DAE3F}"/>
              </a:ext>
            </a:extLst>
          </p:cNvPr>
          <p:cNvGraphicFramePr>
            <a:graphicFrameLocks noGrp="1"/>
          </p:cNvGraphicFramePr>
          <p:nvPr>
            <p:ph idx="1"/>
            <p:extLst>
              <p:ext uri="{D42A27DB-BD31-4B8C-83A1-F6EECF244321}">
                <p14:modId xmlns:p14="http://schemas.microsoft.com/office/powerpoint/2010/main" val="1837958001"/>
              </p:ext>
            </p:extLst>
          </p:nvPr>
        </p:nvGraphicFramePr>
        <p:xfrm>
          <a:off x="53884" y="1493152"/>
          <a:ext cx="8892115" cy="5103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ástupný symbol pro číslo snímku 3">
            <a:extLst>
              <a:ext uri="{FF2B5EF4-FFF2-40B4-BE49-F238E27FC236}">
                <a16:creationId xmlns:a16="http://schemas.microsoft.com/office/drawing/2014/main" id="{661B7417-99BF-AE1D-EE92-D433C6CEB98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2242625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37F150-679D-4C19-9C54-C9FBB2CC8F3A}"/>
              </a:ext>
            </a:extLst>
          </p:cNvPr>
          <p:cNvSpPr>
            <a:spLocks noGrp="1"/>
          </p:cNvSpPr>
          <p:nvPr>
            <p:ph type="title"/>
          </p:nvPr>
        </p:nvSpPr>
        <p:spPr/>
        <p:txBody>
          <a:bodyPr/>
          <a:lstStyle/>
          <a:p>
            <a:r>
              <a:rPr lang="cs-CZ" sz="3200" dirty="0"/>
              <a:t>aktivity</a:t>
            </a:r>
            <a:endParaRPr lang="cs-CZ" dirty="0"/>
          </a:p>
        </p:txBody>
      </p:sp>
      <p:graphicFrame>
        <p:nvGraphicFramePr>
          <p:cNvPr id="5" name="Zástupný obsah 4">
            <a:extLst>
              <a:ext uri="{FF2B5EF4-FFF2-40B4-BE49-F238E27FC236}">
                <a16:creationId xmlns:a16="http://schemas.microsoft.com/office/drawing/2014/main" id="{D8C2EB03-F24B-4224-8136-63176623DF74}"/>
              </a:ext>
            </a:extLst>
          </p:cNvPr>
          <p:cNvGraphicFramePr>
            <a:graphicFrameLocks noGrp="1"/>
          </p:cNvGraphicFramePr>
          <p:nvPr>
            <p:ph idx="1"/>
            <p:extLst>
              <p:ext uri="{D42A27DB-BD31-4B8C-83A1-F6EECF244321}">
                <p14:modId xmlns:p14="http://schemas.microsoft.com/office/powerpoint/2010/main" val="4237519305"/>
              </p:ext>
            </p:extLst>
          </p:nvPr>
        </p:nvGraphicFramePr>
        <p:xfrm>
          <a:off x="360000" y="1556792"/>
          <a:ext cx="8244250" cy="4959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ástupný symbol pro číslo snímku 3">
            <a:extLst>
              <a:ext uri="{FF2B5EF4-FFF2-40B4-BE49-F238E27FC236}">
                <a16:creationId xmlns:a16="http://schemas.microsoft.com/office/drawing/2014/main" id="{1D1CB784-0356-40CB-B6AA-9EDAFC76C1FC}"/>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1688920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60000" y="0"/>
            <a:ext cx="8424000" cy="1080000"/>
          </a:xfrm>
        </p:spPr>
        <p:txBody>
          <a:bodyPr anchor="ctr">
            <a:normAutofit fontScale="90000"/>
          </a:bodyPr>
          <a:lstStyle/>
          <a:p>
            <a:pPr>
              <a:lnSpc>
                <a:spcPct val="90000"/>
              </a:lnSpc>
            </a:pPr>
            <a:br>
              <a:rPr lang="cs-CZ" sz="2500" dirty="0"/>
            </a:br>
            <a:r>
              <a:rPr lang="cs-CZ" sz="3600" dirty="0"/>
              <a:t>Aktivity - Podmínky</a:t>
            </a:r>
            <a:br>
              <a:rPr lang="cs-CZ" sz="2500" dirty="0"/>
            </a:br>
            <a:endParaRPr lang="cs-CZ" sz="2500" dirty="0"/>
          </a:p>
        </p:txBody>
      </p:sp>
      <p:pic>
        <p:nvPicPr>
          <p:cNvPr id="19" name="Zástupný obsah 18" descr="Počítadlo obrys">
            <a:extLst>
              <a:ext uri="{FF2B5EF4-FFF2-40B4-BE49-F238E27FC236}">
                <a16:creationId xmlns:a16="http://schemas.microsoft.com/office/drawing/2014/main" id="{1D034932-5FAD-4417-A0E5-888E670070F8}"/>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77760" y="2780928"/>
            <a:ext cx="1872208" cy="1872208"/>
          </a:xfrm>
        </p:spPr>
      </p:pic>
      <p:sp>
        <p:nvSpPr>
          <p:cNvPr id="6" name="Zástupný symbol pro číslo snímku 5"/>
          <p:cNvSpPr>
            <a:spLocks noGrp="1"/>
          </p:cNvSpPr>
          <p:nvPr>
            <p:ph type="sldNum" sz="quarter" idx="13"/>
          </p:nvPr>
        </p:nvSpPr>
        <p:spPr>
          <a:xfrm>
            <a:off x="8640000" y="6516000"/>
            <a:ext cx="468000" cy="180000"/>
          </a:xfrm>
        </p:spPr>
        <p:txBody>
          <a:bodyPr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fld id="{479BF083-4774-43B1-9AB0-5CC1AC5DD8EE}" type="slidenum">
              <a:rPr kumimoji="0" lang="cs-CZ" sz="1050" b="1" i="0" u="none" strike="noStrike" kern="1200" cap="none" spc="0" normalizeH="0" baseline="0" noProof="0" smtClean="0">
                <a:ln>
                  <a:noFill/>
                </a:ln>
                <a:solidFill>
                  <a:srgbClr val="084A8B"/>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600"/>
                </a:spcAft>
                <a:buClrTx/>
                <a:buSzTx/>
                <a:buFontTx/>
                <a:buNone/>
                <a:tabLst/>
                <a:defRPr/>
              </a:pPr>
              <a:t>9</a:t>
            </a:fld>
            <a:endParaRPr kumimoji="0" lang="cs-CZ" sz="1050" b="1" i="0" u="none" strike="noStrike" kern="1200" cap="none" spc="0" normalizeH="0" baseline="0" noProof="0" dirty="0">
              <a:ln>
                <a:noFill/>
              </a:ln>
              <a:solidFill>
                <a:srgbClr val="084A8B"/>
              </a:solidFill>
              <a:effectLst/>
              <a:uLnTx/>
              <a:uFillTx/>
              <a:latin typeface="Arial"/>
              <a:ea typeface="+mn-ea"/>
              <a:cs typeface="+mn-cs"/>
            </a:endParaRPr>
          </a:p>
        </p:txBody>
      </p:sp>
      <p:graphicFrame>
        <p:nvGraphicFramePr>
          <p:cNvPr id="9" name="Zástupný symbol pro obsah 6">
            <a:extLst>
              <a:ext uri="{FF2B5EF4-FFF2-40B4-BE49-F238E27FC236}">
                <a16:creationId xmlns:a16="http://schemas.microsoft.com/office/drawing/2014/main" id="{D481B247-E296-40A9-8D47-32A45AC0CF86}"/>
              </a:ext>
            </a:extLst>
          </p:cNvPr>
          <p:cNvGraphicFramePr>
            <a:graphicFrameLocks noGrp="1"/>
          </p:cNvGraphicFramePr>
          <p:nvPr>
            <p:ph idx="10"/>
            <p:extLst>
              <p:ext uri="{D42A27DB-BD31-4B8C-83A1-F6EECF244321}">
                <p14:modId xmlns:p14="http://schemas.microsoft.com/office/powerpoint/2010/main" val="1097160830"/>
              </p:ext>
            </p:extLst>
          </p:nvPr>
        </p:nvGraphicFramePr>
        <p:xfrm>
          <a:off x="2699792" y="1412776"/>
          <a:ext cx="5940208" cy="475204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787526385"/>
      </p:ext>
    </p:extLst>
  </p:cSld>
  <p:clrMapOvr>
    <a:masterClrMapping/>
  </p:clrMapOvr>
</p:sld>
</file>

<file path=ppt/theme/theme1.xml><?xml version="1.0" encoding="utf-8"?>
<a:theme xmlns:a="http://schemas.openxmlformats.org/drawingml/2006/main"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prezentace">
  <a:themeElements>
    <a:clrScheme name="šablona OPZ">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7_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8_prezentace">
  <a:themeElements>
    <a:clrScheme name="šablona OPZ">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C_OriginalFileName xmlns="7c48c8a8-2045-474d-b0fb-3ee17ecadba0">U:\1_3_POMOC_PRAC_PODNIKŮM_A_PODNIKATELŮM\VYZVA_002_SOUTEZNI\KULATÉ_STOLY\kulatý stůl_2017\Zápis\Příloha č. 1_Setkání_8.12.2017.pptx</AC_OriginalFileNam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F291D2CAF791D449809C1371BC5FAF2A" ma:contentTypeVersion="1" ma:contentTypeDescription="Vytvoří nový dokument" ma:contentTypeScope="" ma:versionID="26fd20a5b6d8decbe06b7f1b12531c89">
  <xsd:schema xmlns:xsd="http://www.w3.org/2001/XMLSchema" xmlns:xs="http://www.w3.org/2001/XMLSchema" xmlns:p="http://schemas.microsoft.com/office/2006/metadata/properties" xmlns:ns2="7c48c8a8-2045-474d-b0fb-3ee17ecadba0" targetNamespace="http://schemas.microsoft.com/office/2006/metadata/properties" ma:root="true" ma:fieldsID="ff450026467c3fdb36efcce3adb619a7" ns2:_="">
    <xsd:import namespace="7c48c8a8-2045-474d-b0fb-3ee17ecadba0"/>
    <xsd:element name="properties">
      <xsd:complexType>
        <xsd:sequence>
          <xsd:element name="documentManagement">
            <xsd:complexType>
              <xsd:all>
                <xsd:element ref="ns2:AC_OriginalFileNa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8c8a8-2045-474d-b0fb-3ee17ecadba0" elementFormDefault="qualified">
    <xsd:import namespace="http://schemas.microsoft.com/office/2006/documentManagement/types"/>
    <xsd:import namespace="http://schemas.microsoft.com/office/infopath/2007/PartnerControls"/>
    <xsd:element name="AC_OriginalFileName" ma:index="8" nillable="true" ma:displayName="Original File Name" ma:internalName="AC_OriginalFileNam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F2D90C-C04A-47FC-8980-C9DA000B215F}">
  <ds:schemaRefs>
    <ds:schemaRef ds:uri="http://schemas.microsoft.com/sharepoint/v3/contenttype/forms"/>
  </ds:schemaRefs>
</ds:datastoreItem>
</file>

<file path=customXml/itemProps2.xml><?xml version="1.0" encoding="utf-8"?>
<ds:datastoreItem xmlns:ds="http://schemas.openxmlformats.org/officeDocument/2006/customXml" ds:itemID="{5C7581EA-A1D1-46FA-95C0-756AE194780C}">
  <ds:schemaRefs>
    <ds:schemaRef ds:uri="http://www.w3.org/XML/1998/namespace"/>
    <ds:schemaRef ds:uri="7c48c8a8-2045-474d-b0fb-3ee17ecadba0"/>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1294F5CE-A03B-44AF-809A-BD0261F206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8c8a8-2045-474d-b0fb-3ee17ecadb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1878</Words>
  <Application>Microsoft Office PowerPoint</Application>
  <PresentationFormat>Předvádění na obrazovce (4:3)</PresentationFormat>
  <Paragraphs>268</Paragraphs>
  <Slides>25</Slides>
  <Notes>25</Notes>
  <HiddenSlides>0</HiddenSlides>
  <MMClips>0</MMClips>
  <ScaleCrop>false</ScaleCrop>
  <HeadingPairs>
    <vt:vector size="6" baseType="variant">
      <vt:variant>
        <vt:lpstr>Použitá písma</vt:lpstr>
      </vt:variant>
      <vt:variant>
        <vt:i4>6</vt:i4>
      </vt:variant>
      <vt:variant>
        <vt:lpstr>Motiv</vt:lpstr>
      </vt:variant>
      <vt:variant>
        <vt:i4>9</vt:i4>
      </vt:variant>
      <vt:variant>
        <vt:lpstr>Nadpisy snímků</vt:lpstr>
      </vt:variant>
      <vt:variant>
        <vt:i4>25</vt:i4>
      </vt:variant>
    </vt:vector>
  </HeadingPairs>
  <TitlesOfParts>
    <vt:vector size="40" baseType="lpstr">
      <vt:lpstr>Arial</vt:lpstr>
      <vt:lpstr>Calibri</vt:lpstr>
      <vt:lpstr>Symbol</vt:lpstr>
      <vt:lpstr>Trebuchet MS</vt:lpstr>
      <vt:lpstr>Wingdings</vt:lpstr>
      <vt:lpstr>Wingdings 3</vt:lpstr>
      <vt:lpstr>prezentace</vt:lpstr>
      <vt:lpstr>1_prezentace</vt:lpstr>
      <vt:lpstr>2_prezentace</vt:lpstr>
      <vt:lpstr>3_prezentace</vt:lpstr>
      <vt:lpstr>4_prezentace</vt:lpstr>
      <vt:lpstr>5_prezentace</vt:lpstr>
      <vt:lpstr>6_prezentace</vt:lpstr>
      <vt:lpstr>7_prezentace</vt:lpstr>
      <vt:lpstr>8_prezentace</vt:lpstr>
      <vt:lpstr>Seminář pro žadatele výzvy č. 03_22_040  společně za vzděláváním (1)</vt:lpstr>
      <vt:lpstr>Program</vt:lpstr>
      <vt:lpstr>termíny a alokace</vt:lpstr>
      <vt:lpstr>Oprávnění Žadatelé</vt:lpstr>
      <vt:lpstr>Oprávnění Žadatelé</vt:lpstr>
      <vt:lpstr> Žadatelé - Podmínky </vt:lpstr>
      <vt:lpstr>cílové skupiny</vt:lpstr>
      <vt:lpstr>aktivity</vt:lpstr>
      <vt:lpstr> Aktivity - Podmínky </vt:lpstr>
      <vt:lpstr>Jednotky a jednotkové náklady</vt:lpstr>
      <vt:lpstr>jednotkové náklady</vt:lpstr>
      <vt:lpstr>rozpočet a čerpání</vt:lpstr>
      <vt:lpstr>rozpočet a čerpání </vt:lpstr>
      <vt:lpstr>rozpočet kalkulačka</vt:lpstr>
      <vt:lpstr>indikátory</vt:lpstr>
      <vt:lpstr>zapojené subjekty</vt:lpstr>
      <vt:lpstr>Žádost a PŘÍLOHY</vt:lpstr>
      <vt:lpstr>Hodnocení  a výběr projektů</vt:lpstr>
      <vt:lpstr>Proces hodnocení a výběru projektů</vt:lpstr>
      <vt:lpstr>Věcné hodnocení – sada B</vt:lpstr>
      <vt:lpstr> další možnosti podpory vzdělávání – národní plán obnovy – „Digi pro firmu“</vt:lpstr>
      <vt:lpstr> další možnosti podpory vzdělávání – KVAZAM=Kvalifikovaní zaměstnanci</vt:lpstr>
      <vt:lpstr> další možnosti podpory vzdělávání – OP spravedlivá transformace</vt:lpstr>
      <vt:lpstr>Kontakty</vt:lpstr>
      <vt:lpstr>       Děkujeme za pozornost  a těšíme se na budoucí spolupráci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2015-02-20T08:23:15Z</dcterms:created>
  <dcterms:modified xsi:type="dcterms:W3CDTF">2023-04-03T08:25:13Z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0x010100F291D2CAF791D449809C1371BC5FAF2A</vt:lpwstr>
  </property>
</Properties>
</file>