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  <p:sldMasterId id="2147483683" r:id="rId5"/>
    <p:sldMasterId id="2147483694" r:id="rId6"/>
    <p:sldMasterId id="2147483705" r:id="rId7"/>
    <p:sldMasterId id="2147483716" r:id="rId8"/>
    <p:sldMasterId id="2147483727" r:id="rId9"/>
    <p:sldMasterId id="2147483740" r:id="rId10"/>
    <p:sldMasterId id="2147483751" r:id="rId11"/>
    <p:sldMasterId id="2147483773" r:id="rId12"/>
  </p:sldMasterIdLst>
  <p:notesMasterIdLst>
    <p:notesMasterId r:id="rId76"/>
  </p:notesMasterIdLst>
  <p:handoutMasterIdLst>
    <p:handoutMasterId r:id="rId77"/>
  </p:handoutMasterIdLst>
  <p:sldIdLst>
    <p:sldId id="1789" r:id="rId13"/>
    <p:sldId id="256" r:id="rId14"/>
    <p:sldId id="1732" r:id="rId15"/>
    <p:sldId id="1785" r:id="rId16"/>
    <p:sldId id="1696" r:id="rId17"/>
    <p:sldId id="1735" r:id="rId18"/>
    <p:sldId id="1771" r:id="rId19"/>
    <p:sldId id="1773" r:id="rId20"/>
    <p:sldId id="1774" r:id="rId21"/>
    <p:sldId id="1775" r:id="rId22"/>
    <p:sldId id="1737" r:id="rId23"/>
    <p:sldId id="1776" r:id="rId24"/>
    <p:sldId id="1736" r:id="rId25"/>
    <p:sldId id="1777" r:id="rId26"/>
    <p:sldId id="1697" r:id="rId27"/>
    <p:sldId id="1766" r:id="rId28"/>
    <p:sldId id="1792" r:id="rId29"/>
    <p:sldId id="1784" r:id="rId30"/>
    <p:sldId id="1695" r:id="rId31"/>
    <p:sldId id="1739" r:id="rId32"/>
    <p:sldId id="1740" r:id="rId33"/>
    <p:sldId id="1802" r:id="rId34"/>
    <p:sldId id="1390" r:id="rId35"/>
    <p:sldId id="1780" r:id="rId36"/>
    <p:sldId id="1796" r:id="rId37"/>
    <p:sldId id="1798" r:id="rId38"/>
    <p:sldId id="1797" r:id="rId39"/>
    <p:sldId id="1799" r:id="rId40"/>
    <p:sldId id="1781" r:id="rId41"/>
    <p:sldId id="1793" r:id="rId42"/>
    <p:sldId id="1794" r:id="rId43"/>
    <p:sldId id="1795" r:id="rId44"/>
    <p:sldId id="1800" r:id="rId45"/>
    <p:sldId id="1801" r:id="rId46"/>
    <p:sldId id="1790" r:id="rId47"/>
    <p:sldId id="1804" r:id="rId48"/>
    <p:sldId id="314" r:id="rId49"/>
    <p:sldId id="1805" r:id="rId50"/>
    <p:sldId id="1806" r:id="rId51"/>
    <p:sldId id="318" r:id="rId52"/>
    <p:sldId id="320" r:id="rId53"/>
    <p:sldId id="1807" r:id="rId54"/>
    <p:sldId id="1808" r:id="rId55"/>
    <p:sldId id="298" r:id="rId56"/>
    <p:sldId id="1819" r:id="rId57"/>
    <p:sldId id="1809" r:id="rId58"/>
    <p:sldId id="1810" r:id="rId59"/>
    <p:sldId id="1811" r:id="rId60"/>
    <p:sldId id="1821" r:id="rId61"/>
    <p:sldId id="1823" r:id="rId62"/>
    <p:sldId id="1813" r:id="rId63"/>
    <p:sldId id="1814" r:id="rId64"/>
    <p:sldId id="1815" r:id="rId65"/>
    <p:sldId id="1820" r:id="rId66"/>
    <p:sldId id="1816" r:id="rId67"/>
    <p:sldId id="334" r:id="rId68"/>
    <p:sldId id="1817" r:id="rId69"/>
    <p:sldId id="1709" r:id="rId70"/>
    <p:sldId id="337" r:id="rId71"/>
    <p:sldId id="1786" r:id="rId72"/>
    <p:sldId id="1803" r:id="rId73"/>
    <p:sldId id="1746" r:id="rId74"/>
    <p:sldId id="1741" r:id="rId7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3500706-CD35-4560-8542-A1ED2584CBE6}">
          <p14:sldIdLst>
            <p14:sldId id="1789"/>
            <p14:sldId id="256"/>
            <p14:sldId id="1732"/>
            <p14:sldId id="1785"/>
            <p14:sldId id="1696"/>
            <p14:sldId id="1735"/>
            <p14:sldId id="1771"/>
            <p14:sldId id="1773"/>
            <p14:sldId id="1774"/>
            <p14:sldId id="1775"/>
            <p14:sldId id="1737"/>
            <p14:sldId id="1776"/>
            <p14:sldId id="1736"/>
            <p14:sldId id="1777"/>
            <p14:sldId id="1697"/>
            <p14:sldId id="1766"/>
            <p14:sldId id="1792"/>
            <p14:sldId id="1784"/>
            <p14:sldId id="1695"/>
            <p14:sldId id="1739"/>
            <p14:sldId id="1740"/>
            <p14:sldId id="1802"/>
            <p14:sldId id="1390"/>
            <p14:sldId id="1780"/>
            <p14:sldId id="1796"/>
            <p14:sldId id="1798"/>
            <p14:sldId id="1797"/>
            <p14:sldId id="1799"/>
            <p14:sldId id="1781"/>
            <p14:sldId id="1793"/>
            <p14:sldId id="1794"/>
            <p14:sldId id="1795"/>
            <p14:sldId id="1800"/>
            <p14:sldId id="1801"/>
            <p14:sldId id="1790"/>
            <p14:sldId id="1804"/>
            <p14:sldId id="314"/>
            <p14:sldId id="1805"/>
            <p14:sldId id="1806"/>
            <p14:sldId id="318"/>
            <p14:sldId id="320"/>
            <p14:sldId id="1807"/>
            <p14:sldId id="1808"/>
            <p14:sldId id="298"/>
            <p14:sldId id="1819"/>
            <p14:sldId id="1809"/>
            <p14:sldId id="1810"/>
            <p14:sldId id="1811"/>
            <p14:sldId id="1821"/>
            <p14:sldId id="1823"/>
            <p14:sldId id="1813"/>
            <p14:sldId id="1814"/>
            <p14:sldId id="1815"/>
            <p14:sldId id="1820"/>
            <p14:sldId id="1816"/>
            <p14:sldId id="334"/>
            <p14:sldId id="1817"/>
            <p14:sldId id="1709"/>
            <p14:sldId id="337"/>
            <p14:sldId id="1786"/>
            <p14:sldId id="1803"/>
            <p14:sldId id="1746"/>
            <p14:sldId id="17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0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A8B"/>
    <a:srgbClr val="164088"/>
    <a:srgbClr val="003399"/>
    <a:srgbClr val="AFDDFA"/>
    <a:srgbClr val="E7E9EE"/>
    <a:srgbClr val="181818"/>
    <a:srgbClr val="E8E8E8"/>
    <a:srgbClr val="CCD0DA"/>
    <a:srgbClr val="FFCC00"/>
    <a:srgbClr val="9FA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7045" autoAdjust="0"/>
  </p:normalViewPr>
  <p:slideViewPr>
    <p:cSldViewPr showGuides="1">
      <p:cViewPr varScale="1">
        <p:scale>
          <a:sx n="98" d="100"/>
          <a:sy n="98" d="100"/>
        </p:scale>
        <p:origin x="2004" y="9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9.xml"/><Relationship Id="rId82" Type="http://schemas.openxmlformats.org/officeDocument/2006/relationships/tableStyles" Target="tableStyle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9.xml"/><Relationship Id="rId2" Type="http://schemas.openxmlformats.org/officeDocument/2006/relationships/customXml" Target="../customXml/item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okumenty-opz-plus" TargetMode="External"/><Relationship Id="rId1" Type="http://schemas.openxmlformats.org/officeDocument/2006/relationships/hyperlink" Target="https://www.esfcr.cz/vyzva-047-opz-plus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vyzva-047-opz-plus" TargetMode="External"/><Relationship Id="rId1" Type="http://schemas.openxmlformats.org/officeDocument/2006/relationships/hyperlink" Target="https://www.esfcr.cz/dokumenty-opz-plus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78194-F36F-4FA5-BF1F-E8897B79F61F}" type="doc">
      <dgm:prSet loTypeId="urn:microsoft.com/office/officeart/2005/8/layout/vList4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5F8769CF-C51D-4253-AC36-DB61F288AFA6}">
      <dgm:prSet phldrT="[Text]" custT="1"/>
      <dgm:spPr/>
      <dgm:t>
        <a:bodyPr/>
        <a:lstStyle/>
        <a:p>
          <a:r>
            <a:rPr lang="cs-CZ" sz="2000" b="1" dirty="0"/>
            <a:t>Další profesní vzdělávání zaměstnanců </a:t>
          </a:r>
          <a:r>
            <a:rPr lang="cs-CZ" sz="2000" dirty="0"/>
            <a:t>– realizace vzdělávacích kurzů spojených s rozvíjením znalostí, schopností a dovedností vyžadovaných pro výkon určitého povolání</a:t>
          </a:r>
        </a:p>
      </dgm:t>
    </dgm:pt>
    <dgm:pt modelId="{4CEB2A83-AD71-44FF-B924-466410347679}" type="parTrans" cxnId="{87A7859A-085D-42C3-82A9-AA725443E755}">
      <dgm:prSet/>
      <dgm:spPr/>
      <dgm:t>
        <a:bodyPr/>
        <a:lstStyle/>
        <a:p>
          <a:endParaRPr lang="cs-CZ"/>
        </a:p>
      </dgm:t>
    </dgm:pt>
    <dgm:pt modelId="{7B689DE8-F661-44E6-9F42-B315834A562C}" type="sibTrans" cxnId="{87A7859A-085D-42C3-82A9-AA725443E755}">
      <dgm:prSet/>
      <dgm:spPr/>
      <dgm:t>
        <a:bodyPr/>
        <a:lstStyle/>
        <a:p>
          <a:endParaRPr lang="cs-CZ"/>
        </a:p>
      </dgm:t>
    </dgm:pt>
    <dgm:pt modelId="{5F144373-5013-41E6-80DD-9441800913F7}">
      <dgm:prSet phldrT="[Text]" custT="1"/>
      <dgm:spPr/>
      <dgm:t>
        <a:bodyPr/>
        <a:lstStyle/>
        <a:p>
          <a:r>
            <a:rPr lang="cs-CZ" sz="2000" b="1">
              <a:latin typeface="Arial"/>
              <a:ea typeface="+mn-ea"/>
              <a:cs typeface="+mn-cs"/>
            </a:rPr>
            <a:t>Příklady podporovaných oblastí</a:t>
          </a:r>
          <a:endParaRPr lang="cs-CZ" sz="2000" dirty="0"/>
        </a:p>
      </dgm:t>
    </dgm:pt>
    <dgm:pt modelId="{CFDA2E06-DC58-4D30-A5E4-7D86EB1E6006}" type="parTrans" cxnId="{FE625E5E-68F8-4111-94D1-0EA75C237F39}">
      <dgm:prSet/>
      <dgm:spPr/>
      <dgm:t>
        <a:bodyPr/>
        <a:lstStyle/>
        <a:p>
          <a:endParaRPr lang="cs-CZ"/>
        </a:p>
      </dgm:t>
    </dgm:pt>
    <dgm:pt modelId="{36A57EE3-0920-4800-BE69-9A98322D21C8}" type="sibTrans" cxnId="{FE625E5E-68F8-4111-94D1-0EA75C237F39}">
      <dgm:prSet/>
      <dgm:spPr/>
      <dgm:t>
        <a:bodyPr/>
        <a:lstStyle/>
        <a:p>
          <a:endParaRPr lang="cs-CZ"/>
        </a:p>
      </dgm:t>
    </dgm:pt>
    <dgm:pt modelId="{CC8D7744-6B9E-4EAB-882F-813CD4FDE3B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  <a:ea typeface="+mn-ea"/>
              <a:cs typeface="+mn-cs"/>
            </a:rPr>
            <a:t>Měkké a manažerské dovednosti</a:t>
          </a:r>
          <a:endParaRPr lang="cs-CZ" sz="2000" dirty="0"/>
        </a:p>
      </dgm:t>
    </dgm:pt>
    <dgm:pt modelId="{53D9FB89-CAAE-4F75-AD4B-A1DAE39523DF}" type="parTrans" cxnId="{0E9D2536-45D2-4560-84EC-1484DE76B3BB}">
      <dgm:prSet/>
      <dgm:spPr/>
      <dgm:t>
        <a:bodyPr/>
        <a:lstStyle/>
        <a:p>
          <a:endParaRPr lang="cs-CZ"/>
        </a:p>
      </dgm:t>
    </dgm:pt>
    <dgm:pt modelId="{84ABFFE7-D532-40D5-87CF-1A13BD761919}" type="sibTrans" cxnId="{0E9D2536-45D2-4560-84EC-1484DE76B3BB}">
      <dgm:prSet/>
      <dgm:spPr/>
      <dgm:t>
        <a:bodyPr/>
        <a:lstStyle/>
        <a:p>
          <a:endParaRPr lang="cs-CZ"/>
        </a:p>
      </dgm:t>
    </dgm:pt>
    <dgm:pt modelId="{970C1885-DA7C-489A-99C4-760A0709F619}">
      <dgm:prSet phldrT="[Text]" custT="1"/>
      <dgm:spPr/>
      <dgm:t>
        <a:bodyPr/>
        <a:lstStyle/>
        <a:p>
          <a:pPr>
            <a:buNone/>
          </a:pPr>
          <a:r>
            <a:rPr lang="cs-CZ" sz="2000" b="1">
              <a:latin typeface="Arial"/>
              <a:ea typeface="+mn-ea"/>
              <a:cs typeface="+mn-cs"/>
            </a:rPr>
            <a:t>Vyloučeno vzdělávání </a:t>
          </a:r>
          <a:endParaRPr lang="cs-CZ" sz="2000" dirty="0"/>
        </a:p>
      </dgm:t>
    </dgm:pt>
    <dgm:pt modelId="{57EF4472-7FDF-4045-B08C-C7777B755292}" type="sibTrans" cxnId="{D3FDBA71-834D-48F0-9CD9-21E81F8870C1}">
      <dgm:prSet/>
      <dgm:spPr/>
      <dgm:t>
        <a:bodyPr/>
        <a:lstStyle/>
        <a:p>
          <a:endParaRPr lang="cs-CZ"/>
        </a:p>
      </dgm:t>
    </dgm:pt>
    <dgm:pt modelId="{DA316334-93F7-4126-A7E5-E10B0F6B278D}" type="parTrans" cxnId="{D3FDBA71-834D-48F0-9CD9-21E81F8870C1}">
      <dgm:prSet/>
      <dgm:spPr/>
      <dgm:t>
        <a:bodyPr/>
        <a:lstStyle/>
        <a:p>
          <a:endParaRPr lang="cs-CZ"/>
        </a:p>
      </dgm:t>
    </dgm:pt>
    <dgm:pt modelId="{E1285C2E-EF7D-486A-AD99-FB32C2F66F7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  <a:ea typeface="+mn-ea"/>
              <a:cs typeface="+mn-cs"/>
            </a:rPr>
            <a:t>Zahrnující </a:t>
          </a:r>
          <a:r>
            <a:rPr lang="cs-CZ" sz="2000" b="1">
              <a:latin typeface="Arial"/>
              <a:ea typeface="+mn-ea"/>
              <a:cs typeface="+mn-cs"/>
            </a:rPr>
            <a:t>rozvoj digitálních dovedností</a:t>
          </a:r>
          <a:endParaRPr lang="cs-CZ" sz="2000" dirty="0"/>
        </a:p>
      </dgm:t>
    </dgm:pt>
    <dgm:pt modelId="{41F76430-4C72-4FFC-89EF-A849BADBC094}" type="sibTrans" cxnId="{970E11E9-D976-4674-B0BE-041C2E376AD9}">
      <dgm:prSet/>
      <dgm:spPr/>
      <dgm:t>
        <a:bodyPr/>
        <a:lstStyle/>
        <a:p>
          <a:endParaRPr lang="cs-CZ"/>
        </a:p>
      </dgm:t>
    </dgm:pt>
    <dgm:pt modelId="{949D3AF1-FD70-488E-8476-C26FAF647C34}" type="parTrans" cxnId="{970E11E9-D976-4674-B0BE-041C2E376AD9}">
      <dgm:prSet/>
      <dgm:spPr/>
      <dgm:t>
        <a:bodyPr/>
        <a:lstStyle/>
        <a:p>
          <a:endParaRPr lang="cs-CZ"/>
        </a:p>
      </dgm:t>
    </dgm:pt>
    <dgm:pt modelId="{03F48AE5-F796-44AB-A352-CE7BF8F1F7B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</a:rPr>
            <a:t>Organizované za účelem dodržení závazné vnitrostátní normy vzdělávání (BOZP, PO, řidiči ref.)</a:t>
          </a:r>
          <a:endParaRPr lang="cs-CZ" sz="2000" dirty="0"/>
        </a:p>
      </dgm:t>
    </dgm:pt>
    <dgm:pt modelId="{8948B20C-4014-4F5D-88C6-AB6DCD08F47A}" type="sibTrans" cxnId="{C1068A48-36AB-452F-9759-250E11859A82}">
      <dgm:prSet/>
      <dgm:spPr/>
      <dgm:t>
        <a:bodyPr/>
        <a:lstStyle/>
        <a:p>
          <a:endParaRPr lang="cs-CZ"/>
        </a:p>
      </dgm:t>
    </dgm:pt>
    <dgm:pt modelId="{19A67A70-3AC1-44AB-9085-4589B0069E14}" type="parTrans" cxnId="{C1068A48-36AB-452F-9759-250E11859A82}">
      <dgm:prSet/>
      <dgm:spPr/>
      <dgm:t>
        <a:bodyPr/>
        <a:lstStyle/>
        <a:p>
          <a:endParaRPr lang="cs-CZ"/>
        </a:p>
      </dgm:t>
    </dgm:pt>
    <dgm:pt modelId="{678CFD9C-648C-4081-AEE1-B98990E1676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  <a:ea typeface="+mn-ea"/>
              <a:cs typeface="+mn-cs"/>
            </a:rPr>
            <a:t>Jazykové vzdělávání</a:t>
          </a:r>
          <a:endParaRPr lang="cs-CZ" sz="2000" dirty="0"/>
        </a:p>
      </dgm:t>
    </dgm:pt>
    <dgm:pt modelId="{4FE204EE-7638-4F96-9F59-BD4992E8E2F2}" type="parTrans" cxnId="{B101C69D-2FDE-4228-ABF5-FB4D4E6C9FC2}">
      <dgm:prSet/>
      <dgm:spPr/>
      <dgm:t>
        <a:bodyPr/>
        <a:lstStyle/>
        <a:p>
          <a:endParaRPr lang="cs-CZ"/>
        </a:p>
      </dgm:t>
    </dgm:pt>
    <dgm:pt modelId="{A455F10E-7C0F-4A2E-B7B2-1B4C0090F138}" type="sibTrans" cxnId="{B101C69D-2FDE-4228-ABF5-FB4D4E6C9FC2}">
      <dgm:prSet/>
      <dgm:spPr/>
      <dgm:t>
        <a:bodyPr/>
        <a:lstStyle/>
        <a:p>
          <a:endParaRPr lang="cs-CZ"/>
        </a:p>
      </dgm:t>
    </dgm:pt>
    <dgm:pt modelId="{42B3F5B4-D225-4A0A-99C5-4A147B2FC37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>
              <a:latin typeface="Arial"/>
              <a:ea typeface="+mn-ea"/>
              <a:cs typeface="+mn-cs"/>
            </a:rPr>
            <a:t>Technické a další odborné vzdělávání</a:t>
          </a:r>
          <a:endParaRPr lang="cs-CZ" sz="2000" dirty="0"/>
        </a:p>
      </dgm:t>
    </dgm:pt>
    <dgm:pt modelId="{0CF05F04-B925-4243-937E-CA0EA18D1AA5}" type="parTrans" cxnId="{B8965A6F-8A04-439B-838E-E9D6812E873E}">
      <dgm:prSet/>
      <dgm:spPr/>
      <dgm:t>
        <a:bodyPr/>
        <a:lstStyle/>
        <a:p>
          <a:endParaRPr lang="cs-CZ"/>
        </a:p>
      </dgm:t>
    </dgm:pt>
    <dgm:pt modelId="{268D9AE8-1AD3-4511-864D-6A693434CF74}" type="sibTrans" cxnId="{B8965A6F-8A04-439B-838E-E9D6812E873E}">
      <dgm:prSet/>
      <dgm:spPr/>
      <dgm:t>
        <a:bodyPr/>
        <a:lstStyle/>
        <a:p>
          <a:endParaRPr lang="cs-CZ"/>
        </a:p>
      </dgm:t>
    </dgm:pt>
    <dgm:pt modelId="{FA2F584A-7630-46C0-B0D8-65498FEB9879}" type="pres">
      <dgm:prSet presAssocID="{52378194-F36F-4FA5-BF1F-E8897B79F61F}" presName="linear" presStyleCnt="0">
        <dgm:presLayoutVars>
          <dgm:dir/>
          <dgm:resizeHandles val="exact"/>
        </dgm:presLayoutVars>
      </dgm:prSet>
      <dgm:spPr/>
    </dgm:pt>
    <dgm:pt modelId="{B9503007-3E08-41A6-9BF6-B772E227D710}" type="pres">
      <dgm:prSet presAssocID="{5F8769CF-C51D-4253-AC36-DB61F288AFA6}" presName="comp" presStyleCnt="0"/>
      <dgm:spPr/>
    </dgm:pt>
    <dgm:pt modelId="{61481CC6-E8FA-4245-8372-40824B420860}" type="pres">
      <dgm:prSet presAssocID="{5F8769CF-C51D-4253-AC36-DB61F288AFA6}" presName="box" presStyleLbl="node1" presStyleIdx="0" presStyleCnt="3"/>
      <dgm:spPr/>
    </dgm:pt>
    <dgm:pt modelId="{636BEDF8-0FA6-41EA-8B55-702BED91A2FB}" type="pres">
      <dgm:prSet presAssocID="{5F8769CF-C51D-4253-AC36-DB61F288AFA6}" presName="img" presStyleLbl="fgImgPlace1" presStyleIdx="0" presStyleCnt="3" custScaleX="86402" custScaleY="95705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Profesor muž se souvislou výplní"/>
        </a:ext>
      </dgm:extLst>
    </dgm:pt>
    <dgm:pt modelId="{D10D9454-7E73-4483-B8CC-F93F66A8BB18}" type="pres">
      <dgm:prSet presAssocID="{5F8769CF-C51D-4253-AC36-DB61F288AFA6}" presName="text" presStyleLbl="node1" presStyleIdx="0" presStyleCnt="3">
        <dgm:presLayoutVars>
          <dgm:bulletEnabled val="1"/>
        </dgm:presLayoutVars>
      </dgm:prSet>
      <dgm:spPr/>
    </dgm:pt>
    <dgm:pt modelId="{F079D751-5B4B-4AB7-81F1-08C829EEF53F}" type="pres">
      <dgm:prSet presAssocID="{7B689DE8-F661-44E6-9F42-B315834A562C}" presName="spacer" presStyleCnt="0"/>
      <dgm:spPr/>
    </dgm:pt>
    <dgm:pt modelId="{C6BE7E4A-8E36-4579-90D5-712A0F23099F}" type="pres">
      <dgm:prSet presAssocID="{5F144373-5013-41E6-80DD-9441800913F7}" presName="comp" presStyleCnt="0"/>
      <dgm:spPr/>
    </dgm:pt>
    <dgm:pt modelId="{FF477E00-FA04-4ECF-8105-81997CB510FD}" type="pres">
      <dgm:prSet presAssocID="{5F144373-5013-41E6-80DD-9441800913F7}" presName="box" presStyleLbl="node1" presStyleIdx="1" presStyleCnt="3"/>
      <dgm:spPr/>
    </dgm:pt>
    <dgm:pt modelId="{E0DE9C04-6C1B-49DB-BF63-C791C8A02B88}" type="pres">
      <dgm:prSet presAssocID="{5F144373-5013-41E6-80DD-9441800913F7}" presName="img" presStyleLbl="fgImgPlace1" presStyleIdx="1" presStyleCnt="3" custScaleX="88284" custScaleY="9798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Promoční čepice se souvislou výplní"/>
        </a:ext>
      </dgm:extLst>
    </dgm:pt>
    <dgm:pt modelId="{8EE8C6DA-01D9-4463-AA3C-41398B91084A}" type="pres">
      <dgm:prSet presAssocID="{5F144373-5013-41E6-80DD-9441800913F7}" presName="text" presStyleLbl="node1" presStyleIdx="1" presStyleCnt="3">
        <dgm:presLayoutVars>
          <dgm:bulletEnabled val="1"/>
        </dgm:presLayoutVars>
      </dgm:prSet>
      <dgm:spPr/>
    </dgm:pt>
    <dgm:pt modelId="{A58F29D2-0609-4627-9B9E-9967F163C62D}" type="pres">
      <dgm:prSet presAssocID="{36A57EE3-0920-4800-BE69-9A98322D21C8}" presName="spacer" presStyleCnt="0"/>
      <dgm:spPr/>
    </dgm:pt>
    <dgm:pt modelId="{B99FD579-DAF7-4E8F-9584-F7E1A546C2B2}" type="pres">
      <dgm:prSet presAssocID="{970C1885-DA7C-489A-99C4-760A0709F619}" presName="comp" presStyleCnt="0"/>
      <dgm:spPr/>
    </dgm:pt>
    <dgm:pt modelId="{42EC1661-8580-4399-BB22-26234ADAA6B7}" type="pres">
      <dgm:prSet presAssocID="{970C1885-DA7C-489A-99C4-760A0709F619}" presName="box" presStyleLbl="node1" presStyleIdx="2" presStyleCnt="3" custLinFactNeighborX="-263" custLinFactNeighborY="0"/>
      <dgm:spPr/>
    </dgm:pt>
    <dgm:pt modelId="{D2B74058-1736-4DED-8CC4-5AA332E98699}" type="pres">
      <dgm:prSet presAssocID="{970C1885-DA7C-489A-99C4-760A0709F619}" presName="img" presStyleLbl="fgImgPlace1" presStyleIdx="2" presStyleCnt="3" custScaleX="86402" custScaleY="105814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Zákazová značka se souvislou výplní"/>
        </a:ext>
      </dgm:extLst>
    </dgm:pt>
    <dgm:pt modelId="{5BFC6ED7-4654-4BA5-8803-06C4350C7773}" type="pres">
      <dgm:prSet presAssocID="{970C1885-DA7C-489A-99C4-760A0709F619}" presName="text" presStyleLbl="node1" presStyleIdx="2" presStyleCnt="3">
        <dgm:presLayoutVars>
          <dgm:bulletEnabled val="1"/>
        </dgm:presLayoutVars>
      </dgm:prSet>
      <dgm:spPr/>
    </dgm:pt>
  </dgm:ptLst>
  <dgm:cxnLst>
    <dgm:cxn modelId="{B8BD1212-CED3-4873-B69E-38E0955CE1E9}" type="presOf" srcId="{5F144373-5013-41E6-80DD-9441800913F7}" destId="{8EE8C6DA-01D9-4463-AA3C-41398B91084A}" srcOrd="1" destOrd="0" presId="urn:microsoft.com/office/officeart/2005/8/layout/vList4"/>
    <dgm:cxn modelId="{B1343119-EEE8-470C-B175-8EC560E77CCF}" type="presOf" srcId="{E1285C2E-EF7D-486A-AD99-FB32C2F66F7E}" destId="{42EC1661-8580-4399-BB22-26234ADAA6B7}" srcOrd="0" destOrd="1" presId="urn:microsoft.com/office/officeart/2005/8/layout/vList4"/>
    <dgm:cxn modelId="{46DDA51C-E834-4F59-ADED-11D3420D09B7}" type="presOf" srcId="{678CFD9C-648C-4081-AEE1-B98990E1676B}" destId="{FF477E00-FA04-4ECF-8105-81997CB510FD}" srcOrd="0" destOrd="2" presId="urn:microsoft.com/office/officeart/2005/8/layout/vList4"/>
    <dgm:cxn modelId="{2EF39422-1678-4E4A-B477-81D353B787FB}" type="presOf" srcId="{42B3F5B4-D225-4A0A-99C5-4A147B2FC379}" destId="{FF477E00-FA04-4ECF-8105-81997CB510FD}" srcOrd="0" destOrd="3" presId="urn:microsoft.com/office/officeart/2005/8/layout/vList4"/>
    <dgm:cxn modelId="{0E9D2536-45D2-4560-84EC-1484DE76B3BB}" srcId="{5F144373-5013-41E6-80DD-9441800913F7}" destId="{CC8D7744-6B9E-4EAB-882F-813CD4FDE3BB}" srcOrd="0" destOrd="0" parTransId="{53D9FB89-CAAE-4F75-AD4B-A1DAE39523DF}" sibTransId="{84ABFFE7-D532-40D5-87CF-1A13BD761919}"/>
    <dgm:cxn modelId="{212EEB5C-8C3A-4E6C-A226-E8D9EB317397}" type="presOf" srcId="{CC8D7744-6B9E-4EAB-882F-813CD4FDE3BB}" destId="{8EE8C6DA-01D9-4463-AA3C-41398B91084A}" srcOrd="1" destOrd="1" presId="urn:microsoft.com/office/officeart/2005/8/layout/vList4"/>
    <dgm:cxn modelId="{FE625E5E-68F8-4111-94D1-0EA75C237F39}" srcId="{52378194-F36F-4FA5-BF1F-E8897B79F61F}" destId="{5F144373-5013-41E6-80DD-9441800913F7}" srcOrd="1" destOrd="0" parTransId="{CFDA2E06-DC58-4D30-A5E4-7D86EB1E6006}" sibTransId="{36A57EE3-0920-4800-BE69-9A98322D21C8}"/>
    <dgm:cxn modelId="{0E69DD67-B6DF-46B1-84FC-B3478FFD86D4}" type="presOf" srcId="{970C1885-DA7C-489A-99C4-760A0709F619}" destId="{42EC1661-8580-4399-BB22-26234ADAA6B7}" srcOrd="0" destOrd="0" presId="urn:microsoft.com/office/officeart/2005/8/layout/vList4"/>
    <dgm:cxn modelId="{C1068A48-36AB-452F-9759-250E11859A82}" srcId="{970C1885-DA7C-489A-99C4-760A0709F619}" destId="{03F48AE5-F796-44AB-A352-CE7BF8F1F7B3}" srcOrd="1" destOrd="0" parTransId="{19A67A70-3AC1-44AB-9085-4589B0069E14}" sibTransId="{8948B20C-4014-4F5D-88C6-AB6DCD08F47A}"/>
    <dgm:cxn modelId="{AD275E4A-FF78-4C3F-9F4F-493ACE64A7B2}" type="presOf" srcId="{5F8769CF-C51D-4253-AC36-DB61F288AFA6}" destId="{61481CC6-E8FA-4245-8372-40824B420860}" srcOrd="0" destOrd="0" presId="urn:microsoft.com/office/officeart/2005/8/layout/vList4"/>
    <dgm:cxn modelId="{AE95394F-DFF1-49AC-9083-7366FE8665A6}" type="presOf" srcId="{E1285C2E-EF7D-486A-AD99-FB32C2F66F7E}" destId="{5BFC6ED7-4654-4BA5-8803-06C4350C7773}" srcOrd="1" destOrd="1" presId="urn:microsoft.com/office/officeart/2005/8/layout/vList4"/>
    <dgm:cxn modelId="{B8965A6F-8A04-439B-838E-E9D6812E873E}" srcId="{5F144373-5013-41E6-80DD-9441800913F7}" destId="{42B3F5B4-D225-4A0A-99C5-4A147B2FC379}" srcOrd="2" destOrd="0" parTransId="{0CF05F04-B925-4243-937E-CA0EA18D1AA5}" sibTransId="{268D9AE8-1AD3-4511-864D-6A693434CF74}"/>
    <dgm:cxn modelId="{D3FDBA71-834D-48F0-9CD9-21E81F8870C1}" srcId="{52378194-F36F-4FA5-BF1F-E8897B79F61F}" destId="{970C1885-DA7C-489A-99C4-760A0709F619}" srcOrd="2" destOrd="0" parTransId="{DA316334-93F7-4126-A7E5-E10B0F6B278D}" sibTransId="{57EF4472-7FDF-4045-B08C-C7777B755292}"/>
    <dgm:cxn modelId="{8F718972-8605-4CBE-B4F7-39EF70CF5652}" type="presOf" srcId="{42B3F5B4-D225-4A0A-99C5-4A147B2FC379}" destId="{8EE8C6DA-01D9-4463-AA3C-41398B91084A}" srcOrd="1" destOrd="3" presId="urn:microsoft.com/office/officeart/2005/8/layout/vList4"/>
    <dgm:cxn modelId="{7BF4107A-6423-4B9E-899B-106371AC96BB}" type="presOf" srcId="{03F48AE5-F796-44AB-A352-CE7BF8F1F7B3}" destId="{5BFC6ED7-4654-4BA5-8803-06C4350C7773}" srcOrd="1" destOrd="2" presId="urn:microsoft.com/office/officeart/2005/8/layout/vList4"/>
    <dgm:cxn modelId="{7856E799-D033-4555-AF4C-A9666D2D0034}" type="presOf" srcId="{5F144373-5013-41E6-80DD-9441800913F7}" destId="{FF477E00-FA04-4ECF-8105-81997CB510FD}" srcOrd="0" destOrd="0" presId="urn:microsoft.com/office/officeart/2005/8/layout/vList4"/>
    <dgm:cxn modelId="{364C6C9A-85CF-4C58-8C31-EAE5084FBBAF}" type="presOf" srcId="{CC8D7744-6B9E-4EAB-882F-813CD4FDE3BB}" destId="{FF477E00-FA04-4ECF-8105-81997CB510FD}" srcOrd="0" destOrd="1" presId="urn:microsoft.com/office/officeart/2005/8/layout/vList4"/>
    <dgm:cxn modelId="{87A7859A-085D-42C3-82A9-AA725443E755}" srcId="{52378194-F36F-4FA5-BF1F-E8897B79F61F}" destId="{5F8769CF-C51D-4253-AC36-DB61F288AFA6}" srcOrd="0" destOrd="0" parTransId="{4CEB2A83-AD71-44FF-B924-466410347679}" sibTransId="{7B689DE8-F661-44E6-9F42-B315834A562C}"/>
    <dgm:cxn modelId="{B101C69D-2FDE-4228-ABF5-FB4D4E6C9FC2}" srcId="{5F144373-5013-41E6-80DD-9441800913F7}" destId="{678CFD9C-648C-4081-AEE1-B98990E1676B}" srcOrd="1" destOrd="0" parTransId="{4FE204EE-7638-4F96-9F59-BD4992E8E2F2}" sibTransId="{A455F10E-7C0F-4A2E-B7B2-1B4C0090F138}"/>
    <dgm:cxn modelId="{9E4F5BA2-EE11-477D-8072-C37192EE339F}" type="presOf" srcId="{678CFD9C-648C-4081-AEE1-B98990E1676B}" destId="{8EE8C6DA-01D9-4463-AA3C-41398B91084A}" srcOrd="1" destOrd="2" presId="urn:microsoft.com/office/officeart/2005/8/layout/vList4"/>
    <dgm:cxn modelId="{40BBD3A5-C7BF-4FA0-A08F-6D17D4219251}" type="presOf" srcId="{5F8769CF-C51D-4253-AC36-DB61F288AFA6}" destId="{D10D9454-7E73-4483-B8CC-F93F66A8BB18}" srcOrd="1" destOrd="0" presId="urn:microsoft.com/office/officeart/2005/8/layout/vList4"/>
    <dgm:cxn modelId="{74D829B7-8806-45AC-99B7-58441E0AEA6A}" type="presOf" srcId="{03F48AE5-F796-44AB-A352-CE7BF8F1F7B3}" destId="{42EC1661-8580-4399-BB22-26234ADAA6B7}" srcOrd="0" destOrd="2" presId="urn:microsoft.com/office/officeart/2005/8/layout/vList4"/>
    <dgm:cxn modelId="{208129BE-0631-49B9-94A3-5EFFB3AEDFBB}" type="presOf" srcId="{970C1885-DA7C-489A-99C4-760A0709F619}" destId="{5BFC6ED7-4654-4BA5-8803-06C4350C7773}" srcOrd="1" destOrd="0" presId="urn:microsoft.com/office/officeart/2005/8/layout/vList4"/>
    <dgm:cxn modelId="{BFCE14C4-E5D4-4072-ABE5-C59144D44CCB}" type="presOf" srcId="{52378194-F36F-4FA5-BF1F-E8897B79F61F}" destId="{FA2F584A-7630-46C0-B0D8-65498FEB9879}" srcOrd="0" destOrd="0" presId="urn:microsoft.com/office/officeart/2005/8/layout/vList4"/>
    <dgm:cxn modelId="{970E11E9-D976-4674-B0BE-041C2E376AD9}" srcId="{970C1885-DA7C-489A-99C4-760A0709F619}" destId="{E1285C2E-EF7D-486A-AD99-FB32C2F66F7E}" srcOrd="0" destOrd="0" parTransId="{949D3AF1-FD70-488E-8476-C26FAF647C34}" sibTransId="{41F76430-4C72-4FFC-89EF-A849BADBC094}"/>
    <dgm:cxn modelId="{FB01271F-0D3E-4179-A0E9-72E6B901C185}" type="presParOf" srcId="{FA2F584A-7630-46C0-B0D8-65498FEB9879}" destId="{B9503007-3E08-41A6-9BF6-B772E227D710}" srcOrd="0" destOrd="0" presId="urn:microsoft.com/office/officeart/2005/8/layout/vList4"/>
    <dgm:cxn modelId="{D532E300-648C-4C26-89FB-7EC957F69B48}" type="presParOf" srcId="{B9503007-3E08-41A6-9BF6-B772E227D710}" destId="{61481CC6-E8FA-4245-8372-40824B420860}" srcOrd="0" destOrd="0" presId="urn:microsoft.com/office/officeart/2005/8/layout/vList4"/>
    <dgm:cxn modelId="{19750AFD-A969-4FC7-99EA-BBB2E25AEBC6}" type="presParOf" srcId="{B9503007-3E08-41A6-9BF6-B772E227D710}" destId="{636BEDF8-0FA6-41EA-8B55-702BED91A2FB}" srcOrd="1" destOrd="0" presId="urn:microsoft.com/office/officeart/2005/8/layout/vList4"/>
    <dgm:cxn modelId="{C71F1519-4C56-460C-9F98-8F273E699E84}" type="presParOf" srcId="{B9503007-3E08-41A6-9BF6-B772E227D710}" destId="{D10D9454-7E73-4483-B8CC-F93F66A8BB18}" srcOrd="2" destOrd="0" presId="urn:microsoft.com/office/officeart/2005/8/layout/vList4"/>
    <dgm:cxn modelId="{0A3D6EC6-B6D6-4E66-BD07-86FA29112F80}" type="presParOf" srcId="{FA2F584A-7630-46C0-B0D8-65498FEB9879}" destId="{F079D751-5B4B-4AB7-81F1-08C829EEF53F}" srcOrd="1" destOrd="0" presId="urn:microsoft.com/office/officeart/2005/8/layout/vList4"/>
    <dgm:cxn modelId="{A6FF3454-5B69-48A5-9E99-405841A9F2B6}" type="presParOf" srcId="{FA2F584A-7630-46C0-B0D8-65498FEB9879}" destId="{C6BE7E4A-8E36-4579-90D5-712A0F23099F}" srcOrd="2" destOrd="0" presId="urn:microsoft.com/office/officeart/2005/8/layout/vList4"/>
    <dgm:cxn modelId="{746C16EE-072D-4909-BB99-625B3EDAAB9B}" type="presParOf" srcId="{C6BE7E4A-8E36-4579-90D5-712A0F23099F}" destId="{FF477E00-FA04-4ECF-8105-81997CB510FD}" srcOrd="0" destOrd="0" presId="urn:microsoft.com/office/officeart/2005/8/layout/vList4"/>
    <dgm:cxn modelId="{DD076789-77B3-4139-AB71-CC489E4513DE}" type="presParOf" srcId="{C6BE7E4A-8E36-4579-90D5-712A0F23099F}" destId="{E0DE9C04-6C1B-49DB-BF63-C791C8A02B88}" srcOrd="1" destOrd="0" presId="urn:microsoft.com/office/officeart/2005/8/layout/vList4"/>
    <dgm:cxn modelId="{D8669E3B-CC8D-4D77-9E99-C4C94E41DE4E}" type="presParOf" srcId="{C6BE7E4A-8E36-4579-90D5-712A0F23099F}" destId="{8EE8C6DA-01D9-4463-AA3C-41398B91084A}" srcOrd="2" destOrd="0" presId="urn:microsoft.com/office/officeart/2005/8/layout/vList4"/>
    <dgm:cxn modelId="{FEAF29C6-3D1E-44DA-887D-57541A5E3796}" type="presParOf" srcId="{FA2F584A-7630-46C0-B0D8-65498FEB9879}" destId="{A58F29D2-0609-4627-9B9E-9967F163C62D}" srcOrd="3" destOrd="0" presId="urn:microsoft.com/office/officeart/2005/8/layout/vList4"/>
    <dgm:cxn modelId="{9CDD7534-82B9-4C7D-86E4-B9EC1AD352B7}" type="presParOf" srcId="{FA2F584A-7630-46C0-B0D8-65498FEB9879}" destId="{B99FD579-DAF7-4E8F-9584-F7E1A546C2B2}" srcOrd="4" destOrd="0" presId="urn:microsoft.com/office/officeart/2005/8/layout/vList4"/>
    <dgm:cxn modelId="{87E71A48-F74D-435C-BAE1-097329187B16}" type="presParOf" srcId="{B99FD579-DAF7-4E8F-9584-F7E1A546C2B2}" destId="{42EC1661-8580-4399-BB22-26234ADAA6B7}" srcOrd="0" destOrd="0" presId="urn:microsoft.com/office/officeart/2005/8/layout/vList4"/>
    <dgm:cxn modelId="{A36C3503-674B-4C1A-A75E-E3D3A9FA32E5}" type="presParOf" srcId="{B99FD579-DAF7-4E8F-9584-F7E1A546C2B2}" destId="{D2B74058-1736-4DED-8CC4-5AA332E98699}" srcOrd="1" destOrd="0" presId="urn:microsoft.com/office/officeart/2005/8/layout/vList4"/>
    <dgm:cxn modelId="{E156DAE8-4E60-4AB9-BB2A-1A5157864E1A}" type="presParOf" srcId="{B99FD579-DAF7-4E8F-9584-F7E1A546C2B2}" destId="{5BFC6ED7-4654-4BA5-8803-06C4350C77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0BC7A7-D036-42E3-AD18-6C4056AFF0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100D2C-D02A-4D97-9967-47D143EECEEA}">
      <dgm:prSet phldrT="[Text]"/>
      <dgm:spPr/>
      <dgm:t>
        <a:bodyPr/>
        <a:lstStyle/>
        <a:p>
          <a:r>
            <a:rPr lang="cs-CZ" b="0" dirty="0"/>
            <a:t>Rozhodnutí o poskytnutí dotace</a:t>
          </a:r>
        </a:p>
      </dgm:t>
    </dgm:pt>
    <dgm:pt modelId="{6DA187CA-5BFF-4E86-8A3A-DDAD13B2DC19}" type="sibTrans" cxnId="{0066A474-5DAE-49D9-A8A1-A077A83E7F2D}">
      <dgm:prSet/>
      <dgm:spPr/>
      <dgm:t>
        <a:bodyPr/>
        <a:lstStyle/>
        <a:p>
          <a:endParaRPr lang="cs-CZ"/>
        </a:p>
      </dgm:t>
    </dgm:pt>
    <dgm:pt modelId="{B64167B6-F323-44C8-85F8-AD1034DF46A3}" type="parTrans" cxnId="{0066A474-5DAE-49D9-A8A1-A077A83E7F2D}">
      <dgm:prSet/>
      <dgm:spPr/>
      <dgm:t>
        <a:bodyPr/>
        <a:lstStyle/>
        <a:p>
          <a:endParaRPr lang="cs-CZ"/>
        </a:p>
      </dgm:t>
    </dgm:pt>
    <dgm:pt modelId="{F94AA3EF-AD53-4237-8394-8D1E08918BB2}">
      <dgm:prSet/>
      <dgm:spPr/>
      <dgm:t>
        <a:bodyPr/>
        <a:lstStyle/>
        <a:p>
          <a:r>
            <a:rPr lang="cs-CZ" b="0" dirty="0"/>
            <a:t>Obecná část pravidel pro žadatele a příjemce v rámci OPZ+</a:t>
          </a:r>
          <a:endParaRPr lang="en-US" dirty="0"/>
        </a:p>
      </dgm:t>
    </dgm:pt>
    <dgm:pt modelId="{9B8D5E4C-8EED-491B-9081-DC1625487983}" type="parTrans" cxnId="{BE1CF8EF-664F-4CEE-BBDF-1C3AD38222B5}">
      <dgm:prSet/>
      <dgm:spPr/>
      <dgm:t>
        <a:bodyPr/>
        <a:lstStyle/>
        <a:p>
          <a:endParaRPr lang="cs-CZ"/>
        </a:p>
      </dgm:t>
    </dgm:pt>
    <dgm:pt modelId="{FC326551-ABD9-4779-9EE1-A2FC5D5D8EA5}" type="sibTrans" cxnId="{BE1CF8EF-664F-4CEE-BBDF-1C3AD38222B5}">
      <dgm:prSet/>
      <dgm:spPr/>
      <dgm:t>
        <a:bodyPr/>
        <a:lstStyle/>
        <a:p>
          <a:endParaRPr lang="cs-CZ"/>
        </a:p>
      </dgm:t>
    </dgm:pt>
    <dgm:pt modelId="{58051D68-E01C-44EB-A25A-29179933922E}">
      <dgm:prSet/>
      <dgm:spPr/>
      <dgm:t>
        <a:bodyPr/>
        <a:lstStyle/>
        <a:p>
          <a:r>
            <a:rPr lang="cs-CZ" dirty="0"/>
            <a:t>Specifická část pravidel pro žadatele a příjemce v rámci OPZ+ pro projekty s jednotkovými náklady zaměřené na další profesní vzdělávání</a:t>
          </a:r>
          <a:endParaRPr lang="en-US" b="0" dirty="0"/>
        </a:p>
      </dgm:t>
    </dgm:pt>
    <dgm:pt modelId="{AC3BA50D-677A-42C3-8D4C-4DADEB170A4C}" type="parTrans" cxnId="{1F03B051-92EF-4F0F-AFC8-B94AF98A49E9}">
      <dgm:prSet/>
      <dgm:spPr/>
      <dgm:t>
        <a:bodyPr/>
        <a:lstStyle/>
        <a:p>
          <a:endParaRPr lang="cs-CZ"/>
        </a:p>
      </dgm:t>
    </dgm:pt>
    <dgm:pt modelId="{8C245FCA-B834-49A5-ACEB-8ADDB8DF1CD0}" type="sibTrans" cxnId="{1F03B051-92EF-4F0F-AFC8-B94AF98A49E9}">
      <dgm:prSet/>
      <dgm:spPr/>
      <dgm:t>
        <a:bodyPr/>
        <a:lstStyle/>
        <a:p>
          <a:endParaRPr lang="cs-CZ"/>
        </a:p>
      </dgm:t>
    </dgm:pt>
    <dgm:pt modelId="{BB716A5F-9111-462B-A834-7CE6C079638B}">
      <dgm:prSet/>
      <dgm:spPr/>
      <dgm:t>
        <a:bodyPr/>
        <a:lstStyle/>
        <a:p>
          <a:r>
            <a:rPr lang="cs-CZ" dirty="0">
              <a:solidFill>
                <a:schemeClr val="bg1"/>
              </a:solidFill>
            </a:rPr>
            <a:t>Další pomůcky, dokumenty a odkazy uvedené na stránce výzvy </a:t>
          </a:r>
          <a:r>
            <a:rPr lang="cs-CZ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https://www.esfcr.cz/vyzva-047-opz-plus</a:t>
          </a:r>
          <a:endParaRPr lang="en-US" dirty="0">
            <a:solidFill>
              <a:schemeClr val="bg1"/>
            </a:solidFill>
          </a:endParaRPr>
        </a:p>
      </dgm:t>
    </dgm:pt>
    <dgm:pt modelId="{D177ADB1-FEE7-4276-8F94-55492903B79A}" type="parTrans" cxnId="{1AEF2969-2B40-454D-85F8-D4AABE27735C}">
      <dgm:prSet/>
      <dgm:spPr/>
      <dgm:t>
        <a:bodyPr/>
        <a:lstStyle/>
        <a:p>
          <a:endParaRPr lang="cs-CZ"/>
        </a:p>
      </dgm:t>
    </dgm:pt>
    <dgm:pt modelId="{C929311B-BF3D-4A04-AF68-AED9FEA7CE13}" type="sibTrans" cxnId="{1AEF2969-2B40-454D-85F8-D4AABE27735C}">
      <dgm:prSet/>
      <dgm:spPr/>
      <dgm:t>
        <a:bodyPr/>
        <a:lstStyle/>
        <a:p>
          <a:endParaRPr lang="cs-CZ"/>
        </a:p>
      </dgm:t>
    </dgm:pt>
    <dgm:pt modelId="{E8A60B35-46F1-4E57-9920-DF3832AA37F9}">
      <dgm:prSet/>
      <dgm:spPr/>
      <dgm:t>
        <a:bodyPr/>
        <a:lstStyle/>
        <a:p>
          <a:r>
            <a:rPr lang="cs-CZ" dirty="0"/>
            <a:t>Pokyny ke zprávám o realizaci, monitorování podpořených osob, žádostem o změnu a </a:t>
          </a:r>
          <a:r>
            <a:rPr lang="cs-CZ" dirty="0">
              <a:solidFill>
                <a:schemeClr val="bg1"/>
              </a:solidFill>
            </a:rPr>
            <a:t>další </a:t>
          </a:r>
          <a:r>
            <a:rPr lang="cs-CZ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https://www.esfcr.cz/dokumenty-opz-plus</a:t>
          </a:r>
          <a:endParaRPr lang="en-US" dirty="0">
            <a:solidFill>
              <a:schemeClr val="bg1"/>
            </a:solidFill>
          </a:endParaRPr>
        </a:p>
      </dgm:t>
    </dgm:pt>
    <dgm:pt modelId="{37CA8367-00F4-4850-BBC4-EACC84C6EE83}" type="parTrans" cxnId="{D99FAC41-CA8F-4261-9577-DB660323BDB5}">
      <dgm:prSet/>
      <dgm:spPr/>
      <dgm:t>
        <a:bodyPr/>
        <a:lstStyle/>
        <a:p>
          <a:endParaRPr lang="cs-CZ"/>
        </a:p>
      </dgm:t>
    </dgm:pt>
    <dgm:pt modelId="{8E6E7CCA-7554-4B8A-B1DF-4231A838014D}" type="sibTrans" cxnId="{D99FAC41-CA8F-4261-9577-DB660323BDB5}">
      <dgm:prSet/>
      <dgm:spPr/>
      <dgm:t>
        <a:bodyPr/>
        <a:lstStyle/>
        <a:p>
          <a:endParaRPr lang="cs-CZ"/>
        </a:p>
      </dgm:t>
    </dgm:pt>
    <dgm:pt modelId="{AD41FFB1-30D3-4C67-ACC5-81832714216C}" type="pres">
      <dgm:prSet presAssocID="{120BC7A7-D036-42E3-AD18-6C4056AFF035}" presName="Name0" presStyleCnt="0">
        <dgm:presLayoutVars>
          <dgm:chMax val="7"/>
          <dgm:chPref val="7"/>
          <dgm:dir/>
        </dgm:presLayoutVars>
      </dgm:prSet>
      <dgm:spPr/>
    </dgm:pt>
    <dgm:pt modelId="{E468D6C2-372E-4FF1-B6F7-BBFB87C99302}" type="pres">
      <dgm:prSet presAssocID="{120BC7A7-D036-42E3-AD18-6C4056AFF035}" presName="Name1" presStyleCnt="0"/>
      <dgm:spPr/>
    </dgm:pt>
    <dgm:pt modelId="{C8187EC0-E210-4267-847C-2B6DA2E5DC57}" type="pres">
      <dgm:prSet presAssocID="{120BC7A7-D036-42E3-AD18-6C4056AFF035}" presName="cycle" presStyleCnt="0"/>
      <dgm:spPr/>
    </dgm:pt>
    <dgm:pt modelId="{7587910A-A3F2-42FC-BD19-126C5A9C440D}" type="pres">
      <dgm:prSet presAssocID="{120BC7A7-D036-42E3-AD18-6C4056AFF035}" presName="srcNode" presStyleLbl="node1" presStyleIdx="0" presStyleCnt="5"/>
      <dgm:spPr/>
    </dgm:pt>
    <dgm:pt modelId="{A18F0EF2-43B4-4773-8481-232D5D7E886D}" type="pres">
      <dgm:prSet presAssocID="{120BC7A7-D036-42E3-AD18-6C4056AFF035}" presName="conn" presStyleLbl="parChTrans1D2" presStyleIdx="0" presStyleCnt="1"/>
      <dgm:spPr/>
    </dgm:pt>
    <dgm:pt modelId="{8184CD36-5AA8-41E1-A807-FEDA4C009CEF}" type="pres">
      <dgm:prSet presAssocID="{120BC7A7-D036-42E3-AD18-6C4056AFF035}" presName="extraNode" presStyleLbl="node1" presStyleIdx="0" presStyleCnt="5"/>
      <dgm:spPr/>
    </dgm:pt>
    <dgm:pt modelId="{E8EFE663-E357-467A-86B3-173142CC7A4C}" type="pres">
      <dgm:prSet presAssocID="{120BC7A7-D036-42E3-AD18-6C4056AFF035}" presName="dstNode" presStyleLbl="node1" presStyleIdx="0" presStyleCnt="5"/>
      <dgm:spPr/>
    </dgm:pt>
    <dgm:pt modelId="{A9CF74A0-CAD7-481D-937F-C54DCF4C5AF8}" type="pres">
      <dgm:prSet presAssocID="{C3100D2C-D02A-4D97-9967-47D143EECEEA}" presName="text_1" presStyleLbl="node1" presStyleIdx="0" presStyleCnt="5" custScaleY="102612" custLinFactNeighborX="-754" custLinFactNeighborY="4206">
        <dgm:presLayoutVars>
          <dgm:bulletEnabled val="1"/>
        </dgm:presLayoutVars>
      </dgm:prSet>
      <dgm:spPr/>
    </dgm:pt>
    <dgm:pt modelId="{DE9F5718-BCEC-45D1-9F86-3C178DEC288B}" type="pres">
      <dgm:prSet presAssocID="{C3100D2C-D02A-4D97-9967-47D143EECEEA}" presName="accent_1" presStyleCnt="0"/>
      <dgm:spPr/>
    </dgm:pt>
    <dgm:pt modelId="{9E0BB25F-6B2A-426B-9E62-9D9571AE1461}" type="pres">
      <dgm:prSet presAssocID="{C3100D2C-D02A-4D97-9967-47D143EECEEA}" presName="accentRepeatNode" presStyleLbl="solidFgAcc1" presStyleIdx="0" presStyleCnt="5"/>
      <dgm:spPr/>
    </dgm:pt>
    <dgm:pt modelId="{2392C4EF-6AE6-4147-9ED5-AC1437309CAD}" type="pres">
      <dgm:prSet presAssocID="{58051D68-E01C-44EB-A25A-29179933922E}" presName="text_2" presStyleLbl="node1" presStyleIdx="1" presStyleCnt="5">
        <dgm:presLayoutVars>
          <dgm:bulletEnabled val="1"/>
        </dgm:presLayoutVars>
      </dgm:prSet>
      <dgm:spPr/>
    </dgm:pt>
    <dgm:pt modelId="{C4995BCA-8A5A-47FA-B2C6-C1A524EAC637}" type="pres">
      <dgm:prSet presAssocID="{58051D68-E01C-44EB-A25A-29179933922E}" presName="accent_2" presStyleCnt="0"/>
      <dgm:spPr/>
    </dgm:pt>
    <dgm:pt modelId="{906B8063-772F-4F8A-A140-A1E9E1520E43}" type="pres">
      <dgm:prSet presAssocID="{58051D68-E01C-44EB-A25A-29179933922E}" presName="accentRepeatNode" presStyleLbl="solidFgAcc1" presStyleIdx="1" presStyleCnt="5"/>
      <dgm:spPr/>
    </dgm:pt>
    <dgm:pt modelId="{B4A1FC53-8B0D-421C-8E3F-83E31DF5DABA}" type="pres">
      <dgm:prSet presAssocID="{F94AA3EF-AD53-4237-8394-8D1E08918BB2}" presName="text_3" presStyleLbl="node1" presStyleIdx="2" presStyleCnt="5">
        <dgm:presLayoutVars>
          <dgm:bulletEnabled val="1"/>
        </dgm:presLayoutVars>
      </dgm:prSet>
      <dgm:spPr/>
    </dgm:pt>
    <dgm:pt modelId="{5DA5A34F-1641-4266-8860-128F084A6778}" type="pres">
      <dgm:prSet presAssocID="{F94AA3EF-AD53-4237-8394-8D1E08918BB2}" presName="accent_3" presStyleCnt="0"/>
      <dgm:spPr/>
    </dgm:pt>
    <dgm:pt modelId="{AE3DF9EE-0385-429A-8A5E-BCA062EADCE7}" type="pres">
      <dgm:prSet presAssocID="{F94AA3EF-AD53-4237-8394-8D1E08918BB2}" presName="accentRepeatNode" presStyleLbl="solidFgAcc1" presStyleIdx="2" presStyleCnt="5"/>
      <dgm:spPr/>
    </dgm:pt>
    <dgm:pt modelId="{7DB793D3-EEB8-461E-888E-58376C3D3E25}" type="pres">
      <dgm:prSet presAssocID="{E8A60B35-46F1-4E57-9920-DF3832AA37F9}" presName="text_4" presStyleLbl="node1" presStyleIdx="3" presStyleCnt="5" custLinFactNeighborX="405" custLinFactNeighborY="-1999">
        <dgm:presLayoutVars>
          <dgm:bulletEnabled val="1"/>
        </dgm:presLayoutVars>
      </dgm:prSet>
      <dgm:spPr/>
    </dgm:pt>
    <dgm:pt modelId="{682A28B8-A020-4AEA-B979-31E52243EA7F}" type="pres">
      <dgm:prSet presAssocID="{E8A60B35-46F1-4E57-9920-DF3832AA37F9}" presName="accent_4" presStyleCnt="0"/>
      <dgm:spPr/>
    </dgm:pt>
    <dgm:pt modelId="{71E68B9D-18A3-4548-8390-A0F293057BE1}" type="pres">
      <dgm:prSet presAssocID="{E8A60B35-46F1-4E57-9920-DF3832AA37F9}" presName="accentRepeatNode" presStyleLbl="solidFgAcc1" presStyleIdx="3" presStyleCnt="5"/>
      <dgm:spPr/>
    </dgm:pt>
    <dgm:pt modelId="{7767A40A-4CAE-41FF-A5BB-D7266776CBC5}" type="pres">
      <dgm:prSet presAssocID="{BB716A5F-9111-462B-A834-7CE6C079638B}" presName="text_5" presStyleLbl="node1" presStyleIdx="4" presStyleCnt="5">
        <dgm:presLayoutVars>
          <dgm:bulletEnabled val="1"/>
        </dgm:presLayoutVars>
      </dgm:prSet>
      <dgm:spPr/>
    </dgm:pt>
    <dgm:pt modelId="{15779DD2-6C1D-4852-8C03-768585D93197}" type="pres">
      <dgm:prSet presAssocID="{BB716A5F-9111-462B-A834-7CE6C079638B}" presName="accent_5" presStyleCnt="0"/>
      <dgm:spPr/>
    </dgm:pt>
    <dgm:pt modelId="{2D796B99-A36F-4549-AD13-0226F7A69DE5}" type="pres">
      <dgm:prSet presAssocID="{BB716A5F-9111-462B-A834-7CE6C079638B}" presName="accentRepeatNode" presStyleLbl="solidFgAcc1" presStyleIdx="4" presStyleCnt="5"/>
      <dgm:spPr/>
    </dgm:pt>
  </dgm:ptLst>
  <dgm:cxnLst>
    <dgm:cxn modelId="{8126B129-D76B-456F-8B67-D99B906D4461}" type="presOf" srcId="{E8A60B35-46F1-4E57-9920-DF3832AA37F9}" destId="{7DB793D3-EEB8-461E-888E-58376C3D3E25}" srcOrd="0" destOrd="0" presId="urn:microsoft.com/office/officeart/2008/layout/VerticalCurvedList"/>
    <dgm:cxn modelId="{D99FAC41-CA8F-4261-9577-DB660323BDB5}" srcId="{120BC7A7-D036-42E3-AD18-6C4056AFF035}" destId="{E8A60B35-46F1-4E57-9920-DF3832AA37F9}" srcOrd="3" destOrd="0" parTransId="{37CA8367-00F4-4850-BBC4-EACC84C6EE83}" sibTransId="{8E6E7CCA-7554-4B8A-B1DF-4231A838014D}"/>
    <dgm:cxn modelId="{1AEF2969-2B40-454D-85F8-D4AABE27735C}" srcId="{120BC7A7-D036-42E3-AD18-6C4056AFF035}" destId="{BB716A5F-9111-462B-A834-7CE6C079638B}" srcOrd="4" destOrd="0" parTransId="{D177ADB1-FEE7-4276-8F94-55492903B79A}" sibTransId="{C929311B-BF3D-4A04-AF68-AED9FEA7CE13}"/>
    <dgm:cxn modelId="{1F03B051-92EF-4F0F-AFC8-B94AF98A49E9}" srcId="{120BC7A7-D036-42E3-AD18-6C4056AFF035}" destId="{58051D68-E01C-44EB-A25A-29179933922E}" srcOrd="1" destOrd="0" parTransId="{AC3BA50D-677A-42C3-8D4C-4DADEB170A4C}" sibTransId="{8C245FCA-B834-49A5-ACEB-8ADDB8DF1CD0}"/>
    <dgm:cxn modelId="{0066A474-5DAE-49D9-A8A1-A077A83E7F2D}" srcId="{120BC7A7-D036-42E3-AD18-6C4056AFF035}" destId="{C3100D2C-D02A-4D97-9967-47D143EECEEA}" srcOrd="0" destOrd="0" parTransId="{B64167B6-F323-44C8-85F8-AD1034DF46A3}" sibTransId="{6DA187CA-5BFF-4E86-8A3A-DDAD13B2DC19}"/>
    <dgm:cxn modelId="{11E3857D-5F26-4313-81ED-FF2A84278C57}" type="presOf" srcId="{F94AA3EF-AD53-4237-8394-8D1E08918BB2}" destId="{B4A1FC53-8B0D-421C-8E3F-83E31DF5DABA}" srcOrd="0" destOrd="0" presId="urn:microsoft.com/office/officeart/2008/layout/VerticalCurvedList"/>
    <dgm:cxn modelId="{046AB49A-AD69-4D26-BFC8-12926963E6A7}" type="presOf" srcId="{58051D68-E01C-44EB-A25A-29179933922E}" destId="{2392C4EF-6AE6-4147-9ED5-AC1437309CAD}" srcOrd="0" destOrd="0" presId="urn:microsoft.com/office/officeart/2008/layout/VerticalCurvedList"/>
    <dgm:cxn modelId="{1DBF93AD-8308-4FA3-B86C-2A3698A32A0B}" type="presOf" srcId="{6DA187CA-5BFF-4E86-8A3A-DDAD13B2DC19}" destId="{A18F0EF2-43B4-4773-8481-232D5D7E886D}" srcOrd="0" destOrd="0" presId="urn:microsoft.com/office/officeart/2008/layout/VerticalCurvedList"/>
    <dgm:cxn modelId="{7ED36BCD-3410-4474-8D26-4755D5F137FC}" type="presOf" srcId="{C3100D2C-D02A-4D97-9967-47D143EECEEA}" destId="{A9CF74A0-CAD7-481D-937F-C54DCF4C5AF8}" srcOrd="0" destOrd="0" presId="urn:microsoft.com/office/officeart/2008/layout/VerticalCurvedList"/>
    <dgm:cxn modelId="{8E1683E1-39B8-487C-A96A-D06D6711D94E}" type="presOf" srcId="{BB716A5F-9111-462B-A834-7CE6C079638B}" destId="{7767A40A-4CAE-41FF-A5BB-D7266776CBC5}" srcOrd="0" destOrd="0" presId="urn:microsoft.com/office/officeart/2008/layout/VerticalCurvedList"/>
    <dgm:cxn modelId="{3398A2ED-5930-4418-811C-B9C6F922020A}" type="presOf" srcId="{120BC7A7-D036-42E3-AD18-6C4056AFF035}" destId="{AD41FFB1-30D3-4C67-ACC5-81832714216C}" srcOrd="0" destOrd="0" presId="urn:microsoft.com/office/officeart/2008/layout/VerticalCurvedList"/>
    <dgm:cxn modelId="{BE1CF8EF-664F-4CEE-BBDF-1C3AD38222B5}" srcId="{120BC7A7-D036-42E3-AD18-6C4056AFF035}" destId="{F94AA3EF-AD53-4237-8394-8D1E08918BB2}" srcOrd="2" destOrd="0" parTransId="{9B8D5E4C-8EED-491B-9081-DC1625487983}" sibTransId="{FC326551-ABD9-4779-9EE1-A2FC5D5D8EA5}"/>
    <dgm:cxn modelId="{A4ED5629-726B-4947-958E-C44095DBBEC1}" type="presParOf" srcId="{AD41FFB1-30D3-4C67-ACC5-81832714216C}" destId="{E468D6C2-372E-4FF1-B6F7-BBFB87C99302}" srcOrd="0" destOrd="0" presId="urn:microsoft.com/office/officeart/2008/layout/VerticalCurvedList"/>
    <dgm:cxn modelId="{D49E40CB-5589-4375-A48F-37FEBE7AB2C3}" type="presParOf" srcId="{E468D6C2-372E-4FF1-B6F7-BBFB87C99302}" destId="{C8187EC0-E210-4267-847C-2B6DA2E5DC57}" srcOrd="0" destOrd="0" presId="urn:microsoft.com/office/officeart/2008/layout/VerticalCurvedList"/>
    <dgm:cxn modelId="{402CC936-AAB3-4F3B-8026-EBA4D164E191}" type="presParOf" srcId="{C8187EC0-E210-4267-847C-2B6DA2E5DC57}" destId="{7587910A-A3F2-42FC-BD19-126C5A9C440D}" srcOrd="0" destOrd="0" presId="urn:microsoft.com/office/officeart/2008/layout/VerticalCurvedList"/>
    <dgm:cxn modelId="{7DC07E60-4FBA-48DD-8E67-B1C5B85E28E5}" type="presParOf" srcId="{C8187EC0-E210-4267-847C-2B6DA2E5DC57}" destId="{A18F0EF2-43B4-4773-8481-232D5D7E886D}" srcOrd="1" destOrd="0" presId="urn:microsoft.com/office/officeart/2008/layout/VerticalCurvedList"/>
    <dgm:cxn modelId="{21FAA3BC-09DE-4DB3-B189-D9E6F8E084A8}" type="presParOf" srcId="{C8187EC0-E210-4267-847C-2B6DA2E5DC57}" destId="{8184CD36-5AA8-41E1-A807-FEDA4C009CEF}" srcOrd="2" destOrd="0" presId="urn:microsoft.com/office/officeart/2008/layout/VerticalCurvedList"/>
    <dgm:cxn modelId="{59727D61-0EEC-4078-BFB4-0EB59645F99B}" type="presParOf" srcId="{C8187EC0-E210-4267-847C-2B6DA2E5DC57}" destId="{E8EFE663-E357-467A-86B3-173142CC7A4C}" srcOrd="3" destOrd="0" presId="urn:microsoft.com/office/officeart/2008/layout/VerticalCurvedList"/>
    <dgm:cxn modelId="{59FBA78E-5D90-404C-B940-C8F2DA477C08}" type="presParOf" srcId="{E468D6C2-372E-4FF1-B6F7-BBFB87C99302}" destId="{A9CF74A0-CAD7-481D-937F-C54DCF4C5AF8}" srcOrd="1" destOrd="0" presId="urn:microsoft.com/office/officeart/2008/layout/VerticalCurvedList"/>
    <dgm:cxn modelId="{BC7554C5-FC85-4841-AC60-09DCCF44C412}" type="presParOf" srcId="{E468D6C2-372E-4FF1-B6F7-BBFB87C99302}" destId="{DE9F5718-BCEC-45D1-9F86-3C178DEC288B}" srcOrd="2" destOrd="0" presId="urn:microsoft.com/office/officeart/2008/layout/VerticalCurvedList"/>
    <dgm:cxn modelId="{4D9C43E7-2E8F-4416-B40A-97E30BF6409B}" type="presParOf" srcId="{DE9F5718-BCEC-45D1-9F86-3C178DEC288B}" destId="{9E0BB25F-6B2A-426B-9E62-9D9571AE1461}" srcOrd="0" destOrd="0" presId="urn:microsoft.com/office/officeart/2008/layout/VerticalCurvedList"/>
    <dgm:cxn modelId="{A7C6723F-0C1D-4B31-861D-0CE20F62C2BD}" type="presParOf" srcId="{E468D6C2-372E-4FF1-B6F7-BBFB87C99302}" destId="{2392C4EF-6AE6-4147-9ED5-AC1437309CAD}" srcOrd="3" destOrd="0" presId="urn:microsoft.com/office/officeart/2008/layout/VerticalCurvedList"/>
    <dgm:cxn modelId="{B13682CD-A601-413A-9CA7-731B7BDE7AC4}" type="presParOf" srcId="{E468D6C2-372E-4FF1-B6F7-BBFB87C99302}" destId="{C4995BCA-8A5A-47FA-B2C6-C1A524EAC637}" srcOrd="4" destOrd="0" presId="urn:microsoft.com/office/officeart/2008/layout/VerticalCurvedList"/>
    <dgm:cxn modelId="{29FD7D01-F639-41C3-B0B4-344656A7C8D6}" type="presParOf" srcId="{C4995BCA-8A5A-47FA-B2C6-C1A524EAC637}" destId="{906B8063-772F-4F8A-A140-A1E9E1520E43}" srcOrd="0" destOrd="0" presId="urn:microsoft.com/office/officeart/2008/layout/VerticalCurvedList"/>
    <dgm:cxn modelId="{81FBD984-343F-4CAD-856D-FCA1C9D4B940}" type="presParOf" srcId="{E468D6C2-372E-4FF1-B6F7-BBFB87C99302}" destId="{B4A1FC53-8B0D-421C-8E3F-83E31DF5DABA}" srcOrd="5" destOrd="0" presId="urn:microsoft.com/office/officeart/2008/layout/VerticalCurvedList"/>
    <dgm:cxn modelId="{A6C07E0F-2149-4728-932E-B5DDE9A86086}" type="presParOf" srcId="{E468D6C2-372E-4FF1-B6F7-BBFB87C99302}" destId="{5DA5A34F-1641-4266-8860-128F084A6778}" srcOrd="6" destOrd="0" presId="urn:microsoft.com/office/officeart/2008/layout/VerticalCurvedList"/>
    <dgm:cxn modelId="{C45A864E-10B8-4D18-A529-429A34E6E1EE}" type="presParOf" srcId="{5DA5A34F-1641-4266-8860-128F084A6778}" destId="{AE3DF9EE-0385-429A-8A5E-BCA062EADCE7}" srcOrd="0" destOrd="0" presId="urn:microsoft.com/office/officeart/2008/layout/VerticalCurvedList"/>
    <dgm:cxn modelId="{2C009289-F182-4B1F-9532-7DD649BBACFC}" type="presParOf" srcId="{E468D6C2-372E-4FF1-B6F7-BBFB87C99302}" destId="{7DB793D3-EEB8-461E-888E-58376C3D3E25}" srcOrd="7" destOrd="0" presId="urn:microsoft.com/office/officeart/2008/layout/VerticalCurvedList"/>
    <dgm:cxn modelId="{3A5A0253-7E01-475B-9E1B-D8F9FAF43798}" type="presParOf" srcId="{E468D6C2-372E-4FF1-B6F7-BBFB87C99302}" destId="{682A28B8-A020-4AEA-B979-31E52243EA7F}" srcOrd="8" destOrd="0" presId="urn:microsoft.com/office/officeart/2008/layout/VerticalCurvedList"/>
    <dgm:cxn modelId="{B60ED564-96C4-484E-9F85-6C7524FFB96F}" type="presParOf" srcId="{682A28B8-A020-4AEA-B979-31E52243EA7F}" destId="{71E68B9D-18A3-4548-8390-A0F293057BE1}" srcOrd="0" destOrd="0" presId="urn:microsoft.com/office/officeart/2008/layout/VerticalCurvedList"/>
    <dgm:cxn modelId="{28D8EAA8-139D-40F5-AE13-D65DE09035B4}" type="presParOf" srcId="{E468D6C2-372E-4FF1-B6F7-BBFB87C99302}" destId="{7767A40A-4CAE-41FF-A5BB-D7266776CBC5}" srcOrd="9" destOrd="0" presId="urn:microsoft.com/office/officeart/2008/layout/VerticalCurvedList"/>
    <dgm:cxn modelId="{87AF38FA-5FCA-4F92-B9F0-6E08BAE42B7F}" type="presParOf" srcId="{E468D6C2-372E-4FF1-B6F7-BBFB87C99302}" destId="{15779DD2-6C1D-4852-8C03-768585D93197}" srcOrd="10" destOrd="0" presId="urn:microsoft.com/office/officeart/2008/layout/VerticalCurvedList"/>
    <dgm:cxn modelId="{CA692447-3757-421D-B720-535567BA57BC}" type="presParOf" srcId="{15779DD2-6C1D-4852-8C03-768585D93197}" destId="{2D796B99-A36F-4549-AD13-0226F7A69D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7B6B2B-29D7-4324-A1D3-AE46F1EB10E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FA4098E-2B1A-4EB1-B6B4-D8C0A25E1927}">
      <dgm:prSet phldrT="[Text]" custT="1"/>
      <dgm:spPr/>
      <dgm:t>
        <a:bodyPr/>
        <a:lstStyle/>
        <a:p>
          <a:endParaRPr lang="cs-CZ" sz="1900" dirty="0">
            <a:solidFill>
              <a:schemeClr val="bg1"/>
            </a:solidFill>
          </a:endParaRPr>
        </a:p>
        <a:p>
          <a:r>
            <a:rPr lang="cs-CZ" sz="2400" b="1" dirty="0">
              <a:solidFill>
                <a:schemeClr val="bg1"/>
              </a:solidFill>
            </a:rPr>
            <a:t>Jan Prajer</a:t>
          </a:r>
        </a:p>
        <a:p>
          <a:r>
            <a:rPr lang="cs-CZ" sz="2400" dirty="0">
              <a:solidFill>
                <a:schemeClr val="bg1"/>
              </a:solidFill>
            </a:rPr>
            <a:t>jan.prajer@mpsv.cz</a:t>
          </a:r>
        </a:p>
        <a:p>
          <a:r>
            <a:rPr lang="cs-CZ" sz="2400" dirty="0">
              <a:solidFill>
                <a:schemeClr val="bg1"/>
              </a:solidFill>
            </a:rPr>
            <a:t>+420 725 920 757</a:t>
          </a:r>
        </a:p>
        <a:p>
          <a:endParaRPr lang="cs-CZ" sz="1900" dirty="0"/>
        </a:p>
      </dgm:t>
    </dgm:pt>
    <dgm:pt modelId="{3AD05B00-1116-46AC-97A0-26B416ED6FFD}" type="parTrans" cxnId="{96867B68-C70C-4DF7-B1E8-0470A39C9045}">
      <dgm:prSet/>
      <dgm:spPr/>
      <dgm:t>
        <a:bodyPr/>
        <a:lstStyle/>
        <a:p>
          <a:endParaRPr lang="cs-CZ"/>
        </a:p>
      </dgm:t>
    </dgm:pt>
    <dgm:pt modelId="{121DE1A7-7656-4B3D-ACB4-26F720981B52}" type="sibTrans" cxnId="{96867B68-C70C-4DF7-B1E8-0470A39C9045}">
      <dgm:prSet/>
      <dgm:spPr/>
      <dgm:t>
        <a:bodyPr/>
        <a:lstStyle/>
        <a:p>
          <a:endParaRPr lang="cs-CZ"/>
        </a:p>
      </dgm:t>
    </dgm:pt>
    <dgm:pt modelId="{29D28EF0-741A-47D2-9F87-8ECB478DE611}">
      <dgm:prSet phldrT="[Text]" custT="1"/>
      <dgm:spPr/>
      <dgm:t>
        <a:bodyPr/>
        <a:lstStyle/>
        <a:p>
          <a:r>
            <a:rPr lang="cs-CZ" sz="2400" b="1" dirty="0">
              <a:solidFill>
                <a:schemeClr val="bg1"/>
              </a:solidFill>
            </a:rPr>
            <a:t>Jitka Vránová</a:t>
          </a:r>
        </a:p>
        <a:p>
          <a:r>
            <a:rPr lang="cs-CZ" sz="2400" dirty="0">
              <a:solidFill>
                <a:schemeClr val="bg1"/>
              </a:solidFill>
            </a:rPr>
            <a:t>jitka.vranova@mpsv.cz</a:t>
          </a:r>
        </a:p>
        <a:p>
          <a:r>
            <a:rPr lang="cs-CZ" sz="2400" dirty="0">
              <a:solidFill>
                <a:schemeClr val="bg1"/>
              </a:solidFill>
            </a:rPr>
            <a:t>+420 773 261 543</a:t>
          </a:r>
        </a:p>
      </dgm:t>
    </dgm:pt>
    <dgm:pt modelId="{8989513D-314F-4FEF-88B6-959905B86B6D}" type="parTrans" cxnId="{CE5923C1-393F-49FD-9A6C-A90EA102C94A}">
      <dgm:prSet/>
      <dgm:spPr/>
      <dgm:t>
        <a:bodyPr/>
        <a:lstStyle/>
        <a:p>
          <a:endParaRPr lang="cs-CZ"/>
        </a:p>
      </dgm:t>
    </dgm:pt>
    <dgm:pt modelId="{BB48B635-A6FA-47E5-9384-0CCBD465818B}" type="sibTrans" cxnId="{CE5923C1-393F-49FD-9A6C-A90EA102C94A}">
      <dgm:prSet/>
      <dgm:spPr/>
      <dgm:t>
        <a:bodyPr/>
        <a:lstStyle/>
        <a:p>
          <a:endParaRPr lang="cs-CZ"/>
        </a:p>
      </dgm:t>
    </dgm:pt>
    <dgm:pt modelId="{76B0BA25-4011-42C0-9C77-2A0424922CE0}" type="pres">
      <dgm:prSet presAssocID="{D47B6B2B-29D7-4324-A1D3-AE46F1EB10ED}" presName="Name0" presStyleCnt="0">
        <dgm:presLayoutVars>
          <dgm:dir/>
          <dgm:resizeHandles val="exact"/>
        </dgm:presLayoutVars>
      </dgm:prSet>
      <dgm:spPr/>
    </dgm:pt>
    <dgm:pt modelId="{BF45AA4C-CC82-48C5-B6BB-EE6835D296FF}" type="pres">
      <dgm:prSet presAssocID="{D47B6B2B-29D7-4324-A1D3-AE46F1EB10ED}" presName="fgShape" presStyleLbl="fgShp" presStyleIdx="0" presStyleCnt="1"/>
      <dgm:spPr/>
    </dgm:pt>
    <dgm:pt modelId="{13A27714-BC10-43BE-9635-95A85D97F458}" type="pres">
      <dgm:prSet presAssocID="{D47B6B2B-29D7-4324-A1D3-AE46F1EB10ED}" presName="linComp" presStyleCnt="0"/>
      <dgm:spPr/>
    </dgm:pt>
    <dgm:pt modelId="{C95DF0B1-4F4C-476C-9538-7900C2505E06}" type="pres">
      <dgm:prSet presAssocID="{EFA4098E-2B1A-4EB1-B6B4-D8C0A25E1927}" presName="compNode" presStyleCnt="0"/>
      <dgm:spPr/>
    </dgm:pt>
    <dgm:pt modelId="{5661F376-59A7-4C64-8668-174EE6C29D68}" type="pres">
      <dgm:prSet presAssocID="{EFA4098E-2B1A-4EB1-B6B4-D8C0A25E1927}" presName="bkgdShape" presStyleLbl="node1" presStyleIdx="0" presStyleCnt="2"/>
      <dgm:spPr/>
    </dgm:pt>
    <dgm:pt modelId="{95733792-0DB6-4B04-A4A5-C1D4B777A4F9}" type="pres">
      <dgm:prSet presAssocID="{EFA4098E-2B1A-4EB1-B6B4-D8C0A25E1927}" presName="nodeTx" presStyleLbl="node1" presStyleIdx="0" presStyleCnt="2">
        <dgm:presLayoutVars>
          <dgm:bulletEnabled val="1"/>
        </dgm:presLayoutVars>
      </dgm:prSet>
      <dgm:spPr/>
    </dgm:pt>
    <dgm:pt modelId="{FDDF7611-EA52-4469-B5D9-FB1D58222BA2}" type="pres">
      <dgm:prSet presAssocID="{EFA4098E-2B1A-4EB1-B6B4-D8C0A25E1927}" presName="invisiNode" presStyleLbl="node1" presStyleIdx="0" presStyleCnt="2"/>
      <dgm:spPr/>
    </dgm:pt>
    <dgm:pt modelId="{CF9E27B1-A810-4CED-A56D-E7D4037E2DDE}" type="pres">
      <dgm:prSet presAssocID="{EFA4098E-2B1A-4EB1-B6B4-D8C0A25E1927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kolák obrys"/>
        </a:ext>
      </dgm:extLst>
    </dgm:pt>
    <dgm:pt modelId="{37978C92-67C2-4D11-B4D4-31A47DE4E2B2}" type="pres">
      <dgm:prSet presAssocID="{121DE1A7-7656-4B3D-ACB4-26F720981B52}" presName="sibTrans" presStyleLbl="sibTrans2D1" presStyleIdx="0" presStyleCnt="0"/>
      <dgm:spPr/>
    </dgm:pt>
    <dgm:pt modelId="{0E2E330C-B8FC-4F7E-A3BF-12963157A656}" type="pres">
      <dgm:prSet presAssocID="{29D28EF0-741A-47D2-9F87-8ECB478DE611}" presName="compNode" presStyleCnt="0"/>
      <dgm:spPr/>
    </dgm:pt>
    <dgm:pt modelId="{4853AE79-150C-47B5-8594-7EC0960EEF3D}" type="pres">
      <dgm:prSet presAssocID="{29D28EF0-741A-47D2-9F87-8ECB478DE611}" presName="bkgdShape" presStyleLbl="node1" presStyleIdx="1" presStyleCnt="2"/>
      <dgm:spPr/>
    </dgm:pt>
    <dgm:pt modelId="{79894461-B49A-490C-B7CB-C64E32C4E925}" type="pres">
      <dgm:prSet presAssocID="{29D28EF0-741A-47D2-9F87-8ECB478DE611}" presName="nodeTx" presStyleLbl="node1" presStyleIdx="1" presStyleCnt="2">
        <dgm:presLayoutVars>
          <dgm:bulletEnabled val="1"/>
        </dgm:presLayoutVars>
      </dgm:prSet>
      <dgm:spPr/>
    </dgm:pt>
    <dgm:pt modelId="{8131962E-E270-43DB-9C8F-C33E2659B6AE}" type="pres">
      <dgm:prSet presAssocID="{29D28EF0-741A-47D2-9F87-8ECB478DE611}" presName="invisiNode" presStyleLbl="node1" presStyleIdx="1" presStyleCnt="2"/>
      <dgm:spPr/>
    </dgm:pt>
    <dgm:pt modelId="{BB36CB23-3269-4A34-BC3B-BAE2FCB39420}" type="pres">
      <dgm:prSet presAssocID="{29D28EF0-741A-47D2-9F87-8ECB478DE611}" presName="imagNode" presStyleLbl="fgImgPlac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kolačka obrys"/>
        </a:ext>
      </dgm:extLst>
    </dgm:pt>
  </dgm:ptLst>
  <dgm:cxnLst>
    <dgm:cxn modelId="{354D371E-AB0F-41E2-B792-680761CEB0AC}" type="presOf" srcId="{D47B6B2B-29D7-4324-A1D3-AE46F1EB10ED}" destId="{76B0BA25-4011-42C0-9C77-2A0424922CE0}" srcOrd="0" destOrd="0" presId="urn:microsoft.com/office/officeart/2005/8/layout/hList7"/>
    <dgm:cxn modelId="{67289938-3D54-4698-996E-7A800B1C1666}" type="presOf" srcId="{EFA4098E-2B1A-4EB1-B6B4-D8C0A25E1927}" destId="{5661F376-59A7-4C64-8668-174EE6C29D68}" srcOrd="0" destOrd="0" presId="urn:microsoft.com/office/officeart/2005/8/layout/hList7"/>
    <dgm:cxn modelId="{96867B68-C70C-4DF7-B1E8-0470A39C9045}" srcId="{D47B6B2B-29D7-4324-A1D3-AE46F1EB10ED}" destId="{EFA4098E-2B1A-4EB1-B6B4-D8C0A25E1927}" srcOrd="0" destOrd="0" parTransId="{3AD05B00-1116-46AC-97A0-26B416ED6FFD}" sibTransId="{121DE1A7-7656-4B3D-ACB4-26F720981B52}"/>
    <dgm:cxn modelId="{5F4C6653-1C61-42CF-9D60-1BF98BEC8090}" type="presOf" srcId="{29D28EF0-741A-47D2-9F87-8ECB478DE611}" destId="{4853AE79-150C-47B5-8594-7EC0960EEF3D}" srcOrd="0" destOrd="0" presId="urn:microsoft.com/office/officeart/2005/8/layout/hList7"/>
    <dgm:cxn modelId="{6C9AD075-858F-4DA6-AB40-6EE9AE10EEF2}" type="presOf" srcId="{29D28EF0-741A-47D2-9F87-8ECB478DE611}" destId="{79894461-B49A-490C-B7CB-C64E32C4E925}" srcOrd="1" destOrd="0" presId="urn:microsoft.com/office/officeart/2005/8/layout/hList7"/>
    <dgm:cxn modelId="{636EB584-671A-4609-AE6A-1635680577BB}" type="presOf" srcId="{121DE1A7-7656-4B3D-ACB4-26F720981B52}" destId="{37978C92-67C2-4D11-B4D4-31A47DE4E2B2}" srcOrd="0" destOrd="0" presId="urn:microsoft.com/office/officeart/2005/8/layout/hList7"/>
    <dgm:cxn modelId="{CE5923C1-393F-49FD-9A6C-A90EA102C94A}" srcId="{D47B6B2B-29D7-4324-A1D3-AE46F1EB10ED}" destId="{29D28EF0-741A-47D2-9F87-8ECB478DE611}" srcOrd="1" destOrd="0" parTransId="{8989513D-314F-4FEF-88B6-959905B86B6D}" sibTransId="{BB48B635-A6FA-47E5-9384-0CCBD465818B}"/>
    <dgm:cxn modelId="{E98CEFC5-72E0-4072-9AA8-9497B4AC8610}" type="presOf" srcId="{EFA4098E-2B1A-4EB1-B6B4-D8C0A25E1927}" destId="{95733792-0DB6-4B04-A4A5-C1D4B777A4F9}" srcOrd="1" destOrd="0" presId="urn:microsoft.com/office/officeart/2005/8/layout/hList7"/>
    <dgm:cxn modelId="{F95E8EF4-31E5-4ADF-AD20-A35BD5C7DB41}" type="presParOf" srcId="{76B0BA25-4011-42C0-9C77-2A0424922CE0}" destId="{BF45AA4C-CC82-48C5-B6BB-EE6835D296FF}" srcOrd="0" destOrd="0" presId="urn:microsoft.com/office/officeart/2005/8/layout/hList7"/>
    <dgm:cxn modelId="{D2E2A5CC-F5FA-445A-9624-E5A3F17E5489}" type="presParOf" srcId="{76B0BA25-4011-42C0-9C77-2A0424922CE0}" destId="{13A27714-BC10-43BE-9635-95A85D97F458}" srcOrd="1" destOrd="0" presId="urn:microsoft.com/office/officeart/2005/8/layout/hList7"/>
    <dgm:cxn modelId="{77A6285D-A0B7-453D-8204-CCCA87C12EDD}" type="presParOf" srcId="{13A27714-BC10-43BE-9635-95A85D97F458}" destId="{C95DF0B1-4F4C-476C-9538-7900C2505E06}" srcOrd="0" destOrd="0" presId="urn:microsoft.com/office/officeart/2005/8/layout/hList7"/>
    <dgm:cxn modelId="{01F6B0A9-A37D-4834-9C05-DF258BA66A99}" type="presParOf" srcId="{C95DF0B1-4F4C-476C-9538-7900C2505E06}" destId="{5661F376-59A7-4C64-8668-174EE6C29D68}" srcOrd="0" destOrd="0" presId="urn:microsoft.com/office/officeart/2005/8/layout/hList7"/>
    <dgm:cxn modelId="{1F8C0C7F-A624-4845-A4FD-CEA2EA934E1F}" type="presParOf" srcId="{C95DF0B1-4F4C-476C-9538-7900C2505E06}" destId="{95733792-0DB6-4B04-A4A5-C1D4B777A4F9}" srcOrd="1" destOrd="0" presId="urn:microsoft.com/office/officeart/2005/8/layout/hList7"/>
    <dgm:cxn modelId="{0054334A-FA39-4F5A-AF99-70E1CC7D085C}" type="presParOf" srcId="{C95DF0B1-4F4C-476C-9538-7900C2505E06}" destId="{FDDF7611-EA52-4469-B5D9-FB1D58222BA2}" srcOrd="2" destOrd="0" presId="urn:microsoft.com/office/officeart/2005/8/layout/hList7"/>
    <dgm:cxn modelId="{2961E1B2-55A9-4F4A-82F2-7167FFAEF9D8}" type="presParOf" srcId="{C95DF0B1-4F4C-476C-9538-7900C2505E06}" destId="{CF9E27B1-A810-4CED-A56D-E7D4037E2DDE}" srcOrd="3" destOrd="0" presId="urn:microsoft.com/office/officeart/2005/8/layout/hList7"/>
    <dgm:cxn modelId="{25BCBCF7-445D-42BC-97AB-8BE7C4B339C8}" type="presParOf" srcId="{13A27714-BC10-43BE-9635-95A85D97F458}" destId="{37978C92-67C2-4D11-B4D4-31A47DE4E2B2}" srcOrd="1" destOrd="0" presId="urn:microsoft.com/office/officeart/2005/8/layout/hList7"/>
    <dgm:cxn modelId="{81CFCE9C-571A-4334-8280-16313AA8A883}" type="presParOf" srcId="{13A27714-BC10-43BE-9635-95A85D97F458}" destId="{0E2E330C-B8FC-4F7E-A3BF-12963157A656}" srcOrd="2" destOrd="0" presId="urn:microsoft.com/office/officeart/2005/8/layout/hList7"/>
    <dgm:cxn modelId="{C2F17231-9EE5-4C9E-B34F-9AC7EB3578E2}" type="presParOf" srcId="{0E2E330C-B8FC-4F7E-A3BF-12963157A656}" destId="{4853AE79-150C-47B5-8594-7EC0960EEF3D}" srcOrd="0" destOrd="0" presId="urn:microsoft.com/office/officeart/2005/8/layout/hList7"/>
    <dgm:cxn modelId="{382F7DBC-AD2D-42D8-A1C7-F168AECB72F7}" type="presParOf" srcId="{0E2E330C-B8FC-4F7E-A3BF-12963157A656}" destId="{79894461-B49A-490C-B7CB-C64E32C4E925}" srcOrd="1" destOrd="0" presId="urn:microsoft.com/office/officeart/2005/8/layout/hList7"/>
    <dgm:cxn modelId="{DD5C47EA-34C0-4786-AAC5-16BE3D0043E7}" type="presParOf" srcId="{0E2E330C-B8FC-4F7E-A3BF-12963157A656}" destId="{8131962E-E270-43DB-9C8F-C33E2659B6AE}" srcOrd="2" destOrd="0" presId="urn:microsoft.com/office/officeart/2005/8/layout/hList7"/>
    <dgm:cxn modelId="{F876EF72-408B-4211-864B-48BDB3F9E4E2}" type="presParOf" srcId="{0E2E330C-B8FC-4F7E-A3BF-12963157A656}" destId="{BB36CB23-3269-4A34-BC3B-BAE2FCB394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F95E5-DF70-4914-B840-A21FD10F4C9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41EFCAE-6308-4B86-93B1-F23ACBBA415E}">
      <dgm:prSet phldrT="[Text]"/>
      <dgm:spPr/>
      <dgm:t>
        <a:bodyPr/>
        <a:lstStyle/>
        <a:p>
          <a:r>
            <a:rPr lang="cs-CZ" b="1" dirty="0"/>
            <a:t>Podporované vzdělávání </a:t>
          </a:r>
          <a:r>
            <a:rPr lang="cs-CZ" dirty="0"/>
            <a:t>= další profesní vzdělávání realizované prostřednictvím vzdělávacích kurzů s přesně vymezenou dobou výuky (jednoznačně odlišitelnou od běžného výkonu pracovních povinností účastníka kurzu) pod vedením lektora</a:t>
          </a:r>
        </a:p>
      </dgm:t>
    </dgm:pt>
    <dgm:pt modelId="{A8B292AF-D710-4156-8C6F-79CA27D675DC}" type="parTrans" cxnId="{DFBBAC15-288D-48BA-8102-32654FFBF2E7}">
      <dgm:prSet/>
      <dgm:spPr/>
      <dgm:t>
        <a:bodyPr/>
        <a:lstStyle/>
        <a:p>
          <a:endParaRPr lang="cs-CZ"/>
        </a:p>
      </dgm:t>
    </dgm:pt>
    <dgm:pt modelId="{B1159CB8-CAF0-44C2-9D35-E220BAAB9202}" type="sibTrans" cxnId="{DFBBAC15-288D-48BA-8102-32654FFBF2E7}">
      <dgm:prSet/>
      <dgm:spPr/>
      <dgm:t>
        <a:bodyPr/>
        <a:lstStyle/>
        <a:p>
          <a:endParaRPr lang="cs-CZ"/>
        </a:p>
      </dgm:t>
    </dgm:pt>
    <dgm:pt modelId="{A9CB5C06-AE7D-4527-84F2-A7171B9397EC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Prezenční vzdělávání</a:t>
          </a:r>
        </a:p>
      </dgm:t>
    </dgm:pt>
    <dgm:pt modelId="{F4CE1B3C-4823-4A8B-B188-F916365AC460}" type="parTrans" cxnId="{B0669370-A771-4820-A9BA-3AB46C40F7EA}">
      <dgm:prSet/>
      <dgm:spPr/>
      <dgm:t>
        <a:bodyPr/>
        <a:lstStyle/>
        <a:p>
          <a:endParaRPr lang="cs-CZ"/>
        </a:p>
      </dgm:t>
    </dgm:pt>
    <dgm:pt modelId="{25FCD2C3-40A8-4390-8BD5-34195B7B6CEE}" type="sibTrans" cxnId="{B0669370-A771-4820-A9BA-3AB46C40F7EA}">
      <dgm:prSet/>
      <dgm:spPr/>
      <dgm:t>
        <a:bodyPr/>
        <a:lstStyle/>
        <a:p>
          <a:endParaRPr lang="cs-CZ"/>
        </a:p>
      </dgm:t>
    </dgm:pt>
    <dgm:pt modelId="{DF4F6C2B-B1A5-46EF-BDAF-759F89BDA669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Distanční vzdělávání</a:t>
          </a:r>
        </a:p>
      </dgm:t>
    </dgm:pt>
    <dgm:pt modelId="{FD10E23A-DA39-4E5D-B035-703D40121A18}" type="parTrans" cxnId="{27C181A0-F68B-43A7-9FF5-FD8E709B0689}">
      <dgm:prSet/>
      <dgm:spPr/>
      <dgm:t>
        <a:bodyPr/>
        <a:lstStyle/>
        <a:p>
          <a:endParaRPr lang="cs-CZ"/>
        </a:p>
      </dgm:t>
    </dgm:pt>
    <dgm:pt modelId="{EF161951-E326-405C-9605-FC7CFE64ED9C}" type="sibTrans" cxnId="{27C181A0-F68B-43A7-9FF5-FD8E709B0689}">
      <dgm:prSet/>
      <dgm:spPr/>
      <dgm:t>
        <a:bodyPr/>
        <a:lstStyle/>
        <a:p>
          <a:endParaRPr lang="cs-CZ"/>
        </a:p>
      </dgm:t>
    </dgm:pt>
    <dgm:pt modelId="{32F6A01A-A9D8-410F-893D-505F3279ABD7}">
      <dgm:prSet phldrT="[Text]"/>
      <dgm:spPr/>
      <dgm:t>
        <a:bodyPr/>
        <a:lstStyle/>
        <a:p>
          <a:r>
            <a:rPr lang="cs-CZ" b="1" dirty="0"/>
            <a:t>Nepodporované vzdělávání </a:t>
          </a:r>
          <a:r>
            <a:rPr lang="cs-CZ" dirty="0"/>
            <a:t>= jiné formy vzdělávání či vzdělávání, které nelze odlišit od běžného výkonu pracovních povinností účastníka</a:t>
          </a:r>
        </a:p>
      </dgm:t>
    </dgm:pt>
    <dgm:pt modelId="{1D539754-8F8F-4022-8CD0-3F71751E49DC}" type="parTrans" cxnId="{B2C0C038-69FC-462F-AA51-AF7F3DD35A58}">
      <dgm:prSet/>
      <dgm:spPr/>
      <dgm:t>
        <a:bodyPr/>
        <a:lstStyle/>
        <a:p>
          <a:endParaRPr lang="cs-CZ"/>
        </a:p>
      </dgm:t>
    </dgm:pt>
    <dgm:pt modelId="{C6AF2D8D-16E4-4813-BFFC-2E8F740DD03E}" type="sibTrans" cxnId="{B2C0C038-69FC-462F-AA51-AF7F3DD35A58}">
      <dgm:prSet/>
      <dgm:spPr/>
      <dgm:t>
        <a:bodyPr/>
        <a:lstStyle/>
        <a:p>
          <a:endParaRPr lang="cs-CZ"/>
        </a:p>
      </dgm:t>
    </dgm:pt>
    <dgm:pt modelId="{0D5315C6-2FF0-4635-9703-6F1653D49587}" type="pres">
      <dgm:prSet presAssocID="{42AF95E5-DF70-4914-B840-A21FD10F4C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3986F7-660F-4769-A277-EE2343D691EF}" type="pres">
      <dgm:prSet presAssocID="{541EFCAE-6308-4B86-93B1-F23ACBBA415E}" presName="vertOne" presStyleCnt="0"/>
      <dgm:spPr/>
    </dgm:pt>
    <dgm:pt modelId="{E1934B79-B853-4C90-8E9F-754F781E207D}" type="pres">
      <dgm:prSet presAssocID="{541EFCAE-6308-4B86-93B1-F23ACBBA415E}" presName="txOne" presStyleLbl="node0" presStyleIdx="0" presStyleCnt="2" custScaleY="149580" custLinFactNeighborX="-112" custLinFactNeighborY="73270">
        <dgm:presLayoutVars>
          <dgm:chPref val="3"/>
        </dgm:presLayoutVars>
      </dgm:prSet>
      <dgm:spPr/>
    </dgm:pt>
    <dgm:pt modelId="{A144EEAD-754B-49A2-B1AE-370D9A873420}" type="pres">
      <dgm:prSet presAssocID="{541EFCAE-6308-4B86-93B1-F23ACBBA415E}" presName="parTransOne" presStyleCnt="0"/>
      <dgm:spPr/>
    </dgm:pt>
    <dgm:pt modelId="{D9B99CC1-18D6-4BD4-8EEA-07E945A8D779}" type="pres">
      <dgm:prSet presAssocID="{541EFCAE-6308-4B86-93B1-F23ACBBA415E}" presName="horzOne" presStyleCnt="0"/>
      <dgm:spPr/>
    </dgm:pt>
    <dgm:pt modelId="{7307AEAF-AFA9-46E3-913B-AAEE5358D0A3}" type="pres">
      <dgm:prSet presAssocID="{A9CB5C06-AE7D-4527-84F2-A7171B9397EC}" presName="vertTwo" presStyleCnt="0"/>
      <dgm:spPr/>
    </dgm:pt>
    <dgm:pt modelId="{64DEDD17-EED3-4AE2-94E2-1645C00D1CA2}" type="pres">
      <dgm:prSet presAssocID="{A9CB5C06-AE7D-4527-84F2-A7171B9397EC}" presName="txTwo" presStyleLbl="node2" presStyleIdx="0" presStyleCnt="2" custScaleY="60242" custLinFactNeighborX="-234" custLinFactNeighborY="2026">
        <dgm:presLayoutVars>
          <dgm:chPref val="3"/>
        </dgm:presLayoutVars>
      </dgm:prSet>
      <dgm:spPr/>
    </dgm:pt>
    <dgm:pt modelId="{9E9D1CB1-6810-4D59-BE1B-CCA14837D540}" type="pres">
      <dgm:prSet presAssocID="{A9CB5C06-AE7D-4527-84F2-A7171B9397EC}" presName="horzTwo" presStyleCnt="0"/>
      <dgm:spPr/>
    </dgm:pt>
    <dgm:pt modelId="{175D1FE5-B340-4929-9C81-60C4D1608E91}" type="pres">
      <dgm:prSet presAssocID="{25FCD2C3-40A8-4390-8BD5-34195B7B6CEE}" presName="sibSpaceTwo" presStyleCnt="0"/>
      <dgm:spPr/>
    </dgm:pt>
    <dgm:pt modelId="{63CB75C7-B1A2-459C-891F-048E76A1EF92}" type="pres">
      <dgm:prSet presAssocID="{DF4F6C2B-B1A5-46EF-BDAF-759F89BDA669}" presName="vertTwo" presStyleCnt="0"/>
      <dgm:spPr/>
    </dgm:pt>
    <dgm:pt modelId="{C4FBB5DD-2912-4FBC-AC82-51B03896E2EB}" type="pres">
      <dgm:prSet presAssocID="{DF4F6C2B-B1A5-46EF-BDAF-759F89BDA669}" presName="txTwo" presStyleLbl="node2" presStyleIdx="1" presStyleCnt="2" custScaleY="60242" custLinFactNeighborX="-84" custLinFactNeighborY="36098">
        <dgm:presLayoutVars>
          <dgm:chPref val="3"/>
        </dgm:presLayoutVars>
      </dgm:prSet>
      <dgm:spPr/>
    </dgm:pt>
    <dgm:pt modelId="{453B0782-7860-467E-87C3-12287044B4FB}" type="pres">
      <dgm:prSet presAssocID="{DF4F6C2B-B1A5-46EF-BDAF-759F89BDA669}" presName="horzTwo" presStyleCnt="0"/>
      <dgm:spPr/>
    </dgm:pt>
    <dgm:pt modelId="{7C7F8DE6-CD26-4577-8AD7-69CB72B7CC5A}" type="pres">
      <dgm:prSet presAssocID="{B1159CB8-CAF0-44C2-9D35-E220BAAB9202}" presName="sibSpaceOne" presStyleCnt="0"/>
      <dgm:spPr/>
    </dgm:pt>
    <dgm:pt modelId="{2B907804-45FC-4582-9448-0F058FFDEB8F}" type="pres">
      <dgm:prSet presAssocID="{32F6A01A-A9D8-410F-893D-505F3279ABD7}" presName="vertOne" presStyleCnt="0"/>
      <dgm:spPr/>
    </dgm:pt>
    <dgm:pt modelId="{64A9CF5E-196D-4A12-AA07-EBEB524AFEE7}" type="pres">
      <dgm:prSet presAssocID="{32F6A01A-A9D8-410F-893D-505F3279ABD7}" presName="txOne" presStyleLbl="node0" presStyleIdx="1" presStyleCnt="2" custScaleX="115723" custScaleY="210483" custLinFactNeighborX="-5776" custLinFactNeighborY="6456">
        <dgm:presLayoutVars>
          <dgm:chPref val="3"/>
        </dgm:presLayoutVars>
      </dgm:prSet>
      <dgm:spPr/>
    </dgm:pt>
    <dgm:pt modelId="{C64B4243-00DA-409C-95DA-E836F8C85C49}" type="pres">
      <dgm:prSet presAssocID="{32F6A01A-A9D8-410F-893D-505F3279ABD7}" presName="horzOne" presStyleCnt="0"/>
      <dgm:spPr/>
    </dgm:pt>
  </dgm:ptLst>
  <dgm:cxnLst>
    <dgm:cxn modelId="{DFBBAC15-288D-48BA-8102-32654FFBF2E7}" srcId="{42AF95E5-DF70-4914-B840-A21FD10F4C96}" destId="{541EFCAE-6308-4B86-93B1-F23ACBBA415E}" srcOrd="0" destOrd="0" parTransId="{A8B292AF-D710-4156-8C6F-79CA27D675DC}" sibTransId="{B1159CB8-CAF0-44C2-9D35-E220BAAB9202}"/>
    <dgm:cxn modelId="{B2C0C038-69FC-462F-AA51-AF7F3DD35A58}" srcId="{42AF95E5-DF70-4914-B840-A21FD10F4C96}" destId="{32F6A01A-A9D8-410F-893D-505F3279ABD7}" srcOrd="1" destOrd="0" parTransId="{1D539754-8F8F-4022-8CD0-3F71751E49DC}" sibTransId="{C6AF2D8D-16E4-4813-BFFC-2E8F740DD03E}"/>
    <dgm:cxn modelId="{BC64493A-0F9C-4119-AEB3-255006A32429}" type="presOf" srcId="{32F6A01A-A9D8-410F-893D-505F3279ABD7}" destId="{64A9CF5E-196D-4A12-AA07-EBEB524AFEE7}" srcOrd="0" destOrd="0" presId="urn:microsoft.com/office/officeart/2005/8/layout/hierarchy4"/>
    <dgm:cxn modelId="{4037AC69-3CF0-4214-99C6-254B1DA59A34}" type="presOf" srcId="{42AF95E5-DF70-4914-B840-A21FD10F4C96}" destId="{0D5315C6-2FF0-4635-9703-6F1653D49587}" srcOrd="0" destOrd="0" presId="urn:microsoft.com/office/officeart/2005/8/layout/hierarchy4"/>
    <dgm:cxn modelId="{B0669370-A771-4820-A9BA-3AB46C40F7EA}" srcId="{541EFCAE-6308-4B86-93B1-F23ACBBA415E}" destId="{A9CB5C06-AE7D-4527-84F2-A7171B9397EC}" srcOrd="0" destOrd="0" parTransId="{F4CE1B3C-4823-4A8B-B188-F916365AC460}" sibTransId="{25FCD2C3-40A8-4390-8BD5-34195B7B6CEE}"/>
    <dgm:cxn modelId="{27C181A0-F68B-43A7-9FF5-FD8E709B0689}" srcId="{541EFCAE-6308-4B86-93B1-F23ACBBA415E}" destId="{DF4F6C2B-B1A5-46EF-BDAF-759F89BDA669}" srcOrd="1" destOrd="0" parTransId="{FD10E23A-DA39-4E5D-B035-703D40121A18}" sibTransId="{EF161951-E326-405C-9605-FC7CFE64ED9C}"/>
    <dgm:cxn modelId="{008D08A3-C192-4F20-968C-0FF4A0C2CF36}" type="presOf" srcId="{A9CB5C06-AE7D-4527-84F2-A7171B9397EC}" destId="{64DEDD17-EED3-4AE2-94E2-1645C00D1CA2}" srcOrd="0" destOrd="0" presId="urn:microsoft.com/office/officeart/2005/8/layout/hierarchy4"/>
    <dgm:cxn modelId="{196A14C2-472C-478D-A09B-8DC161D5126C}" type="presOf" srcId="{541EFCAE-6308-4B86-93B1-F23ACBBA415E}" destId="{E1934B79-B853-4C90-8E9F-754F781E207D}" srcOrd="0" destOrd="0" presId="urn:microsoft.com/office/officeart/2005/8/layout/hierarchy4"/>
    <dgm:cxn modelId="{1DE4A8C9-61B0-48C9-995E-9E6CFD2EFB56}" type="presOf" srcId="{DF4F6C2B-B1A5-46EF-BDAF-759F89BDA669}" destId="{C4FBB5DD-2912-4FBC-AC82-51B03896E2EB}" srcOrd="0" destOrd="0" presId="urn:microsoft.com/office/officeart/2005/8/layout/hierarchy4"/>
    <dgm:cxn modelId="{5204F5E5-7BA5-4B4B-B0AE-9387EBE0306D}" type="presParOf" srcId="{0D5315C6-2FF0-4635-9703-6F1653D49587}" destId="{473986F7-660F-4769-A277-EE2343D691EF}" srcOrd="0" destOrd="0" presId="urn:microsoft.com/office/officeart/2005/8/layout/hierarchy4"/>
    <dgm:cxn modelId="{1A185FF5-518A-43A4-8E26-B8FFAC7BD45C}" type="presParOf" srcId="{473986F7-660F-4769-A277-EE2343D691EF}" destId="{E1934B79-B853-4C90-8E9F-754F781E207D}" srcOrd="0" destOrd="0" presId="urn:microsoft.com/office/officeart/2005/8/layout/hierarchy4"/>
    <dgm:cxn modelId="{4C3AD926-F4FB-442B-ACD8-77B81B2D0B7C}" type="presParOf" srcId="{473986F7-660F-4769-A277-EE2343D691EF}" destId="{A144EEAD-754B-49A2-B1AE-370D9A873420}" srcOrd="1" destOrd="0" presId="urn:microsoft.com/office/officeart/2005/8/layout/hierarchy4"/>
    <dgm:cxn modelId="{68DB3E7F-7DF1-4FAA-8C43-E18BFDF3F021}" type="presParOf" srcId="{473986F7-660F-4769-A277-EE2343D691EF}" destId="{D9B99CC1-18D6-4BD4-8EEA-07E945A8D779}" srcOrd="2" destOrd="0" presId="urn:microsoft.com/office/officeart/2005/8/layout/hierarchy4"/>
    <dgm:cxn modelId="{A91CB536-B66F-4746-9B23-4249196B84D8}" type="presParOf" srcId="{D9B99CC1-18D6-4BD4-8EEA-07E945A8D779}" destId="{7307AEAF-AFA9-46E3-913B-AAEE5358D0A3}" srcOrd="0" destOrd="0" presId="urn:microsoft.com/office/officeart/2005/8/layout/hierarchy4"/>
    <dgm:cxn modelId="{576C22C5-27D3-4437-9F70-DBB392DC264E}" type="presParOf" srcId="{7307AEAF-AFA9-46E3-913B-AAEE5358D0A3}" destId="{64DEDD17-EED3-4AE2-94E2-1645C00D1CA2}" srcOrd="0" destOrd="0" presId="urn:microsoft.com/office/officeart/2005/8/layout/hierarchy4"/>
    <dgm:cxn modelId="{E805F056-6EB9-47AE-AF58-03BC42697689}" type="presParOf" srcId="{7307AEAF-AFA9-46E3-913B-AAEE5358D0A3}" destId="{9E9D1CB1-6810-4D59-BE1B-CCA14837D540}" srcOrd="1" destOrd="0" presId="urn:microsoft.com/office/officeart/2005/8/layout/hierarchy4"/>
    <dgm:cxn modelId="{B2F7F29F-E7EF-41BF-B49F-1D5DFFDFC941}" type="presParOf" srcId="{D9B99CC1-18D6-4BD4-8EEA-07E945A8D779}" destId="{175D1FE5-B340-4929-9C81-60C4D1608E91}" srcOrd="1" destOrd="0" presId="urn:microsoft.com/office/officeart/2005/8/layout/hierarchy4"/>
    <dgm:cxn modelId="{163C95C7-FF83-4291-9687-C7CCACD391E7}" type="presParOf" srcId="{D9B99CC1-18D6-4BD4-8EEA-07E945A8D779}" destId="{63CB75C7-B1A2-459C-891F-048E76A1EF92}" srcOrd="2" destOrd="0" presId="urn:microsoft.com/office/officeart/2005/8/layout/hierarchy4"/>
    <dgm:cxn modelId="{AF58137A-5F90-450E-940C-77B543D8C542}" type="presParOf" srcId="{63CB75C7-B1A2-459C-891F-048E76A1EF92}" destId="{C4FBB5DD-2912-4FBC-AC82-51B03896E2EB}" srcOrd="0" destOrd="0" presId="urn:microsoft.com/office/officeart/2005/8/layout/hierarchy4"/>
    <dgm:cxn modelId="{6B8BBBD9-C116-444A-BC81-AB6DEB6545BA}" type="presParOf" srcId="{63CB75C7-B1A2-459C-891F-048E76A1EF92}" destId="{453B0782-7860-467E-87C3-12287044B4FB}" srcOrd="1" destOrd="0" presId="urn:microsoft.com/office/officeart/2005/8/layout/hierarchy4"/>
    <dgm:cxn modelId="{23873E0D-D06B-411D-B55B-7AE2E4FFAFCF}" type="presParOf" srcId="{0D5315C6-2FF0-4635-9703-6F1653D49587}" destId="{7C7F8DE6-CD26-4577-8AD7-69CB72B7CC5A}" srcOrd="1" destOrd="0" presId="urn:microsoft.com/office/officeart/2005/8/layout/hierarchy4"/>
    <dgm:cxn modelId="{39BEE587-4C5B-4D4B-8393-EF6E090FC51E}" type="presParOf" srcId="{0D5315C6-2FF0-4635-9703-6F1653D49587}" destId="{2B907804-45FC-4582-9448-0F058FFDEB8F}" srcOrd="2" destOrd="0" presId="urn:microsoft.com/office/officeart/2005/8/layout/hierarchy4"/>
    <dgm:cxn modelId="{2FE9CF8C-1921-4969-A603-2F1543C3E52A}" type="presParOf" srcId="{2B907804-45FC-4582-9448-0F058FFDEB8F}" destId="{64A9CF5E-196D-4A12-AA07-EBEB524AFEE7}" srcOrd="0" destOrd="0" presId="urn:microsoft.com/office/officeart/2005/8/layout/hierarchy4"/>
    <dgm:cxn modelId="{FF75A5BF-ADC6-4A3E-B2E6-3F297F0343EF}" type="presParOf" srcId="{2B907804-45FC-4582-9448-0F058FFDEB8F}" destId="{C64B4243-00DA-409C-95DA-E836F8C85C4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6B704-7D03-4D8E-9AC6-7E92B08CD32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ADD78-22EE-4037-993D-2A96D30ACC91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Výuka probíhá výhradně osobně</a:t>
          </a:r>
          <a:endParaRPr lang="en-US" b="0" dirty="0">
            <a:solidFill>
              <a:srgbClr val="164088"/>
            </a:solidFill>
          </a:endParaRPr>
        </a:p>
      </dgm:t>
    </dgm:pt>
    <dgm:pt modelId="{FDD89555-8A9D-4669-9576-8297C63C4B94}" type="parTrans" cxnId="{9DCD0431-F38D-4484-9D05-F190974D4E20}">
      <dgm:prSet/>
      <dgm:spPr/>
      <dgm:t>
        <a:bodyPr/>
        <a:lstStyle/>
        <a:p>
          <a:endParaRPr lang="en-US"/>
        </a:p>
      </dgm:t>
    </dgm:pt>
    <dgm:pt modelId="{BB8E0CA3-6C9F-4EA1-882B-13BAE5462F4C}" type="sibTrans" cxnId="{9DCD0431-F38D-4484-9D05-F190974D4E20}">
      <dgm:prSet/>
      <dgm:spPr/>
      <dgm:t>
        <a:bodyPr/>
        <a:lstStyle/>
        <a:p>
          <a:endParaRPr lang="en-US"/>
        </a:p>
      </dgm:t>
    </dgm:pt>
    <dgm:pt modelId="{60B0062D-0C01-43AE-9501-017798031F7B}">
      <dgm:prSet/>
      <dgm:spPr>
        <a:solidFill>
          <a:schemeClr val="tx2"/>
        </a:solidFill>
      </dgm:spPr>
      <dgm:t>
        <a:bodyPr/>
        <a:lstStyle/>
        <a:p>
          <a:r>
            <a:rPr lang="cs-CZ" b="1" dirty="0">
              <a:solidFill>
                <a:srgbClr val="164088"/>
              </a:solidFill>
            </a:rPr>
            <a:t>Všichni účastníci kurzu z cílové skupiny projektu a lektor jsou přítomni na jednom místě</a:t>
          </a:r>
          <a:r>
            <a:rPr lang="cs-CZ" dirty="0">
              <a:solidFill>
                <a:srgbClr val="164088"/>
              </a:solidFill>
            </a:rPr>
            <a:t> (v učebně či na pracovišti účastníka/účastníků) </a:t>
          </a:r>
        </a:p>
      </dgm:t>
    </dgm:pt>
    <dgm:pt modelId="{D48A2102-CC08-4F8E-9ED1-BC7C227932C2}" type="parTrans" cxnId="{E8F8F914-8CB3-4D83-A750-295CB9C78908}">
      <dgm:prSet/>
      <dgm:spPr/>
      <dgm:t>
        <a:bodyPr/>
        <a:lstStyle/>
        <a:p>
          <a:endParaRPr lang="en-US"/>
        </a:p>
      </dgm:t>
    </dgm:pt>
    <dgm:pt modelId="{133110EA-4C91-48AB-8743-E98DA9DCDCAC}" type="sibTrans" cxnId="{E8F8F914-8CB3-4D83-A750-295CB9C78908}">
      <dgm:prSet/>
      <dgm:spPr/>
      <dgm:t>
        <a:bodyPr/>
        <a:lstStyle/>
        <a:p>
          <a:endParaRPr lang="en-US"/>
        </a:p>
      </dgm:t>
    </dgm:pt>
    <dgm:pt modelId="{22E53110-6751-40C2-A69C-4DA514A06B5B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Za pracoviště se nepovažuje domov účastníka/účastníků</a:t>
          </a:r>
          <a:endParaRPr lang="en-US" b="0" dirty="0">
            <a:solidFill>
              <a:srgbClr val="164088"/>
            </a:solidFill>
          </a:endParaRPr>
        </a:p>
      </dgm:t>
    </dgm:pt>
    <dgm:pt modelId="{0A41A90D-2868-4EEC-A3A7-BEFCFC6FEFC4}" type="parTrans" cxnId="{DFEF69C3-B577-47A0-8475-189ECEE11526}">
      <dgm:prSet/>
      <dgm:spPr/>
      <dgm:t>
        <a:bodyPr/>
        <a:lstStyle/>
        <a:p>
          <a:endParaRPr lang="en-US"/>
        </a:p>
      </dgm:t>
    </dgm:pt>
    <dgm:pt modelId="{919207C0-8903-4D98-B418-2FCE6C9B7935}" type="sibTrans" cxnId="{DFEF69C3-B577-47A0-8475-189ECEE11526}">
      <dgm:prSet/>
      <dgm:spPr/>
      <dgm:t>
        <a:bodyPr/>
        <a:lstStyle/>
        <a:p>
          <a:endParaRPr lang="en-US"/>
        </a:p>
      </dgm:t>
    </dgm:pt>
    <dgm:pt modelId="{E15C7796-9A82-4B49-93D2-C9F2FAB3AE91}" type="pres">
      <dgm:prSet presAssocID="{14A6B704-7D03-4D8E-9AC6-7E92B08CD320}" presName="linear" presStyleCnt="0">
        <dgm:presLayoutVars>
          <dgm:animLvl val="lvl"/>
          <dgm:resizeHandles val="exact"/>
        </dgm:presLayoutVars>
      </dgm:prSet>
      <dgm:spPr/>
    </dgm:pt>
    <dgm:pt modelId="{4A588B13-DE19-466F-8928-D84184C56A7B}" type="pres">
      <dgm:prSet presAssocID="{0FCADD78-22EE-4037-993D-2A96D30ACC91}" presName="parentText" presStyleLbl="node1" presStyleIdx="0" presStyleCnt="3" custLinFactNeighborX="3939" custLinFactNeighborY="34775">
        <dgm:presLayoutVars>
          <dgm:chMax val="0"/>
          <dgm:bulletEnabled val="1"/>
        </dgm:presLayoutVars>
      </dgm:prSet>
      <dgm:spPr/>
    </dgm:pt>
    <dgm:pt modelId="{266BEFEC-DA9C-43C4-BE33-C46ED6C10C47}" type="pres">
      <dgm:prSet presAssocID="{BB8E0CA3-6C9F-4EA1-882B-13BAE5462F4C}" presName="spacer" presStyleCnt="0"/>
      <dgm:spPr/>
    </dgm:pt>
    <dgm:pt modelId="{E7E0C938-6DB4-4F1A-BA82-F4E71E60491E}" type="pres">
      <dgm:prSet presAssocID="{60B0062D-0C01-43AE-9501-017798031F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6D48B0-AEAA-4C5A-841B-B4C1CC8F3885}" type="pres">
      <dgm:prSet presAssocID="{133110EA-4C91-48AB-8743-E98DA9DCDCAC}" presName="spacer" presStyleCnt="0"/>
      <dgm:spPr/>
    </dgm:pt>
    <dgm:pt modelId="{F5A67E39-4880-4855-88BC-70B90EE4C81F}" type="pres">
      <dgm:prSet presAssocID="{22E53110-6751-40C2-A69C-4DA514A06B5B}" presName="parentText" presStyleLbl="node1" presStyleIdx="2" presStyleCnt="3" custLinFactNeighborX="2835" custLinFactNeighborY="-20136">
        <dgm:presLayoutVars>
          <dgm:chMax val="0"/>
          <dgm:bulletEnabled val="1"/>
        </dgm:presLayoutVars>
      </dgm:prSet>
      <dgm:spPr/>
    </dgm:pt>
  </dgm:ptLst>
  <dgm:cxnLst>
    <dgm:cxn modelId="{E8F8F914-8CB3-4D83-A750-295CB9C78908}" srcId="{14A6B704-7D03-4D8E-9AC6-7E92B08CD320}" destId="{60B0062D-0C01-43AE-9501-017798031F7B}" srcOrd="1" destOrd="0" parTransId="{D48A2102-CC08-4F8E-9ED1-BC7C227932C2}" sibTransId="{133110EA-4C91-48AB-8743-E98DA9DCDCAC}"/>
    <dgm:cxn modelId="{9DCD0431-F38D-4484-9D05-F190974D4E20}" srcId="{14A6B704-7D03-4D8E-9AC6-7E92B08CD320}" destId="{0FCADD78-22EE-4037-993D-2A96D30ACC91}" srcOrd="0" destOrd="0" parTransId="{FDD89555-8A9D-4669-9576-8297C63C4B94}" sibTransId="{BB8E0CA3-6C9F-4EA1-882B-13BAE5462F4C}"/>
    <dgm:cxn modelId="{8F1F4EA1-D8BB-415B-9ADC-8C4D364DC636}" type="presOf" srcId="{14A6B704-7D03-4D8E-9AC6-7E92B08CD320}" destId="{E15C7796-9A82-4B49-93D2-C9F2FAB3AE91}" srcOrd="0" destOrd="0" presId="urn:microsoft.com/office/officeart/2005/8/layout/vList2"/>
    <dgm:cxn modelId="{9C4944A5-C7F8-4ED4-A269-E49867AAD8DB}" type="presOf" srcId="{60B0062D-0C01-43AE-9501-017798031F7B}" destId="{E7E0C938-6DB4-4F1A-BA82-F4E71E60491E}" srcOrd="0" destOrd="0" presId="urn:microsoft.com/office/officeart/2005/8/layout/vList2"/>
    <dgm:cxn modelId="{DFEF69C3-B577-47A0-8475-189ECEE11526}" srcId="{14A6B704-7D03-4D8E-9AC6-7E92B08CD320}" destId="{22E53110-6751-40C2-A69C-4DA514A06B5B}" srcOrd="2" destOrd="0" parTransId="{0A41A90D-2868-4EEC-A3A7-BEFCFC6FEFC4}" sibTransId="{919207C0-8903-4D98-B418-2FCE6C9B7935}"/>
    <dgm:cxn modelId="{F706CAC9-70E6-4A04-B8D0-E05D755C0305}" type="presOf" srcId="{22E53110-6751-40C2-A69C-4DA514A06B5B}" destId="{F5A67E39-4880-4855-88BC-70B90EE4C81F}" srcOrd="0" destOrd="0" presId="urn:microsoft.com/office/officeart/2005/8/layout/vList2"/>
    <dgm:cxn modelId="{C86696EE-4E58-48D1-8750-436F2CD662E1}" type="presOf" srcId="{0FCADD78-22EE-4037-993D-2A96D30ACC91}" destId="{4A588B13-DE19-466F-8928-D84184C56A7B}" srcOrd="0" destOrd="0" presId="urn:microsoft.com/office/officeart/2005/8/layout/vList2"/>
    <dgm:cxn modelId="{562D6A11-D1C0-4E57-8A3F-E1C8E414AC96}" type="presParOf" srcId="{E15C7796-9A82-4B49-93D2-C9F2FAB3AE91}" destId="{4A588B13-DE19-466F-8928-D84184C56A7B}" srcOrd="0" destOrd="0" presId="urn:microsoft.com/office/officeart/2005/8/layout/vList2"/>
    <dgm:cxn modelId="{27B1D73A-BBEC-4DA2-8E0C-A610F4B65722}" type="presParOf" srcId="{E15C7796-9A82-4B49-93D2-C9F2FAB3AE91}" destId="{266BEFEC-DA9C-43C4-BE33-C46ED6C10C47}" srcOrd="1" destOrd="0" presId="urn:microsoft.com/office/officeart/2005/8/layout/vList2"/>
    <dgm:cxn modelId="{29B1202A-07D2-40FF-B98B-90E601FB834D}" type="presParOf" srcId="{E15C7796-9A82-4B49-93D2-C9F2FAB3AE91}" destId="{E7E0C938-6DB4-4F1A-BA82-F4E71E60491E}" srcOrd="2" destOrd="0" presId="urn:microsoft.com/office/officeart/2005/8/layout/vList2"/>
    <dgm:cxn modelId="{AF00E587-767A-4A88-ADFB-C17CE07E1C3A}" type="presParOf" srcId="{E15C7796-9A82-4B49-93D2-C9F2FAB3AE91}" destId="{D76D48B0-AEAA-4C5A-841B-B4C1CC8F3885}" srcOrd="3" destOrd="0" presId="urn:microsoft.com/office/officeart/2005/8/layout/vList2"/>
    <dgm:cxn modelId="{3919133A-6E72-40D5-AE59-33E8285D4122}" type="presParOf" srcId="{E15C7796-9A82-4B49-93D2-C9F2FAB3AE91}" destId="{F5A67E39-4880-4855-88BC-70B90EE4C8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A6B704-7D03-4D8E-9AC6-7E92B08CD32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ADD78-22EE-4037-993D-2A96D30ACC91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Ve </a:t>
          </a:r>
          <a:r>
            <a:rPr lang="cs-CZ" b="1" dirty="0">
              <a:solidFill>
                <a:srgbClr val="164088"/>
              </a:solidFill>
            </a:rPr>
            <a:t>výuce je využit videokonferenční přenos</a:t>
          </a:r>
          <a:r>
            <a:rPr lang="cs-CZ" b="0" dirty="0">
              <a:solidFill>
                <a:srgbClr val="164088"/>
              </a:solidFill>
            </a:rPr>
            <a:t>, který umožňuje okamžitou vizuální a akustickou interakci lektora a účastníků kurzu a jejich spolupráci (tj. výuka probíhá v reálném čase)</a:t>
          </a:r>
          <a:endParaRPr lang="en-US" b="0" dirty="0">
            <a:solidFill>
              <a:srgbClr val="164088"/>
            </a:solidFill>
          </a:endParaRPr>
        </a:p>
      </dgm:t>
    </dgm:pt>
    <dgm:pt modelId="{FDD89555-8A9D-4669-9576-8297C63C4B94}" type="parTrans" cxnId="{9DCD0431-F38D-4484-9D05-F190974D4E20}">
      <dgm:prSet/>
      <dgm:spPr/>
      <dgm:t>
        <a:bodyPr/>
        <a:lstStyle/>
        <a:p>
          <a:endParaRPr lang="en-US"/>
        </a:p>
      </dgm:t>
    </dgm:pt>
    <dgm:pt modelId="{BB8E0CA3-6C9F-4EA1-882B-13BAE5462F4C}" type="sibTrans" cxnId="{9DCD0431-F38D-4484-9D05-F190974D4E20}">
      <dgm:prSet/>
      <dgm:spPr/>
      <dgm:t>
        <a:bodyPr/>
        <a:lstStyle/>
        <a:p>
          <a:endParaRPr lang="en-US"/>
        </a:p>
      </dgm:t>
    </dgm:pt>
    <dgm:pt modelId="{60B0062D-0C01-43AE-9501-017798031F7B}">
      <dgm:prSet/>
      <dgm:spPr>
        <a:solidFill>
          <a:schemeClr val="tx2"/>
        </a:solidFill>
      </dgm:spPr>
      <dgm:t>
        <a:bodyPr/>
        <a:lstStyle/>
        <a:p>
          <a:r>
            <a:rPr lang="cs-CZ" b="0" dirty="0">
              <a:solidFill>
                <a:srgbClr val="164088"/>
              </a:solidFill>
            </a:rPr>
            <a:t>Výuka musí probíhat v prostředí softwarového nástroje, který umožní vytvoření audiozáznamu o průběhu aktivity</a:t>
          </a:r>
        </a:p>
      </dgm:t>
    </dgm:pt>
    <dgm:pt modelId="{D48A2102-CC08-4F8E-9ED1-BC7C227932C2}" type="parTrans" cxnId="{E8F8F914-8CB3-4D83-A750-295CB9C78908}">
      <dgm:prSet/>
      <dgm:spPr/>
      <dgm:t>
        <a:bodyPr/>
        <a:lstStyle/>
        <a:p>
          <a:endParaRPr lang="en-US"/>
        </a:p>
      </dgm:t>
    </dgm:pt>
    <dgm:pt modelId="{133110EA-4C91-48AB-8743-E98DA9DCDCAC}" type="sibTrans" cxnId="{E8F8F914-8CB3-4D83-A750-295CB9C78908}">
      <dgm:prSet/>
      <dgm:spPr/>
      <dgm:t>
        <a:bodyPr/>
        <a:lstStyle/>
        <a:p>
          <a:endParaRPr lang="en-US"/>
        </a:p>
      </dgm:t>
    </dgm:pt>
    <dgm:pt modelId="{22E53110-6751-40C2-A69C-4DA514A06B5B}">
      <dgm:prSet/>
      <dgm:spPr>
        <a:solidFill>
          <a:schemeClr val="tx2"/>
        </a:solidFill>
      </dgm:spPr>
      <dgm:t>
        <a:bodyPr/>
        <a:lstStyle/>
        <a:p>
          <a:r>
            <a:rPr lang="cs-CZ" b="1" dirty="0">
              <a:solidFill>
                <a:srgbClr val="164088"/>
              </a:solidFill>
            </a:rPr>
            <a:t>Alespoň některý z účastníků z cílové skupiny projektu se musí nacházet v učebně či na pracovišti </a:t>
          </a:r>
          <a:r>
            <a:rPr lang="cs-CZ" b="0" dirty="0">
              <a:solidFill>
                <a:srgbClr val="164088"/>
              </a:solidFill>
            </a:rPr>
            <a:t>účastníka/účastníků</a:t>
          </a:r>
          <a:endParaRPr lang="en-US" b="0" dirty="0">
            <a:solidFill>
              <a:srgbClr val="164088"/>
            </a:solidFill>
          </a:endParaRPr>
        </a:p>
      </dgm:t>
    </dgm:pt>
    <dgm:pt modelId="{0A41A90D-2868-4EEC-A3A7-BEFCFC6FEFC4}" type="parTrans" cxnId="{DFEF69C3-B577-47A0-8475-189ECEE11526}">
      <dgm:prSet/>
      <dgm:spPr/>
      <dgm:t>
        <a:bodyPr/>
        <a:lstStyle/>
        <a:p>
          <a:endParaRPr lang="en-US"/>
        </a:p>
      </dgm:t>
    </dgm:pt>
    <dgm:pt modelId="{919207C0-8903-4D98-B418-2FCE6C9B7935}" type="sibTrans" cxnId="{DFEF69C3-B577-47A0-8475-189ECEE11526}">
      <dgm:prSet/>
      <dgm:spPr/>
      <dgm:t>
        <a:bodyPr/>
        <a:lstStyle/>
        <a:p>
          <a:endParaRPr lang="en-US"/>
        </a:p>
      </dgm:t>
    </dgm:pt>
    <dgm:pt modelId="{BD966779-13C4-4B40-B690-1C4359BACFA8}">
      <dgm:prSet/>
      <dgm:spPr>
        <a:solidFill>
          <a:schemeClr val="tx2"/>
        </a:solidFill>
      </dgm:spPr>
      <dgm:t>
        <a:bodyPr/>
        <a:lstStyle/>
        <a:p>
          <a:r>
            <a:rPr lang="cs-CZ" dirty="0">
              <a:solidFill>
                <a:schemeClr val="accent1"/>
              </a:solidFill>
            </a:rPr>
            <a:t>Lektor / některý účastník / někteří účastníci z cílové skupiny projektu není přítomen / nejsou přítomni v učebně či na pracovišti účastníka/účastníků</a:t>
          </a:r>
        </a:p>
      </dgm:t>
    </dgm:pt>
    <dgm:pt modelId="{6A1AB542-C590-4507-809D-D56568457746}" type="parTrans" cxnId="{F88EEAD0-272C-47A2-966A-C508F41316E8}">
      <dgm:prSet/>
      <dgm:spPr/>
      <dgm:t>
        <a:bodyPr/>
        <a:lstStyle/>
        <a:p>
          <a:endParaRPr lang="cs-CZ"/>
        </a:p>
      </dgm:t>
    </dgm:pt>
    <dgm:pt modelId="{ACC18B9B-FDDD-4374-856E-CFCCFBA1D293}" type="sibTrans" cxnId="{F88EEAD0-272C-47A2-966A-C508F41316E8}">
      <dgm:prSet/>
      <dgm:spPr/>
      <dgm:t>
        <a:bodyPr/>
        <a:lstStyle/>
        <a:p>
          <a:endParaRPr lang="cs-CZ"/>
        </a:p>
      </dgm:t>
    </dgm:pt>
    <dgm:pt modelId="{E15C7796-9A82-4B49-93D2-C9F2FAB3AE91}" type="pres">
      <dgm:prSet presAssocID="{14A6B704-7D03-4D8E-9AC6-7E92B08CD320}" presName="linear" presStyleCnt="0">
        <dgm:presLayoutVars>
          <dgm:animLvl val="lvl"/>
          <dgm:resizeHandles val="exact"/>
        </dgm:presLayoutVars>
      </dgm:prSet>
      <dgm:spPr/>
    </dgm:pt>
    <dgm:pt modelId="{4A588B13-DE19-466F-8928-D84184C56A7B}" type="pres">
      <dgm:prSet presAssocID="{0FCADD78-22EE-4037-993D-2A96D30ACC91}" presName="parentText" presStyleLbl="node1" presStyleIdx="0" presStyleCnt="4" custLinFactY="-8233" custLinFactNeighborX="-4827" custLinFactNeighborY="-100000">
        <dgm:presLayoutVars>
          <dgm:chMax val="0"/>
          <dgm:bulletEnabled val="1"/>
        </dgm:presLayoutVars>
      </dgm:prSet>
      <dgm:spPr/>
    </dgm:pt>
    <dgm:pt modelId="{266BEFEC-DA9C-43C4-BE33-C46ED6C10C47}" type="pres">
      <dgm:prSet presAssocID="{BB8E0CA3-6C9F-4EA1-882B-13BAE5462F4C}" presName="spacer" presStyleCnt="0"/>
      <dgm:spPr/>
    </dgm:pt>
    <dgm:pt modelId="{E7E0C938-6DB4-4F1A-BA82-F4E71E60491E}" type="pres">
      <dgm:prSet presAssocID="{60B0062D-0C01-43AE-9501-017798031F7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6D48B0-AEAA-4C5A-841B-B4C1CC8F3885}" type="pres">
      <dgm:prSet presAssocID="{133110EA-4C91-48AB-8743-E98DA9DCDCAC}" presName="spacer" presStyleCnt="0"/>
      <dgm:spPr/>
    </dgm:pt>
    <dgm:pt modelId="{B88687D6-F848-45A1-856A-3FC7B4AF841A}" type="pres">
      <dgm:prSet presAssocID="{BD966779-13C4-4B40-B690-1C4359BACF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F44D0D-D239-4232-8E34-7C8A62CB2B7E}" type="pres">
      <dgm:prSet presAssocID="{ACC18B9B-FDDD-4374-856E-CFCCFBA1D293}" presName="spacer" presStyleCnt="0"/>
      <dgm:spPr/>
    </dgm:pt>
    <dgm:pt modelId="{F5A67E39-4880-4855-88BC-70B90EE4C81F}" type="pres">
      <dgm:prSet presAssocID="{22E53110-6751-40C2-A69C-4DA514A06B5B}" presName="parentText" presStyleLbl="node1" presStyleIdx="3" presStyleCnt="4" custLinFactNeighborX="2835" custLinFactNeighborY="-20136">
        <dgm:presLayoutVars>
          <dgm:chMax val="0"/>
          <dgm:bulletEnabled val="1"/>
        </dgm:presLayoutVars>
      </dgm:prSet>
      <dgm:spPr/>
    </dgm:pt>
  </dgm:ptLst>
  <dgm:cxnLst>
    <dgm:cxn modelId="{E8F8F914-8CB3-4D83-A750-295CB9C78908}" srcId="{14A6B704-7D03-4D8E-9AC6-7E92B08CD320}" destId="{60B0062D-0C01-43AE-9501-017798031F7B}" srcOrd="1" destOrd="0" parTransId="{D48A2102-CC08-4F8E-9ED1-BC7C227932C2}" sibTransId="{133110EA-4C91-48AB-8743-E98DA9DCDCAC}"/>
    <dgm:cxn modelId="{9DCD0431-F38D-4484-9D05-F190974D4E20}" srcId="{14A6B704-7D03-4D8E-9AC6-7E92B08CD320}" destId="{0FCADD78-22EE-4037-993D-2A96D30ACC91}" srcOrd="0" destOrd="0" parTransId="{FDD89555-8A9D-4669-9576-8297C63C4B94}" sibTransId="{BB8E0CA3-6C9F-4EA1-882B-13BAE5462F4C}"/>
    <dgm:cxn modelId="{8F1F4EA1-D8BB-415B-9ADC-8C4D364DC636}" type="presOf" srcId="{14A6B704-7D03-4D8E-9AC6-7E92B08CD320}" destId="{E15C7796-9A82-4B49-93D2-C9F2FAB3AE91}" srcOrd="0" destOrd="0" presId="urn:microsoft.com/office/officeart/2005/8/layout/vList2"/>
    <dgm:cxn modelId="{9C4944A5-C7F8-4ED4-A269-E49867AAD8DB}" type="presOf" srcId="{60B0062D-0C01-43AE-9501-017798031F7B}" destId="{E7E0C938-6DB4-4F1A-BA82-F4E71E60491E}" srcOrd="0" destOrd="0" presId="urn:microsoft.com/office/officeart/2005/8/layout/vList2"/>
    <dgm:cxn modelId="{25A806A9-F401-4AF2-8D00-EEB168EA0836}" type="presOf" srcId="{BD966779-13C4-4B40-B690-1C4359BACFA8}" destId="{B88687D6-F848-45A1-856A-3FC7B4AF841A}" srcOrd="0" destOrd="0" presId="urn:microsoft.com/office/officeart/2005/8/layout/vList2"/>
    <dgm:cxn modelId="{DFEF69C3-B577-47A0-8475-189ECEE11526}" srcId="{14A6B704-7D03-4D8E-9AC6-7E92B08CD320}" destId="{22E53110-6751-40C2-A69C-4DA514A06B5B}" srcOrd="3" destOrd="0" parTransId="{0A41A90D-2868-4EEC-A3A7-BEFCFC6FEFC4}" sibTransId="{919207C0-8903-4D98-B418-2FCE6C9B7935}"/>
    <dgm:cxn modelId="{F706CAC9-70E6-4A04-B8D0-E05D755C0305}" type="presOf" srcId="{22E53110-6751-40C2-A69C-4DA514A06B5B}" destId="{F5A67E39-4880-4855-88BC-70B90EE4C81F}" srcOrd="0" destOrd="0" presId="urn:microsoft.com/office/officeart/2005/8/layout/vList2"/>
    <dgm:cxn modelId="{F88EEAD0-272C-47A2-966A-C508F41316E8}" srcId="{14A6B704-7D03-4D8E-9AC6-7E92B08CD320}" destId="{BD966779-13C4-4B40-B690-1C4359BACFA8}" srcOrd="2" destOrd="0" parTransId="{6A1AB542-C590-4507-809D-D56568457746}" sibTransId="{ACC18B9B-FDDD-4374-856E-CFCCFBA1D293}"/>
    <dgm:cxn modelId="{C86696EE-4E58-48D1-8750-436F2CD662E1}" type="presOf" srcId="{0FCADD78-22EE-4037-993D-2A96D30ACC91}" destId="{4A588B13-DE19-466F-8928-D84184C56A7B}" srcOrd="0" destOrd="0" presId="urn:microsoft.com/office/officeart/2005/8/layout/vList2"/>
    <dgm:cxn modelId="{562D6A11-D1C0-4E57-8A3F-E1C8E414AC96}" type="presParOf" srcId="{E15C7796-9A82-4B49-93D2-C9F2FAB3AE91}" destId="{4A588B13-DE19-466F-8928-D84184C56A7B}" srcOrd="0" destOrd="0" presId="urn:microsoft.com/office/officeart/2005/8/layout/vList2"/>
    <dgm:cxn modelId="{27B1D73A-BBEC-4DA2-8E0C-A610F4B65722}" type="presParOf" srcId="{E15C7796-9A82-4B49-93D2-C9F2FAB3AE91}" destId="{266BEFEC-DA9C-43C4-BE33-C46ED6C10C47}" srcOrd="1" destOrd="0" presId="urn:microsoft.com/office/officeart/2005/8/layout/vList2"/>
    <dgm:cxn modelId="{29B1202A-07D2-40FF-B98B-90E601FB834D}" type="presParOf" srcId="{E15C7796-9A82-4B49-93D2-C9F2FAB3AE91}" destId="{E7E0C938-6DB4-4F1A-BA82-F4E71E60491E}" srcOrd="2" destOrd="0" presId="urn:microsoft.com/office/officeart/2005/8/layout/vList2"/>
    <dgm:cxn modelId="{AF00E587-767A-4A88-ADFB-C17CE07E1C3A}" type="presParOf" srcId="{E15C7796-9A82-4B49-93D2-C9F2FAB3AE91}" destId="{D76D48B0-AEAA-4C5A-841B-B4C1CC8F3885}" srcOrd="3" destOrd="0" presId="urn:microsoft.com/office/officeart/2005/8/layout/vList2"/>
    <dgm:cxn modelId="{89897BD6-99BD-47F8-9B88-24C193FBD0A0}" type="presParOf" srcId="{E15C7796-9A82-4B49-93D2-C9F2FAB3AE91}" destId="{B88687D6-F848-45A1-856A-3FC7B4AF841A}" srcOrd="4" destOrd="0" presId="urn:microsoft.com/office/officeart/2005/8/layout/vList2"/>
    <dgm:cxn modelId="{304715EE-D020-4B55-8F47-1CA33E82788B}" type="presParOf" srcId="{E15C7796-9A82-4B49-93D2-C9F2FAB3AE91}" destId="{4BF44D0D-D239-4232-8E34-7C8A62CB2B7E}" srcOrd="5" destOrd="0" presId="urn:microsoft.com/office/officeart/2005/8/layout/vList2"/>
    <dgm:cxn modelId="{3919133A-6E72-40D5-AE59-33E8285D4122}" type="presParOf" srcId="{E15C7796-9A82-4B49-93D2-C9F2FAB3AE91}" destId="{F5A67E39-4880-4855-88BC-70B90EE4C8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378194-F36F-4FA5-BF1F-E8897B79F61F}" type="doc">
      <dgm:prSet loTypeId="urn:microsoft.com/office/officeart/2005/8/layout/vList4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5F8769CF-C51D-4253-AC36-DB61F288AFA6}">
      <dgm:prSet phldrT="[Text]" custT="1"/>
      <dgm:spPr/>
      <dgm:t>
        <a:bodyPr/>
        <a:lstStyle/>
        <a:p>
          <a:r>
            <a:rPr lang="cs-CZ" sz="2000" b="1" dirty="0"/>
            <a:t>Vzdělávání FINAL			321,95 Kč</a:t>
          </a:r>
        </a:p>
      </dgm:t>
    </dgm:pt>
    <dgm:pt modelId="{4CEB2A83-AD71-44FF-B924-466410347679}" type="parTrans" cxnId="{87A7859A-085D-42C3-82A9-AA725443E755}">
      <dgm:prSet/>
      <dgm:spPr/>
      <dgm:t>
        <a:bodyPr/>
        <a:lstStyle/>
        <a:p>
          <a:endParaRPr lang="cs-CZ"/>
        </a:p>
      </dgm:t>
    </dgm:pt>
    <dgm:pt modelId="{7B689DE8-F661-44E6-9F42-B315834A562C}" type="sibTrans" cxnId="{87A7859A-085D-42C3-82A9-AA725443E755}">
      <dgm:prSet/>
      <dgm:spPr/>
      <dgm:t>
        <a:bodyPr/>
        <a:lstStyle/>
        <a:p>
          <a:endParaRPr lang="cs-CZ"/>
        </a:p>
      </dgm:t>
    </dgm:pt>
    <dgm:pt modelId="{5F144373-5013-41E6-80DD-9441800913F7}">
      <dgm:prSet phldrT="[Text]" custT="1"/>
      <dgm:spPr/>
      <dgm:t>
        <a:bodyPr/>
        <a:lstStyle/>
        <a:p>
          <a:pPr>
            <a:buNone/>
          </a:pPr>
          <a:endParaRPr lang="cs-CZ" sz="1400" b="1" dirty="0">
            <a:latin typeface="+mj-lt"/>
          </a:endParaRPr>
        </a:p>
        <a:p>
          <a:pPr>
            <a:buNone/>
          </a:pPr>
          <a:endParaRPr lang="cs-CZ" sz="2000" b="1" dirty="0">
            <a:latin typeface="+mj-lt"/>
          </a:endParaRPr>
        </a:p>
        <a:p>
          <a:pPr>
            <a:buNone/>
          </a:pPr>
          <a:r>
            <a:rPr lang="cs-CZ" sz="2000" b="1" dirty="0">
              <a:latin typeface="+mj-lt"/>
            </a:rPr>
            <a:t>Mzdový příspěvek FINAL			  272,13 Kč</a:t>
          </a:r>
        </a:p>
      </dgm:t>
    </dgm:pt>
    <dgm:pt modelId="{CFDA2E06-DC58-4D30-A5E4-7D86EB1E6006}" type="parTrans" cxnId="{FE625E5E-68F8-4111-94D1-0EA75C237F39}">
      <dgm:prSet/>
      <dgm:spPr/>
      <dgm:t>
        <a:bodyPr/>
        <a:lstStyle/>
        <a:p>
          <a:endParaRPr lang="cs-CZ"/>
        </a:p>
      </dgm:t>
    </dgm:pt>
    <dgm:pt modelId="{36A57EE3-0920-4800-BE69-9A98322D21C8}" type="sibTrans" cxnId="{FE625E5E-68F8-4111-94D1-0EA75C237F39}">
      <dgm:prSet/>
      <dgm:spPr/>
      <dgm:t>
        <a:bodyPr/>
        <a:lstStyle/>
        <a:p>
          <a:endParaRPr lang="cs-CZ"/>
        </a:p>
      </dgm:t>
    </dgm:pt>
    <dgm:pt modelId="{970C1885-DA7C-489A-99C4-760A0709F619}">
      <dgm:prSet phldrT="[Text]" custT="1"/>
      <dgm:spPr/>
      <dgm:t>
        <a:bodyPr/>
        <a:lstStyle/>
        <a:p>
          <a:pPr>
            <a:buNone/>
          </a:pPr>
          <a:r>
            <a:rPr lang="cs-CZ" sz="2000" b="1" dirty="0">
              <a:latin typeface="Arial"/>
              <a:ea typeface="+mn-ea"/>
              <a:cs typeface="+mn-cs"/>
            </a:rPr>
            <a:t>Dotace</a:t>
          </a:r>
          <a:endParaRPr lang="cs-CZ" sz="2000" dirty="0"/>
        </a:p>
      </dgm:t>
    </dgm:pt>
    <dgm:pt modelId="{57EF4472-7FDF-4045-B08C-C7777B755292}" type="sibTrans" cxnId="{D3FDBA71-834D-48F0-9CD9-21E81F8870C1}">
      <dgm:prSet/>
      <dgm:spPr/>
      <dgm:t>
        <a:bodyPr/>
        <a:lstStyle/>
        <a:p>
          <a:endParaRPr lang="cs-CZ"/>
        </a:p>
      </dgm:t>
    </dgm:pt>
    <dgm:pt modelId="{DA316334-93F7-4126-A7E5-E10B0F6B278D}" type="parTrans" cxnId="{D3FDBA71-834D-48F0-9CD9-21E81F8870C1}">
      <dgm:prSet/>
      <dgm:spPr/>
      <dgm:t>
        <a:bodyPr/>
        <a:lstStyle/>
        <a:p>
          <a:endParaRPr lang="cs-CZ"/>
        </a:p>
      </dgm:t>
    </dgm:pt>
    <dgm:pt modelId="{E1285C2E-EF7D-486A-AD99-FB32C2F66F7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>
              <a:latin typeface="Arial"/>
              <a:ea typeface="+mn-ea"/>
              <a:cs typeface="+mn-cs"/>
            </a:rPr>
            <a:t>Pouze veřejné zdroje (EU podíl + případný podíl státního rozpočtu)</a:t>
          </a:r>
          <a:endParaRPr lang="cs-CZ" sz="2000" dirty="0"/>
        </a:p>
      </dgm:t>
    </dgm:pt>
    <dgm:pt modelId="{41F76430-4C72-4FFC-89EF-A849BADBC094}" type="sibTrans" cxnId="{970E11E9-D976-4674-B0BE-041C2E376AD9}">
      <dgm:prSet/>
      <dgm:spPr/>
      <dgm:t>
        <a:bodyPr/>
        <a:lstStyle/>
        <a:p>
          <a:endParaRPr lang="cs-CZ"/>
        </a:p>
      </dgm:t>
    </dgm:pt>
    <dgm:pt modelId="{949D3AF1-FD70-488E-8476-C26FAF647C34}" type="parTrans" cxnId="{970E11E9-D976-4674-B0BE-041C2E376AD9}">
      <dgm:prSet/>
      <dgm:spPr/>
      <dgm:t>
        <a:bodyPr/>
        <a:lstStyle/>
        <a:p>
          <a:endParaRPr lang="cs-CZ"/>
        </a:p>
      </dgm:t>
    </dgm:pt>
    <dgm:pt modelId="{42B3F5B4-D225-4A0A-99C5-4A147B2FC37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cs-CZ" sz="2000" dirty="0">
            <a:solidFill>
              <a:schemeClr val="accent1"/>
            </a:solidFill>
          </a:endParaRPr>
        </a:p>
      </dgm:t>
    </dgm:pt>
    <dgm:pt modelId="{268D9AE8-1AD3-4511-864D-6A693434CF74}" type="sibTrans" cxnId="{B8965A6F-8A04-439B-838E-E9D6812E873E}">
      <dgm:prSet/>
      <dgm:spPr/>
      <dgm:t>
        <a:bodyPr/>
        <a:lstStyle/>
        <a:p>
          <a:endParaRPr lang="cs-CZ"/>
        </a:p>
      </dgm:t>
    </dgm:pt>
    <dgm:pt modelId="{0CF05F04-B925-4243-937E-CA0EA18D1AA5}" type="parTrans" cxnId="{B8965A6F-8A04-439B-838E-E9D6812E873E}">
      <dgm:prSet/>
      <dgm:spPr/>
      <dgm:t>
        <a:bodyPr/>
        <a:lstStyle/>
        <a:p>
          <a:endParaRPr lang="cs-CZ"/>
        </a:p>
      </dgm:t>
    </dgm:pt>
    <dgm:pt modelId="{48F2038A-A118-4954-BCF5-F1738FECA87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cs-CZ" sz="2000" dirty="0">
            <a:solidFill>
              <a:schemeClr val="accent1"/>
            </a:solidFill>
            <a:latin typeface="Arial"/>
            <a:ea typeface="+mn-ea"/>
            <a:cs typeface="+mn-cs"/>
          </a:endParaRPr>
        </a:p>
      </dgm:t>
    </dgm:pt>
    <dgm:pt modelId="{944D1C38-0725-4481-9D94-2F1F1BEE41E8}" type="sibTrans" cxnId="{CD7EBD3C-5936-4EFD-8621-419329DF2044}">
      <dgm:prSet/>
      <dgm:spPr/>
      <dgm:t>
        <a:bodyPr/>
        <a:lstStyle/>
        <a:p>
          <a:endParaRPr lang="cs-CZ"/>
        </a:p>
      </dgm:t>
    </dgm:pt>
    <dgm:pt modelId="{76C57563-12F1-4375-BEDE-6E73DEB6BA46}" type="parTrans" cxnId="{CD7EBD3C-5936-4EFD-8621-419329DF2044}">
      <dgm:prSet/>
      <dgm:spPr/>
      <dgm:t>
        <a:bodyPr/>
        <a:lstStyle/>
        <a:p>
          <a:endParaRPr lang="cs-CZ"/>
        </a:p>
      </dgm:t>
    </dgm:pt>
    <dgm:pt modelId="{E542488E-5C9B-4AAF-940A-9BA556DAF69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/>
            <a:t>Standardně 76,735 %</a:t>
          </a:r>
        </a:p>
      </dgm:t>
    </dgm:pt>
    <dgm:pt modelId="{3F472A6E-99E7-49F3-A836-06B150EE9553}" type="parTrans" cxnId="{3589E8C2-62A4-437A-BE02-70F308171832}">
      <dgm:prSet/>
      <dgm:spPr/>
      <dgm:t>
        <a:bodyPr/>
        <a:lstStyle/>
        <a:p>
          <a:endParaRPr lang="cs-CZ"/>
        </a:p>
      </dgm:t>
    </dgm:pt>
    <dgm:pt modelId="{3873437D-DEB2-4274-9FFF-041376AE03A8}" type="sibTrans" cxnId="{3589E8C2-62A4-437A-BE02-70F308171832}">
      <dgm:prSet/>
      <dgm:spPr/>
      <dgm:t>
        <a:bodyPr/>
        <a:lstStyle/>
        <a:p>
          <a:endParaRPr lang="cs-CZ"/>
        </a:p>
      </dgm:t>
    </dgm:pt>
    <dgm:pt modelId="{FA2F584A-7630-46C0-B0D8-65498FEB9879}" type="pres">
      <dgm:prSet presAssocID="{52378194-F36F-4FA5-BF1F-E8897B79F61F}" presName="linear" presStyleCnt="0">
        <dgm:presLayoutVars>
          <dgm:dir/>
          <dgm:resizeHandles val="exact"/>
        </dgm:presLayoutVars>
      </dgm:prSet>
      <dgm:spPr/>
    </dgm:pt>
    <dgm:pt modelId="{B9503007-3E08-41A6-9BF6-B772E227D710}" type="pres">
      <dgm:prSet presAssocID="{5F8769CF-C51D-4253-AC36-DB61F288AFA6}" presName="comp" presStyleCnt="0"/>
      <dgm:spPr/>
    </dgm:pt>
    <dgm:pt modelId="{61481CC6-E8FA-4245-8372-40824B420860}" type="pres">
      <dgm:prSet presAssocID="{5F8769CF-C51D-4253-AC36-DB61F288AFA6}" presName="box" presStyleLbl="node1" presStyleIdx="0" presStyleCnt="3" custLinFactNeighborX="434" custLinFactNeighborY="-5383"/>
      <dgm:spPr/>
    </dgm:pt>
    <dgm:pt modelId="{636BEDF8-0FA6-41EA-8B55-702BED91A2FB}" type="pres">
      <dgm:prSet presAssocID="{5F8769CF-C51D-4253-AC36-DB61F288AFA6}" presName="img" presStyleLbl="fgImgPlace1" presStyleIdx="0" presStyleCnt="3" custScaleX="86402" custScaleY="95705" custLinFactNeighborX="-941" custLinFactNeighborY="277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Mince obrys"/>
        </a:ext>
      </dgm:extLst>
    </dgm:pt>
    <dgm:pt modelId="{D10D9454-7E73-4483-B8CC-F93F66A8BB18}" type="pres">
      <dgm:prSet presAssocID="{5F8769CF-C51D-4253-AC36-DB61F288AFA6}" presName="text" presStyleLbl="node1" presStyleIdx="0" presStyleCnt="3">
        <dgm:presLayoutVars>
          <dgm:bulletEnabled val="1"/>
        </dgm:presLayoutVars>
      </dgm:prSet>
      <dgm:spPr/>
    </dgm:pt>
    <dgm:pt modelId="{F079D751-5B4B-4AB7-81F1-08C829EEF53F}" type="pres">
      <dgm:prSet presAssocID="{7B689DE8-F661-44E6-9F42-B315834A562C}" presName="spacer" presStyleCnt="0"/>
      <dgm:spPr/>
    </dgm:pt>
    <dgm:pt modelId="{C6BE7E4A-8E36-4579-90D5-712A0F23099F}" type="pres">
      <dgm:prSet presAssocID="{5F144373-5013-41E6-80DD-9441800913F7}" presName="comp" presStyleCnt="0"/>
      <dgm:spPr/>
    </dgm:pt>
    <dgm:pt modelId="{FF477E00-FA04-4ECF-8105-81997CB510FD}" type="pres">
      <dgm:prSet presAssocID="{5F144373-5013-41E6-80DD-9441800913F7}" presName="box" presStyleLbl="node1" presStyleIdx="1" presStyleCnt="3" custLinFactNeighborY="-3132"/>
      <dgm:spPr/>
    </dgm:pt>
    <dgm:pt modelId="{E0DE9C04-6C1B-49DB-BF63-C791C8A02B88}" type="pres">
      <dgm:prSet presAssocID="{5F144373-5013-41E6-80DD-9441800913F7}" presName="img" presStyleLbl="fgImgPlace1" presStyleIdx="1" presStyleCnt="3" custScaleX="88284" custScaleY="9798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Promoční čepice se souvislou výplní"/>
        </a:ext>
      </dgm:extLst>
    </dgm:pt>
    <dgm:pt modelId="{8EE8C6DA-01D9-4463-AA3C-41398B91084A}" type="pres">
      <dgm:prSet presAssocID="{5F144373-5013-41E6-80DD-9441800913F7}" presName="text" presStyleLbl="node1" presStyleIdx="1" presStyleCnt="3">
        <dgm:presLayoutVars>
          <dgm:bulletEnabled val="1"/>
        </dgm:presLayoutVars>
      </dgm:prSet>
      <dgm:spPr/>
    </dgm:pt>
    <dgm:pt modelId="{A58F29D2-0609-4627-9B9E-9967F163C62D}" type="pres">
      <dgm:prSet presAssocID="{36A57EE3-0920-4800-BE69-9A98322D21C8}" presName="spacer" presStyleCnt="0"/>
      <dgm:spPr/>
    </dgm:pt>
    <dgm:pt modelId="{B99FD579-DAF7-4E8F-9584-F7E1A546C2B2}" type="pres">
      <dgm:prSet presAssocID="{970C1885-DA7C-489A-99C4-760A0709F619}" presName="comp" presStyleCnt="0"/>
      <dgm:spPr/>
    </dgm:pt>
    <dgm:pt modelId="{42EC1661-8580-4399-BB22-26234ADAA6B7}" type="pres">
      <dgm:prSet presAssocID="{970C1885-DA7C-489A-99C4-760A0709F619}" presName="box" presStyleLbl="node1" presStyleIdx="2" presStyleCnt="3" custLinFactNeighborX="-263" custLinFactNeighborY="0"/>
      <dgm:spPr/>
    </dgm:pt>
    <dgm:pt modelId="{D2B74058-1736-4DED-8CC4-5AA332E98699}" type="pres">
      <dgm:prSet presAssocID="{970C1885-DA7C-489A-99C4-760A0709F619}" presName="img" presStyleLbl="fgImgPlace1" presStyleIdx="2" presStyleCnt="3" custScaleX="86402" custScaleY="105814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Zákazová značka se souvislou výplní"/>
        </a:ext>
      </dgm:extLst>
    </dgm:pt>
    <dgm:pt modelId="{5BFC6ED7-4654-4BA5-8803-06C4350C7773}" type="pres">
      <dgm:prSet presAssocID="{970C1885-DA7C-489A-99C4-760A0709F619}" presName="text" presStyleLbl="node1" presStyleIdx="2" presStyleCnt="3">
        <dgm:presLayoutVars>
          <dgm:bulletEnabled val="1"/>
        </dgm:presLayoutVars>
      </dgm:prSet>
      <dgm:spPr/>
    </dgm:pt>
  </dgm:ptLst>
  <dgm:cxnLst>
    <dgm:cxn modelId="{B8BD1212-CED3-4873-B69E-38E0955CE1E9}" type="presOf" srcId="{5F144373-5013-41E6-80DD-9441800913F7}" destId="{8EE8C6DA-01D9-4463-AA3C-41398B91084A}" srcOrd="1" destOrd="0" presId="urn:microsoft.com/office/officeart/2005/8/layout/vList4"/>
    <dgm:cxn modelId="{B1343119-EEE8-470C-B175-8EC560E77CCF}" type="presOf" srcId="{E1285C2E-EF7D-486A-AD99-FB32C2F66F7E}" destId="{42EC1661-8580-4399-BB22-26234ADAA6B7}" srcOrd="0" destOrd="1" presId="urn:microsoft.com/office/officeart/2005/8/layout/vList4"/>
    <dgm:cxn modelId="{2EF39422-1678-4E4A-B477-81D353B787FB}" type="presOf" srcId="{42B3F5B4-D225-4A0A-99C5-4A147B2FC379}" destId="{FF477E00-FA04-4ECF-8105-81997CB510FD}" srcOrd="0" destOrd="2" presId="urn:microsoft.com/office/officeart/2005/8/layout/vList4"/>
    <dgm:cxn modelId="{CD7EBD3C-5936-4EFD-8621-419329DF2044}" srcId="{5F144373-5013-41E6-80DD-9441800913F7}" destId="{48F2038A-A118-4954-BCF5-F1738FECA87A}" srcOrd="0" destOrd="0" parTransId="{76C57563-12F1-4375-BEDE-6E73DEB6BA46}" sibTransId="{944D1C38-0725-4481-9D94-2F1F1BEE41E8}"/>
    <dgm:cxn modelId="{FE625E5E-68F8-4111-94D1-0EA75C237F39}" srcId="{52378194-F36F-4FA5-BF1F-E8897B79F61F}" destId="{5F144373-5013-41E6-80DD-9441800913F7}" srcOrd="1" destOrd="0" parTransId="{CFDA2E06-DC58-4D30-A5E4-7D86EB1E6006}" sibTransId="{36A57EE3-0920-4800-BE69-9A98322D21C8}"/>
    <dgm:cxn modelId="{28162A61-0625-43D3-ADDD-64DF8CAAE1FF}" type="presOf" srcId="{48F2038A-A118-4954-BCF5-F1738FECA87A}" destId="{8EE8C6DA-01D9-4463-AA3C-41398B91084A}" srcOrd="1" destOrd="1" presId="urn:microsoft.com/office/officeart/2005/8/layout/vList4"/>
    <dgm:cxn modelId="{0E69DD67-B6DF-46B1-84FC-B3478FFD86D4}" type="presOf" srcId="{970C1885-DA7C-489A-99C4-760A0709F619}" destId="{42EC1661-8580-4399-BB22-26234ADAA6B7}" srcOrd="0" destOrd="0" presId="urn:microsoft.com/office/officeart/2005/8/layout/vList4"/>
    <dgm:cxn modelId="{AD275E4A-FF78-4C3F-9F4F-493ACE64A7B2}" type="presOf" srcId="{5F8769CF-C51D-4253-AC36-DB61F288AFA6}" destId="{61481CC6-E8FA-4245-8372-40824B420860}" srcOrd="0" destOrd="0" presId="urn:microsoft.com/office/officeart/2005/8/layout/vList4"/>
    <dgm:cxn modelId="{AE95394F-DFF1-49AC-9083-7366FE8665A6}" type="presOf" srcId="{E1285C2E-EF7D-486A-AD99-FB32C2F66F7E}" destId="{5BFC6ED7-4654-4BA5-8803-06C4350C7773}" srcOrd="1" destOrd="1" presId="urn:microsoft.com/office/officeart/2005/8/layout/vList4"/>
    <dgm:cxn modelId="{B8965A6F-8A04-439B-838E-E9D6812E873E}" srcId="{5F144373-5013-41E6-80DD-9441800913F7}" destId="{42B3F5B4-D225-4A0A-99C5-4A147B2FC379}" srcOrd="1" destOrd="0" parTransId="{0CF05F04-B925-4243-937E-CA0EA18D1AA5}" sibTransId="{268D9AE8-1AD3-4511-864D-6A693434CF74}"/>
    <dgm:cxn modelId="{D3FDBA71-834D-48F0-9CD9-21E81F8870C1}" srcId="{52378194-F36F-4FA5-BF1F-E8897B79F61F}" destId="{970C1885-DA7C-489A-99C4-760A0709F619}" srcOrd="2" destOrd="0" parTransId="{DA316334-93F7-4126-A7E5-E10B0F6B278D}" sibTransId="{57EF4472-7FDF-4045-B08C-C7777B755292}"/>
    <dgm:cxn modelId="{8F718972-8605-4CBE-B4F7-39EF70CF5652}" type="presOf" srcId="{42B3F5B4-D225-4A0A-99C5-4A147B2FC379}" destId="{8EE8C6DA-01D9-4463-AA3C-41398B91084A}" srcOrd="1" destOrd="2" presId="urn:microsoft.com/office/officeart/2005/8/layout/vList4"/>
    <dgm:cxn modelId="{7856E799-D033-4555-AF4C-A9666D2D0034}" type="presOf" srcId="{5F144373-5013-41E6-80DD-9441800913F7}" destId="{FF477E00-FA04-4ECF-8105-81997CB510FD}" srcOrd="0" destOrd="0" presId="urn:microsoft.com/office/officeart/2005/8/layout/vList4"/>
    <dgm:cxn modelId="{87A7859A-085D-42C3-82A9-AA725443E755}" srcId="{52378194-F36F-4FA5-BF1F-E8897B79F61F}" destId="{5F8769CF-C51D-4253-AC36-DB61F288AFA6}" srcOrd="0" destOrd="0" parTransId="{4CEB2A83-AD71-44FF-B924-466410347679}" sibTransId="{7B689DE8-F661-44E6-9F42-B315834A562C}"/>
    <dgm:cxn modelId="{40BBD3A5-C7BF-4FA0-A08F-6D17D4219251}" type="presOf" srcId="{5F8769CF-C51D-4253-AC36-DB61F288AFA6}" destId="{D10D9454-7E73-4483-B8CC-F93F66A8BB18}" srcOrd="1" destOrd="0" presId="urn:microsoft.com/office/officeart/2005/8/layout/vList4"/>
    <dgm:cxn modelId="{951FF5BD-596E-4F3D-86C9-3182B9C9CC96}" type="presOf" srcId="{E542488E-5C9B-4AAF-940A-9BA556DAF694}" destId="{5BFC6ED7-4654-4BA5-8803-06C4350C7773}" srcOrd="1" destOrd="2" presId="urn:microsoft.com/office/officeart/2005/8/layout/vList4"/>
    <dgm:cxn modelId="{208129BE-0631-49B9-94A3-5EFFB3AEDFBB}" type="presOf" srcId="{970C1885-DA7C-489A-99C4-760A0709F619}" destId="{5BFC6ED7-4654-4BA5-8803-06C4350C7773}" srcOrd="1" destOrd="0" presId="urn:microsoft.com/office/officeart/2005/8/layout/vList4"/>
    <dgm:cxn modelId="{A03F8ABE-C1D1-4D58-80EF-3E319CFBB86E}" type="presOf" srcId="{48F2038A-A118-4954-BCF5-F1738FECA87A}" destId="{FF477E00-FA04-4ECF-8105-81997CB510FD}" srcOrd="0" destOrd="1" presId="urn:microsoft.com/office/officeart/2005/8/layout/vList4"/>
    <dgm:cxn modelId="{3589E8C2-62A4-437A-BE02-70F308171832}" srcId="{970C1885-DA7C-489A-99C4-760A0709F619}" destId="{E542488E-5C9B-4AAF-940A-9BA556DAF694}" srcOrd="1" destOrd="0" parTransId="{3F472A6E-99E7-49F3-A836-06B150EE9553}" sibTransId="{3873437D-DEB2-4274-9FFF-041376AE03A8}"/>
    <dgm:cxn modelId="{BFCE14C4-E5D4-4072-ABE5-C59144D44CCB}" type="presOf" srcId="{52378194-F36F-4FA5-BF1F-E8897B79F61F}" destId="{FA2F584A-7630-46C0-B0D8-65498FEB9879}" srcOrd="0" destOrd="0" presId="urn:microsoft.com/office/officeart/2005/8/layout/vList4"/>
    <dgm:cxn modelId="{970E11E9-D976-4674-B0BE-041C2E376AD9}" srcId="{970C1885-DA7C-489A-99C4-760A0709F619}" destId="{E1285C2E-EF7D-486A-AD99-FB32C2F66F7E}" srcOrd="0" destOrd="0" parTransId="{949D3AF1-FD70-488E-8476-C26FAF647C34}" sibTransId="{41F76430-4C72-4FFC-89EF-A849BADBC094}"/>
    <dgm:cxn modelId="{068E98F3-8FA0-4411-A7C0-018C933496E3}" type="presOf" srcId="{E542488E-5C9B-4AAF-940A-9BA556DAF694}" destId="{42EC1661-8580-4399-BB22-26234ADAA6B7}" srcOrd="0" destOrd="2" presId="urn:microsoft.com/office/officeart/2005/8/layout/vList4"/>
    <dgm:cxn modelId="{FB01271F-0D3E-4179-A0E9-72E6B901C185}" type="presParOf" srcId="{FA2F584A-7630-46C0-B0D8-65498FEB9879}" destId="{B9503007-3E08-41A6-9BF6-B772E227D710}" srcOrd="0" destOrd="0" presId="urn:microsoft.com/office/officeart/2005/8/layout/vList4"/>
    <dgm:cxn modelId="{D532E300-648C-4C26-89FB-7EC957F69B48}" type="presParOf" srcId="{B9503007-3E08-41A6-9BF6-B772E227D710}" destId="{61481CC6-E8FA-4245-8372-40824B420860}" srcOrd="0" destOrd="0" presId="urn:microsoft.com/office/officeart/2005/8/layout/vList4"/>
    <dgm:cxn modelId="{19750AFD-A969-4FC7-99EA-BBB2E25AEBC6}" type="presParOf" srcId="{B9503007-3E08-41A6-9BF6-B772E227D710}" destId="{636BEDF8-0FA6-41EA-8B55-702BED91A2FB}" srcOrd="1" destOrd="0" presId="urn:microsoft.com/office/officeart/2005/8/layout/vList4"/>
    <dgm:cxn modelId="{C71F1519-4C56-460C-9F98-8F273E699E84}" type="presParOf" srcId="{B9503007-3E08-41A6-9BF6-B772E227D710}" destId="{D10D9454-7E73-4483-B8CC-F93F66A8BB18}" srcOrd="2" destOrd="0" presId="urn:microsoft.com/office/officeart/2005/8/layout/vList4"/>
    <dgm:cxn modelId="{0A3D6EC6-B6D6-4E66-BD07-86FA29112F80}" type="presParOf" srcId="{FA2F584A-7630-46C0-B0D8-65498FEB9879}" destId="{F079D751-5B4B-4AB7-81F1-08C829EEF53F}" srcOrd="1" destOrd="0" presId="urn:microsoft.com/office/officeart/2005/8/layout/vList4"/>
    <dgm:cxn modelId="{A6FF3454-5B69-48A5-9E99-405841A9F2B6}" type="presParOf" srcId="{FA2F584A-7630-46C0-B0D8-65498FEB9879}" destId="{C6BE7E4A-8E36-4579-90D5-712A0F23099F}" srcOrd="2" destOrd="0" presId="urn:microsoft.com/office/officeart/2005/8/layout/vList4"/>
    <dgm:cxn modelId="{746C16EE-072D-4909-BB99-625B3EDAAB9B}" type="presParOf" srcId="{C6BE7E4A-8E36-4579-90D5-712A0F23099F}" destId="{FF477E00-FA04-4ECF-8105-81997CB510FD}" srcOrd="0" destOrd="0" presId="urn:microsoft.com/office/officeart/2005/8/layout/vList4"/>
    <dgm:cxn modelId="{DD076789-77B3-4139-AB71-CC489E4513DE}" type="presParOf" srcId="{C6BE7E4A-8E36-4579-90D5-712A0F23099F}" destId="{E0DE9C04-6C1B-49DB-BF63-C791C8A02B88}" srcOrd="1" destOrd="0" presId="urn:microsoft.com/office/officeart/2005/8/layout/vList4"/>
    <dgm:cxn modelId="{D8669E3B-CC8D-4D77-9E99-C4C94E41DE4E}" type="presParOf" srcId="{C6BE7E4A-8E36-4579-90D5-712A0F23099F}" destId="{8EE8C6DA-01D9-4463-AA3C-41398B91084A}" srcOrd="2" destOrd="0" presId="urn:microsoft.com/office/officeart/2005/8/layout/vList4"/>
    <dgm:cxn modelId="{FEAF29C6-3D1E-44DA-887D-57541A5E3796}" type="presParOf" srcId="{FA2F584A-7630-46C0-B0D8-65498FEB9879}" destId="{A58F29D2-0609-4627-9B9E-9967F163C62D}" srcOrd="3" destOrd="0" presId="urn:microsoft.com/office/officeart/2005/8/layout/vList4"/>
    <dgm:cxn modelId="{9CDD7534-82B9-4C7D-86E4-B9EC1AD352B7}" type="presParOf" srcId="{FA2F584A-7630-46C0-B0D8-65498FEB9879}" destId="{B99FD579-DAF7-4E8F-9584-F7E1A546C2B2}" srcOrd="4" destOrd="0" presId="urn:microsoft.com/office/officeart/2005/8/layout/vList4"/>
    <dgm:cxn modelId="{87E71A48-F74D-435C-BAE1-097329187B16}" type="presParOf" srcId="{B99FD579-DAF7-4E8F-9584-F7E1A546C2B2}" destId="{42EC1661-8580-4399-BB22-26234ADAA6B7}" srcOrd="0" destOrd="0" presId="urn:microsoft.com/office/officeart/2005/8/layout/vList4"/>
    <dgm:cxn modelId="{A36C3503-674B-4C1A-A75E-E3D3A9FA32E5}" type="presParOf" srcId="{B99FD579-DAF7-4E8F-9584-F7E1A546C2B2}" destId="{D2B74058-1736-4DED-8CC4-5AA332E98699}" srcOrd="1" destOrd="0" presId="urn:microsoft.com/office/officeart/2005/8/layout/vList4"/>
    <dgm:cxn modelId="{E156DAE8-4E60-4AB9-BB2A-1A5157864E1A}" type="presParOf" srcId="{B99FD579-DAF7-4E8F-9584-F7E1A546C2B2}" destId="{5BFC6ED7-4654-4BA5-8803-06C4350C77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F3D743-CE21-4E81-8D07-460CC7B56E7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25DD321-DE92-4A6A-B577-A54F3F5E1632}">
      <dgm:prSet phldrT="[Text]" custT="1"/>
      <dgm:spPr>
        <a:solidFill>
          <a:srgbClr val="AFDDFA"/>
        </a:solidFill>
      </dgm:spPr>
      <dgm:t>
        <a:bodyPr/>
        <a:lstStyle/>
        <a:p>
          <a:r>
            <a:rPr lang="cs-CZ" sz="2400" dirty="0">
              <a:solidFill>
                <a:srgbClr val="084A8B"/>
              </a:solidFill>
            </a:rPr>
            <a:t>Cílové skupiny</a:t>
          </a:r>
        </a:p>
      </dgm:t>
    </dgm:pt>
    <dgm:pt modelId="{B7AB2ED1-A446-4DBD-BFEC-1C77D422E61B}" type="parTrans" cxnId="{B0B7634B-D61F-4782-90ED-92D4DFC974AD}">
      <dgm:prSet/>
      <dgm:spPr/>
      <dgm:t>
        <a:bodyPr/>
        <a:lstStyle/>
        <a:p>
          <a:endParaRPr lang="cs-CZ"/>
        </a:p>
      </dgm:t>
    </dgm:pt>
    <dgm:pt modelId="{82AD8980-97A1-4227-BABA-A6C4EF5D2CF3}" type="sibTrans" cxnId="{B0B7634B-D61F-4782-90ED-92D4DFC974AD}">
      <dgm:prSet/>
      <dgm:spPr/>
      <dgm:t>
        <a:bodyPr/>
        <a:lstStyle/>
        <a:p>
          <a:endParaRPr lang="cs-CZ"/>
        </a:p>
      </dgm:t>
    </dgm:pt>
    <dgm:pt modelId="{EC42C1D5-CA80-471C-B6F8-6E4F12E9353A}">
      <dgm:prSet phldrT="[Text]" custT="1"/>
      <dgm:spPr>
        <a:solidFill>
          <a:srgbClr val="AFDDFA"/>
        </a:solidFill>
      </dgm:spPr>
      <dgm:t>
        <a:bodyPr/>
        <a:lstStyle/>
        <a:p>
          <a:r>
            <a:rPr lang="cs-CZ" sz="2000" dirty="0">
              <a:solidFill>
                <a:srgbClr val="084A8B"/>
              </a:solidFill>
            </a:rPr>
            <a:t>Zaměstnanci příjemce</a:t>
          </a:r>
        </a:p>
      </dgm:t>
    </dgm:pt>
    <dgm:pt modelId="{F82D063E-E85A-4DBF-A82B-E61AFF23A7EE}" type="parTrans" cxnId="{4D6E3E6C-37A0-4109-BFAE-E646A60AF653}">
      <dgm:prSet/>
      <dgm:spPr/>
      <dgm:t>
        <a:bodyPr/>
        <a:lstStyle/>
        <a:p>
          <a:endParaRPr lang="cs-CZ"/>
        </a:p>
      </dgm:t>
    </dgm:pt>
    <dgm:pt modelId="{C5E0EC40-BE17-48C0-BA55-131736C972A9}" type="sibTrans" cxnId="{4D6E3E6C-37A0-4109-BFAE-E646A60AF653}">
      <dgm:prSet/>
      <dgm:spPr/>
      <dgm:t>
        <a:bodyPr/>
        <a:lstStyle/>
        <a:p>
          <a:endParaRPr lang="cs-CZ"/>
        </a:p>
      </dgm:t>
    </dgm:pt>
    <dgm:pt modelId="{FC069BF1-38C3-4A32-A36F-3C78DAEEBAFA}">
      <dgm:prSet phldrT="[Text]" custT="1"/>
      <dgm:spPr>
        <a:solidFill>
          <a:srgbClr val="AFDDFA"/>
        </a:solidFill>
      </dgm:spPr>
      <dgm:t>
        <a:bodyPr/>
        <a:lstStyle/>
        <a:p>
          <a:r>
            <a:rPr lang="cs-CZ" sz="2000" dirty="0">
              <a:solidFill>
                <a:srgbClr val="084A8B"/>
              </a:solidFill>
            </a:rPr>
            <a:t>Osoba příjemce</a:t>
          </a:r>
        </a:p>
      </dgm:t>
    </dgm:pt>
    <dgm:pt modelId="{7AF3D0F2-E5C2-44F7-9AB8-8B0CC3B52171}" type="parTrans" cxnId="{233B0CBD-B76C-4DFF-83BC-B8DB547E0A0B}">
      <dgm:prSet/>
      <dgm:spPr/>
      <dgm:t>
        <a:bodyPr/>
        <a:lstStyle/>
        <a:p>
          <a:endParaRPr lang="cs-CZ"/>
        </a:p>
      </dgm:t>
    </dgm:pt>
    <dgm:pt modelId="{EF69EEE8-A01E-4536-8A75-D28C93E5B6F4}" type="sibTrans" cxnId="{233B0CBD-B76C-4DFF-83BC-B8DB547E0A0B}">
      <dgm:prSet/>
      <dgm:spPr/>
      <dgm:t>
        <a:bodyPr/>
        <a:lstStyle/>
        <a:p>
          <a:endParaRPr lang="cs-CZ"/>
        </a:p>
      </dgm:t>
    </dgm:pt>
    <dgm:pt modelId="{816AD1E0-F509-4286-94CA-89FE0F51DF71}">
      <dgm:prSet custT="1"/>
      <dgm:spPr>
        <a:solidFill>
          <a:srgbClr val="AFDDFA"/>
        </a:solidFill>
      </dgm:spPr>
      <dgm:t>
        <a:bodyPr/>
        <a:lstStyle/>
        <a:p>
          <a:r>
            <a:rPr lang="cs-CZ" sz="1800" dirty="0">
              <a:solidFill>
                <a:srgbClr val="084A8B"/>
              </a:solidFill>
            </a:rPr>
            <a:t>Osoba samostatně výdělečně činná</a:t>
          </a:r>
        </a:p>
      </dgm:t>
    </dgm:pt>
    <dgm:pt modelId="{A79ED8D4-89FB-4E77-930E-E271ED289205}" type="parTrans" cxnId="{20204490-0424-4513-BEC1-7F7D4BF0B794}">
      <dgm:prSet/>
      <dgm:spPr/>
      <dgm:t>
        <a:bodyPr/>
        <a:lstStyle/>
        <a:p>
          <a:endParaRPr lang="cs-CZ"/>
        </a:p>
      </dgm:t>
    </dgm:pt>
    <dgm:pt modelId="{6F124CCB-D3C4-401E-B77E-F7D156235858}" type="sibTrans" cxnId="{20204490-0424-4513-BEC1-7F7D4BF0B794}">
      <dgm:prSet/>
      <dgm:spPr/>
      <dgm:t>
        <a:bodyPr/>
        <a:lstStyle/>
        <a:p>
          <a:endParaRPr lang="cs-CZ"/>
        </a:p>
      </dgm:t>
    </dgm:pt>
    <dgm:pt modelId="{43DEFE40-2278-4890-B4D7-26422239681F}">
      <dgm:prSet custT="1"/>
      <dgm:spPr>
        <a:solidFill>
          <a:srgbClr val="AFDDFA"/>
        </a:solidFill>
      </dgm:spPr>
      <dgm:t>
        <a:bodyPr/>
        <a:lstStyle/>
        <a:p>
          <a:r>
            <a:rPr lang="cs-CZ" sz="1800" dirty="0">
              <a:solidFill>
                <a:srgbClr val="084A8B"/>
              </a:solidFill>
            </a:rPr>
            <a:t>Osoby, které jsou v </a:t>
          </a:r>
          <a:r>
            <a:rPr lang="cs-CZ" sz="1800" b="1" dirty="0">
              <a:solidFill>
                <a:srgbClr val="084A8B"/>
              </a:solidFill>
            </a:rPr>
            <a:t>pracovněprávním nebo obdobném vztahu nebo služebním poměru</a:t>
          </a:r>
          <a:r>
            <a:rPr lang="cs-CZ" sz="1800" dirty="0">
              <a:solidFill>
                <a:srgbClr val="084A8B"/>
              </a:solidFill>
            </a:rPr>
            <a:t> k příjemci, </a:t>
          </a:r>
          <a:r>
            <a:rPr lang="cs-CZ" sz="1800" b="1" dirty="0">
              <a:solidFill>
                <a:srgbClr val="084A8B"/>
              </a:solidFill>
            </a:rPr>
            <a:t>s výjimkou osob pracujících na základě dohod o pracích konaných mimo pracovní poměr</a:t>
          </a:r>
        </a:p>
      </dgm:t>
    </dgm:pt>
    <dgm:pt modelId="{F671EFAB-BD53-406C-BCEB-47CC9232531C}" type="parTrans" cxnId="{9084BA92-C779-4882-AC55-78C79819D9AE}">
      <dgm:prSet/>
      <dgm:spPr/>
      <dgm:t>
        <a:bodyPr/>
        <a:lstStyle/>
        <a:p>
          <a:endParaRPr lang="cs-CZ"/>
        </a:p>
      </dgm:t>
    </dgm:pt>
    <dgm:pt modelId="{A2E77629-10C3-486C-AECC-119D2B786773}" type="sibTrans" cxnId="{9084BA92-C779-4882-AC55-78C79819D9AE}">
      <dgm:prSet/>
      <dgm:spPr/>
      <dgm:t>
        <a:bodyPr/>
        <a:lstStyle/>
        <a:p>
          <a:endParaRPr lang="cs-CZ"/>
        </a:p>
      </dgm:t>
    </dgm:pt>
    <dgm:pt modelId="{49669AE5-3C3A-4AF4-B014-C089C20BB5D9}" type="pres">
      <dgm:prSet presAssocID="{59F3D743-CE21-4E81-8D07-460CC7B56E7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C6F3B7-B296-4C95-91D5-60E60B404F33}" type="pres">
      <dgm:prSet presAssocID="{025DD321-DE92-4A6A-B577-A54F3F5E1632}" presName="root1" presStyleCnt="0"/>
      <dgm:spPr/>
    </dgm:pt>
    <dgm:pt modelId="{D1960FBE-ADD5-4288-91E7-BBDDE09F9235}" type="pres">
      <dgm:prSet presAssocID="{025DD321-DE92-4A6A-B577-A54F3F5E1632}" presName="LevelOneTextNode" presStyleLbl="node0" presStyleIdx="0" presStyleCnt="1" custAng="5400000" custScaleY="31442">
        <dgm:presLayoutVars>
          <dgm:chPref val="3"/>
        </dgm:presLayoutVars>
      </dgm:prSet>
      <dgm:spPr/>
    </dgm:pt>
    <dgm:pt modelId="{3FFB8C1A-9AEC-4F6E-86F8-2385FCED0216}" type="pres">
      <dgm:prSet presAssocID="{025DD321-DE92-4A6A-B577-A54F3F5E1632}" presName="level2hierChild" presStyleCnt="0"/>
      <dgm:spPr/>
    </dgm:pt>
    <dgm:pt modelId="{4EEA727B-1D8D-474F-B184-F35A5C09C2EA}" type="pres">
      <dgm:prSet presAssocID="{F82D063E-E85A-4DBF-A82B-E61AFF23A7EE}" presName="conn2-1" presStyleLbl="parChTrans1D2" presStyleIdx="0" presStyleCnt="2"/>
      <dgm:spPr/>
    </dgm:pt>
    <dgm:pt modelId="{32724F2D-E38D-48F8-BB61-AEBBF02E7637}" type="pres">
      <dgm:prSet presAssocID="{F82D063E-E85A-4DBF-A82B-E61AFF23A7EE}" presName="connTx" presStyleLbl="parChTrans1D2" presStyleIdx="0" presStyleCnt="2"/>
      <dgm:spPr/>
    </dgm:pt>
    <dgm:pt modelId="{C7AAEC74-7230-40AE-B311-86932C653A68}" type="pres">
      <dgm:prSet presAssocID="{EC42C1D5-CA80-471C-B6F8-6E4F12E9353A}" presName="root2" presStyleCnt="0"/>
      <dgm:spPr/>
    </dgm:pt>
    <dgm:pt modelId="{099050CB-C73E-4F12-BB10-F755F3C94B71}" type="pres">
      <dgm:prSet presAssocID="{EC42C1D5-CA80-471C-B6F8-6E4F12E9353A}" presName="LevelTwoTextNode" presStyleLbl="node2" presStyleIdx="0" presStyleCnt="2" custScaleX="79391" custScaleY="85769">
        <dgm:presLayoutVars>
          <dgm:chPref val="3"/>
        </dgm:presLayoutVars>
      </dgm:prSet>
      <dgm:spPr/>
    </dgm:pt>
    <dgm:pt modelId="{8DF96E10-B31A-4F5A-8E8D-D86B226C1C13}" type="pres">
      <dgm:prSet presAssocID="{EC42C1D5-CA80-471C-B6F8-6E4F12E9353A}" presName="level3hierChild" presStyleCnt="0"/>
      <dgm:spPr/>
    </dgm:pt>
    <dgm:pt modelId="{8EB183FC-4B5E-450C-9AD4-2693647D76D1}" type="pres">
      <dgm:prSet presAssocID="{F671EFAB-BD53-406C-BCEB-47CC9232531C}" presName="conn2-1" presStyleLbl="parChTrans1D3" presStyleIdx="0" presStyleCnt="2"/>
      <dgm:spPr/>
    </dgm:pt>
    <dgm:pt modelId="{C88F81EB-3B61-4FDC-A7BF-0BEEDE49A546}" type="pres">
      <dgm:prSet presAssocID="{F671EFAB-BD53-406C-BCEB-47CC9232531C}" presName="connTx" presStyleLbl="parChTrans1D3" presStyleIdx="0" presStyleCnt="2"/>
      <dgm:spPr/>
    </dgm:pt>
    <dgm:pt modelId="{9B32C53F-86C2-4675-B5A8-4E795B0EE1B8}" type="pres">
      <dgm:prSet presAssocID="{43DEFE40-2278-4890-B4D7-26422239681F}" presName="root2" presStyleCnt="0"/>
      <dgm:spPr/>
    </dgm:pt>
    <dgm:pt modelId="{5AA51C9F-38BD-42CA-B39E-6642F8D5BF35}" type="pres">
      <dgm:prSet presAssocID="{43DEFE40-2278-4890-B4D7-26422239681F}" presName="LevelTwoTextNode" presStyleLbl="node3" presStyleIdx="0" presStyleCnt="2" custScaleX="137001" custScaleY="206693">
        <dgm:presLayoutVars>
          <dgm:chPref val="3"/>
        </dgm:presLayoutVars>
      </dgm:prSet>
      <dgm:spPr/>
    </dgm:pt>
    <dgm:pt modelId="{2ECDC629-40A1-4CFD-9AF1-2A81A41DA7DD}" type="pres">
      <dgm:prSet presAssocID="{43DEFE40-2278-4890-B4D7-26422239681F}" presName="level3hierChild" presStyleCnt="0"/>
      <dgm:spPr/>
    </dgm:pt>
    <dgm:pt modelId="{D621CFAC-1D28-4B84-B4DD-9D23CD740A6F}" type="pres">
      <dgm:prSet presAssocID="{7AF3D0F2-E5C2-44F7-9AB8-8B0CC3B52171}" presName="conn2-1" presStyleLbl="parChTrans1D2" presStyleIdx="1" presStyleCnt="2"/>
      <dgm:spPr/>
    </dgm:pt>
    <dgm:pt modelId="{FBDE349D-4364-40CA-B05C-A9DF376F6216}" type="pres">
      <dgm:prSet presAssocID="{7AF3D0F2-E5C2-44F7-9AB8-8B0CC3B52171}" presName="connTx" presStyleLbl="parChTrans1D2" presStyleIdx="1" presStyleCnt="2"/>
      <dgm:spPr/>
    </dgm:pt>
    <dgm:pt modelId="{C020474E-B58C-4A78-A9D2-8003019C517F}" type="pres">
      <dgm:prSet presAssocID="{FC069BF1-38C3-4A32-A36F-3C78DAEEBAFA}" presName="root2" presStyleCnt="0"/>
      <dgm:spPr/>
    </dgm:pt>
    <dgm:pt modelId="{7EF429D3-34B1-4B7B-A2CA-30587496F140}" type="pres">
      <dgm:prSet presAssocID="{FC069BF1-38C3-4A32-A36F-3C78DAEEBAFA}" presName="LevelTwoTextNode" presStyleLbl="node2" presStyleIdx="1" presStyleCnt="2" custScaleX="79499" custScaleY="93730">
        <dgm:presLayoutVars>
          <dgm:chPref val="3"/>
        </dgm:presLayoutVars>
      </dgm:prSet>
      <dgm:spPr/>
    </dgm:pt>
    <dgm:pt modelId="{2D2758EB-3A7B-406F-A249-7784C6120A8C}" type="pres">
      <dgm:prSet presAssocID="{FC069BF1-38C3-4A32-A36F-3C78DAEEBAFA}" presName="level3hierChild" presStyleCnt="0"/>
      <dgm:spPr/>
    </dgm:pt>
    <dgm:pt modelId="{99082F8E-39F7-4181-8911-73044DDFE8E1}" type="pres">
      <dgm:prSet presAssocID="{A79ED8D4-89FB-4E77-930E-E271ED289205}" presName="conn2-1" presStyleLbl="parChTrans1D3" presStyleIdx="1" presStyleCnt="2"/>
      <dgm:spPr/>
    </dgm:pt>
    <dgm:pt modelId="{CE174A70-A22B-4F02-A508-D81262F1A095}" type="pres">
      <dgm:prSet presAssocID="{A79ED8D4-89FB-4E77-930E-E271ED289205}" presName="connTx" presStyleLbl="parChTrans1D3" presStyleIdx="1" presStyleCnt="2"/>
      <dgm:spPr/>
    </dgm:pt>
    <dgm:pt modelId="{78A84817-64C0-4277-915A-897832309DEF}" type="pres">
      <dgm:prSet presAssocID="{816AD1E0-F509-4286-94CA-89FE0F51DF71}" presName="root2" presStyleCnt="0"/>
      <dgm:spPr/>
    </dgm:pt>
    <dgm:pt modelId="{70EDD6AD-2B92-4C17-BEFA-26E8CFB6EE87}" type="pres">
      <dgm:prSet presAssocID="{816AD1E0-F509-4286-94CA-89FE0F51DF71}" presName="LevelTwoTextNode" presStyleLbl="node3" presStyleIdx="1" presStyleCnt="2" custScaleX="136893" custScaleY="75884">
        <dgm:presLayoutVars>
          <dgm:chPref val="3"/>
        </dgm:presLayoutVars>
      </dgm:prSet>
      <dgm:spPr/>
    </dgm:pt>
    <dgm:pt modelId="{8D780EE9-BC4D-48D3-B160-258C2CFB0AF7}" type="pres">
      <dgm:prSet presAssocID="{816AD1E0-F509-4286-94CA-89FE0F51DF71}" presName="level3hierChild" presStyleCnt="0"/>
      <dgm:spPr/>
    </dgm:pt>
  </dgm:ptLst>
  <dgm:cxnLst>
    <dgm:cxn modelId="{26F4C036-C81D-49CA-9C58-9ECF0FE83BEA}" type="presOf" srcId="{43DEFE40-2278-4890-B4D7-26422239681F}" destId="{5AA51C9F-38BD-42CA-B39E-6642F8D5BF35}" srcOrd="0" destOrd="0" presId="urn:microsoft.com/office/officeart/2008/layout/HorizontalMultiLevelHierarchy"/>
    <dgm:cxn modelId="{4B1D4839-2843-46BF-8C95-7CFAA94B3432}" type="presOf" srcId="{EC42C1D5-CA80-471C-B6F8-6E4F12E9353A}" destId="{099050CB-C73E-4F12-BB10-F755F3C94B71}" srcOrd="0" destOrd="0" presId="urn:microsoft.com/office/officeart/2008/layout/HorizontalMultiLevelHierarchy"/>
    <dgm:cxn modelId="{237D553C-D3FF-48AD-A205-E68C10B1DFEA}" type="presOf" srcId="{F82D063E-E85A-4DBF-A82B-E61AFF23A7EE}" destId="{32724F2D-E38D-48F8-BB61-AEBBF02E7637}" srcOrd="1" destOrd="0" presId="urn:microsoft.com/office/officeart/2008/layout/HorizontalMultiLevelHierarchy"/>
    <dgm:cxn modelId="{A994075D-DCB7-42A6-B3CD-CFF2E7A7D969}" type="presOf" srcId="{F671EFAB-BD53-406C-BCEB-47CC9232531C}" destId="{8EB183FC-4B5E-450C-9AD4-2693647D76D1}" srcOrd="0" destOrd="0" presId="urn:microsoft.com/office/officeart/2008/layout/HorizontalMultiLevelHierarchy"/>
    <dgm:cxn modelId="{24873C42-6E31-49F4-A094-154FFBA51AA9}" type="presOf" srcId="{A79ED8D4-89FB-4E77-930E-E271ED289205}" destId="{CE174A70-A22B-4F02-A508-D81262F1A095}" srcOrd="1" destOrd="0" presId="urn:microsoft.com/office/officeart/2008/layout/HorizontalMultiLevelHierarchy"/>
    <dgm:cxn modelId="{B0B7634B-D61F-4782-90ED-92D4DFC974AD}" srcId="{59F3D743-CE21-4E81-8D07-460CC7B56E77}" destId="{025DD321-DE92-4A6A-B577-A54F3F5E1632}" srcOrd="0" destOrd="0" parTransId="{B7AB2ED1-A446-4DBD-BFEC-1C77D422E61B}" sibTransId="{82AD8980-97A1-4227-BABA-A6C4EF5D2CF3}"/>
    <dgm:cxn modelId="{4D6E3E6C-37A0-4109-BFAE-E646A60AF653}" srcId="{025DD321-DE92-4A6A-B577-A54F3F5E1632}" destId="{EC42C1D5-CA80-471C-B6F8-6E4F12E9353A}" srcOrd="0" destOrd="0" parTransId="{F82D063E-E85A-4DBF-A82B-E61AFF23A7EE}" sibTransId="{C5E0EC40-BE17-48C0-BA55-131736C972A9}"/>
    <dgm:cxn modelId="{4281DE4D-81F8-46B7-A3B4-A3A1DE84DC78}" type="presOf" srcId="{A79ED8D4-89FB-4E77-930E-E271ED289205}" destId="{99082F8E-39F7-4181-8911-73044DDFE8E1}" srcOrd="0" destOrd="0" presId="urn:microsoft.com/office/officeart/2008/layout/HorizontalMultiLevelHierarchy"/>
    <dgm:cxn modelId="{29136B7A-9177-46A3-BAAE-B6F36E0CC980}" type="presOf" srcId="{F82D063E-E85A-4DBF-A82B-E61AFF23A7EE}" destId="{4EEA727B-1D8D-474F-B184-F35A5C09C2EA}" srcOrd="0" destOrd="0" presId="urn:microsoft.com/office/officeart/2008/layout/HorizontalMultiLevelHierarchy"/>
    <dgm:cxn modelId="{5ABF7C8B-A9C2-4D05-B6F7-4CEA110F27AA}" type="presOf" srcId="{7AF3D0F2-E5C2-44F7-9AB8-8B0CC3B52171}" destId="{FBDE349D-4364-40CA-B05C-A9DF376F6216}" srcOrd="1" destOrd="0" presId="urn:microsoft.com/office/officeart/2008/layout/HorizontalMultiLevelHierarchy"/>
    <dgm:cxn modelId="{20204490-0424-4513-BEC1-7F7D4BF0B794}" srcId="{FC069BF1-38C3-4A32-A36F-3C78DAEEBAFA}" destId="{816AD1E0-F509-4286-94CA-89FE0F51DF71}" srcOrd="0" destOrd="0" parTransId="{A79ED8D4-89FB-4E77-930E-E271ED289205}" sibTransId="{6F124CCB-D3C4-401E-B77E-F7D156235858}"/>
    <dgm:cxn modelId="{9084BA92-C779-4882-AC55-78C79819D9AE}" srcId="{EC42C1D5-CA80-471C-B6F8-6E4F12E9353A}" destId="{43DEFE40-2278-4890-B4D7-26422239681F}" srcOrd="0" destOrd="0" parTransId="{F671EFAB-BD53-406C-BCEB-47CC9232531C}" sibTransId="{A2E77629-10C3-486C-AECC-119D2B786773}"/>
    <dgm:cxn modelId="{2C4C7A95-2CB4-4E00-BDE8-94A9E68BFE3D}" type="presOf" srcId="{FC069BF1-38C3-4A32-A36F-3C78DAEEBAFA}" destId="{7EF429D3-34B1-4B7B-A2CA-30587496F140}" srcOrd="0" destOrd="0" presId="urn:microsoft.com/office/officeart/2008/layout/HorizontalMultiLevelHierarchy"/>
    <dgm:cxn modelId="{6A41FFA0-A0C8-4F93-8BB6-307841F47647}" type="presOf" srcId="{59F3D743-CE21-4E81-8D07-460CC7B56E77}" destId="{49669AE5-3C3A-4AF4-B014-C089C20BB5D9}" srcOrd="0" destOrd="0" presId="urn:microsoft.com/office/officeart/2008/layout/HorizontalMultiLevelHierarchy"/>
    <dgm:cxn modelId="{2C1A31A2-3F83-49EF-B372-203CBC0D5B8B}" type="presOf" srcId="{025DD321-DE92-4A6A-B577-A54F3F5E1632}" destId="{D1960FBE-ADD5-4288-91E7-BBDDE09F9235}" srcOrd="0" destOrd="0" presId="urn:microsoft.com/office/officeart/2008/layout/HorizontalMultiLevelHierarchy"/>
    <dgm:cxn modelId="{E6D576B8-6AF2-4908-9F36-34959FBB86D5}" type="presOf" srcId="{7AF3D0F2-E5C2-44F7-9AB8-8B0CC3B52171}" destId="{D621CFAC-1D28-4B84-B4DD-9D23CD740A6F}" srcOrd="0" destOrd="0" presId="urn:microsoft.com/office/officeart/2008/layout/HorizontalMultiLevelHierarchy"/>
    <dgm:cxn modelId="{233B0CBD-B76C-4DFF-83BC-B8DB547E0A0B}" srcId="{025DD321-DE92-4A6A-B577-A54F3F5E1632}" destId="{FC069BF1-38C3-4A32-A36F-3C78DAEEBAFA}" srcOrd="1" destOrd="0" parTransId="{7AF3D0F2-E5C2-44F7-9AB8-8B0CC3B52171}" sibTransId="{EF69EEE8-A01E-4536-8A75-D28C93E5B6F4}"/>
    <dgm:cxn modelId="{578C0DEF-370B-4DF6-A247-F1C04E887866}" type="presOf" srcId="{F671EFAB-BD53-406C-BCEB-47CC9232531C}" destId="{C88F81EB-3B61-4FDC-A7BF-0BEEDE49A546}" srcOrd="1" destOrd="0" presId="urn:microsoft.com/office/officeart/2008/layout/HorizontalMultiLevelHierarchy"/>
    <dgm:cxn modelId="{06EBEAF9-F5AC-43D3-BE38-D38456D77B00}" type="presOf" srcId="{816AD1E0-F509-4286-94CA-89FE0F51DF71}" destId="{70EDD6AD-2B92-4C17-BEFA-26E8CFB6EE87}" srcOrd="0" destOrd="0" presId="urn:microsoft.com/office/officeart/2008/layout/HorizontalMultiLevelHierarchy"/>
    <dgm:cxn modelId="{B51EACF6-422E-410F-8377-E6FE286ABDC4}" type="presParOf" srcId="{49669AE5-3C3A-4AF4-B014-C089C20BB5D9}" destId="{4EC6F3B7-B296-4C95-91D5-60E60B404F33}" srcOrd="0" destOrd="0" presId="urn:microsoft.com/office/officeart/2008/layout/HorizontalMultiLevelHierarchy"/>
    <dgm:cxn modelId="{4A4633DC-2343-41A3-947B-0BA13B7DBCE3}" type="presParOf" srcId="{4EC6F3B7-B296-4C95-91D5-60E60B404F33}" destId="{D1960FBE-ADD5-4288-91E7-BBDDE09F9235}" srcOrd="0" destOrd="0" presId="urn:microsoft.com/office/officeart/2008/layout/HorizontalMultiLevelHierarchy"/>
    <dgm:cxn modelId="{92677FCA-B74C-4F46-8F74-D269382B5CC4}" type="presParOf" srcId="{4EC6F3B7-B296-4C95-91D5-60E60B404F33}" destId="{3FFB8C1A-9AEC-4F6E-86F8-2385FCED0216}" srcOrd="1" destOrd="0" presId="urn:microsoft.com/office/officeart/2008/layout/HorizontalMultiLevelHierarchy"/>
    <dgm:cxn modelId="{E4CADD12-A62C-467D-9EDB-38F5BE746361}" type="presParOf" srcId="{3FFB8C1A-9AEC-4F6E-86F8-2385FCED0216}" destId="{4EEA727B-1D8D-474F-B184-F35A5C09C2EA}" srcOrd="0" destOrd="0" presId="urn:microsoft.com/office/officeart/2008/layout/HorizontalMultiLevelHierarchy"/>
    <dgm:cxn modelId="{BE5A22B6-452A-4507-AD5E-0D96822F0429}" type="presParOf" srcId="{4EEA727B-1D8D-474F-B184-F35A5C09C2EA}" destId="{32724F2D-E38D-48F8-BB61-AEBBF02E7637}" srcOrd="0" destOrd="0" presId="urn:microsoft.com/office/officeart/2008/layout/HorizontalMultiLevelHierarchy"/>
    <dgm:cxn modelId="{1D1F5622-FFB3-482C-86F9-79EE2908F1CA}" type="presParOf" srcId="{3FFB8C1A-9AEC-4F6E-86F8-2385FCED0216}" destId="{C7AAEC74-7230-40AE-B311-86932C653A68}" srcOrd="1" destOrd="0" presId="urn:microsoft.com/office/officeart/2008/layout/HorizontalMultiLevelHierarchy"/>
    <dgm:cxn modelId="{9CB9B76F-9C50-43AA-8E4E-616A6B155F59}" type="presParOf" srcId="{C7AAEC74-7230-40AE-B311-86932C653A68}" destId="{099050CB-C73E-4F12-BB10-F755F3C94B71}" srcOrd="0" destOrd="0" presId="urn:microsoft.com/office/officeart/2008/layout/HorizontalMultiLevelHierarchy"/>
    <dgm:cxn modelId="{DCED5FF5-D664-463B-B921-274760759364}" type="presParOf" srcId="{C7AAEC74-7230-40AE-B311-86932C653A68}" destId="{8DF96E10-B31A-4F5A-8E8D-D86B226C1C13}" srcOrd="1" destOrd="0" presId="urn:microsoft.com/office/officeart/2008/layout/HorizontalMultiLevelHierarchy"/>
    <dgm:cxn modelId="{44F6501E-27F0-40E3-B116-45A621D646F4}" type="presParOf" srcId="{8DF96E10-B31A-4F5A-8E8D-D86B226C1C13}" destId="{8EB183FC-4B5E-450C-9AD4-2693647D76D1}" srcOrd="0" destOrd="0" presId="urn:microsoft.com/office/officeart/2008/layout/HorizontalMultiLevelHierarchy"/>
    <dgm:cxn modelId="{CAB1375E-FF91-4FC7-8E3D-F1334F7FCAD8}" type="presParOf" srcId="{8EB183FC-4B5E-450C-9AD4-2693647D76D1}" destId="{C88F81EB-3B61-4FDC-A7BF-0BEEDE49A546}" srcOrd="0" destOrd="0" presId="urn:microsoft.com/office/officeart/2008/layout/HorizontalMultiLevelHierarchy"/>
    <dgm:cxn modelId="{B73EB2B4-276F-47C4-BD65-28B170EDACCF}" type="presParOf" srcId="{8DF96E10-B31A-4F5A-8E8D-D86B226C1C13}" destId="{9B32C53F-86C2-4675-B5A8-4E795B0EE1B8}" srcOrd="1" destOrd="0" presId="urn:microsoft.com/office/officeart/2008/layout/HorizontalMultiLevelHierarchy"/>
    <dgm:cxn modelId="{F175DD1D-63F3-4A4A-B7F2-AC37A578DDAD}" type="presParOf" srcId="{9B32C53F-86C2-4675-B5A8-4E795B0EE1B8}" destId="{5AA51C9F-38BD-42CA-B39E-6642F8D5BF35}" srcOrd="0" destOrd="0" presId="urn:microsoft.com/office/officeart/2008/layout/HorizontalMultiLevelHierarchy"/>
    <dgm:cxn modelId="{2B78B59E-ADB8-44D6-A737-92D4D97C7B72}" type="presParOf" srcId="{9B32C53F-86C2-4675-B5A8-4E795B0EE1B8}" destId="{2ECDC629-40A1-4CFD-9AF1-2A81A41DA7DD}" srcOrd="1" destOrd="0" presId="urn:microsoft.com/office/officeart/2008/layout/HorizontalMultiLevelHierarchy"/>
    <dgm:cxn modelId="{254FE582-A796-4207-954D-9D9187CD139E}" type="presParOf" srcId="{3FFB8C1A-9AEC-4F6E-86F8-2385FCED0216}" destId="{D621CFAC-1D28-4B84-B4DD-9D23CD740A6F}" srcOrd="2" destOrd="0" presId="urn:microsoft.com/office/officeart/2008/layout/HorizontalMultiLevelHierarchy"/>
    <dgm:cxn modelId="{38ABCCFC-0897-4F46-8F31-E89CA5CCC798}" type="presParOf" srcId="{D621CFAC-1D28-4B84-B4DD-9D23CD740A6F}" destId="{FBDE349D-4364-40CA-B05C-A9DF376F6216}" srcOrd="0" destOrd="0" presId="urn:microsoft.com/office/officeart/2008/layout/HorizontalMultiLevelHierarchy"/>
    <dgm:cxn modelId="{DED48AC1-DAD8-41D7-B9C9-40A178B0AA02}" type="presParOf" srcId="{3FFB8C1A-9AEC-4F6E-86F8-2385FCED0216}" destId="{C020474E-B58C-4A78-A9D2-8003019C517F}" srcOrd="3" destOrd="0" presId="urn:microsoft.com/office/officeart/2008/layout/HorizontalMultiLevelHierarchy"/>
    <dgm:cxn modelId="{A86EB0F6-4227-43A7-AAF2-4F4DA4EC3C06}" type="presParOf" srcId="{C020474E-B58C-4A78-A9D2-8003019C517F}" destId="{7EF429D3-34B1-4B7B-A2CA-30587496F140}" srcOrd="0" destOrd="0" presId="urn:microsoft.com/office/officeart/2008/layout/HorizontalMultiLevelHierarchy"/>
    <dgm:cxn modelId="{0FB2163C-B250-4E59-B679-453809CA3365}" type="presParOf" srcId="{C020474E-B58C-4A78-A9D2-8003019C517F}" destId="{2D2758EB-3A7B-406F-A249-7784C6120A8C}" srcOrd="1" destOrd="0" presId="urn:microsoft.com/office/officeart/2008/layout/HorizontalMultiLevelHierarchy"/>
    <dgm:cxn modelId="{7ABD384B-4AD9-4048-92F3-7CB7B99D2813}" type="presParOf" srcId="{2D2758EB-3A7B-406F-A249-7784C6120A8C}" destId="{99082F8E-39F7-4181-8911-73044DDFE8E1}" srcOrd="0" destOrd="0" presId="urn:microsoft.com/office/officeart/2008/layout/HorizontalMultiLevelHierarchy"/>
    <dgm:cxn modelId="{8E5FCD28-D2BB-43C3-9D34-DBE81C78EC2F}" type="presParOf" srcId="{99082F8E-39F7-4181-8911-73044DDFE8E1}" destId="{CE174A70-A22B-4F02-A508-D81262F1A095}" srcOrd="0" destOrd="0" presId="urn:microsoft.com/office/officeart/2008/layout/HorizontalMultiLevelHierarchy"/>
    <dgm:cxn modelId="{E3161462-9286-4EBD-88F4-BB915CC035C5}" type="presParOf" srcId="{2D2758EB-3A7B-406F-A249-7784C6120A8C}" destId="{78A84817-64C0-4277-915A-897832309DEF}" srcOrd="1" destOrd="0" presId="urn:microsoft.com/office/officeart/2008/layout/HorizontalMultiLevelHierarchy"/>
    <dgm:cxn modelId="{A32CDB03-7D74-429B-B5AA-35B2C70A8D2A}" type="presParOf" srcId="{78A84817-64C0-4277-915A-897832309DEF}" destId="{70EDD6AD-2B92-4C17-BEFA-26E8CFB6EE87}" srcOrd="0" destOrd="0" presId="urn:microsoft.com/office/officeart/2008/layout/HorizontalMultiLevelHierarchy"/>
    <dgm:cxn modelId="{619642DB-C590-41AE-B813-3E518AD386B6}" type="presParOf" srcId="{78A84817-64C0-4277-915A-897832309DEF}" destId="{8D780EE9-BC4D-48D3-B160-258C2CFB0AF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0BC7A7-D036-42E3-AD18-6C4056AFF0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100D2C-D02A-4D97-9967-47D143EECEEA}">
      <dgm:prSet phldrT="[Text]"/>
      <dgm:spPr/>
      <dgm:t>
        <a:bodyPr/>
        <a:lstStyle/>
        <a:p>
          <a:r>
            <a:rPr lang="cs-CZ" b="0" dirty="0"/>
            <a:t>Účastník = osoba, která získá v rámci projektu podporu v rozsahu min. 40 hodin</a:t>
          </a:r>
        </a:p>
      </dgm:t>
    </dgm:pt>
    <dgm:pt modelId="{6DA187CA-5BFF-4E86-8A3A-DDAD13B2DC19}" type="sibTrans" cxnId="{0066A474-5DAE-49D9-A8A1-A077A83E7F2D}">
      <dgm:prSet/>
      <dgm:spPr/>
      <dgm:t>
        <a:bodyPr/>
        <a:lstStyle/>
        <a:p>
          <a:endParaRPr lang="cs-CZ"/>
        </a:p>
      </dgm:t>
    </dgm:pt>
    <dgm:pt modelId="{B64167B6-F323-44C8-85F8-AD1034DF46A3}" type="parTrans" cxnId="{0066A474-5DAE-49D9-A8A1-A077A83E7F2D}">
      <dgm:prSet/>
      <dgm:spPr/>
      <dgm:t>
        <a:bodyPr/>
        <a:lstStyle/>
        <a:p>
          <a:endParaRPr lang="cs-CZ"/>
        </a:p>
      </dgm:t>
    </dgm:pt>
    <dgm:pt modelId="{F94AA3EF-AD53-4237-8394-8D1E08918BB2}">
      <dgm:prSet/>
      <dgm:spPr/>
      <dgm:t>
        <a:bodyPr/>
        <a:lstStyle/>
        <a:p>
          <a:r>
            <a:rPr lang="cs-CZ" b="0" dirty="0"/>
            <a:t>Podpora pro vykazování v indikátorech = osobohodiny proplacené v jednotce „Vzdělávání“</a:t>
          </a:r>
          <a:endParaRPr lang="en-US" dirty="0"/>
        </a:p>
      </dgm:t>
    </dgm:pt>
    <dgm:pt modelId="{9B8D5E4C-8EED-491B-9081-DC1625487983}" type="parTrans" cxnId="{BE1CF8EF-664F-4CEE-BBDF-1C3AD38222B5}">
      <dgm:prSet/>
      <dgm:spPr/>
      <dgm:t>
        <a:bodyPr/>
        <a:lstStyle/>
        <a:p>
          <a:endParaRPr lang="cs-CZ"/>
        </a:p>
      </dgm:t>
    </dgm:pt>
    <dgm:pt modelId="{FC326551-ABD9-4779-9EE1-A2FC5D5D8EA5}" type="sibTrans" cxnId="{BE1CF8EF-664F-4CEE-BBDF-1C3AD38222B5}">
      <dgm:prSet/>
      <dgm:spPr/>
      <dgm:t>
        <a:bodyPr/>
        <a:lstStyle/>
        <a:p>
          <a:endParaRPr lang="cs-CZ"/>
        </a:p>
      </dgm:t>
    </dgm:pt>
    <dgm:pt modelId="{58051D68-E01C-44EB-A25A-29179933922E}">
      <dgm:prSet/>
      <dgm:spPr/>
      <dgm:t>
        <a:bodyPr/>
        <a:lstStyle/>
        <a:p>
          <a:r>
            <a:rPr lang="cs-CZ" dirty="0"/>
            <a:t>Účastník ve věku 55 a více let = účastník, kterému je při vstupu do projektu minimálně 55 let</a:t>
          </a:r>
          <a:endParaRPr lang="en-US" b="0" dirty="0"/>
        </a:p>
      </dgm:t>
    </dgm:pt>
    <dgm:pt modelId="{AC3BA50D-677A-42C3-8D4C-4DADEB170A4C}" type="parTrans" cxnId="{1F03B051-92EF-4F0F-AFC8-B94AF98A49E9}">
      <dgm:prSet/>
      <dgm:spPr/>
      <dgm:t>
        <a:bodyPr/>
        <a:lstStyle/>
        <a:p>
          <a:endParaRPr lang="cs-CZ"/>
        </a:p>
      </dgm:t>
    </dgm:pt>
    <dgm:pt modelId="{8C245FCA-B834-49A5-ACEB-8ADDB8DF1CD0}" type="sibTrans" cxnId="{1F03B051-92EF-4F0F-AFC8-B94AF98A49E9}">
      <dgm:prSet/>
      <dgm:spPr/>
      <dgm:t>
        <a:bodyPr/>
        <a:lstStyle/>
        <a:p>
          <a:endParaRPr lang="cs-CZ"/>
        </a:p>
      </dgm:t>
    </dgm:pt>
    <dgm:pt modelId="{BB716A5F-9111-462B-A834-7CE6C079638B}">
      <dgm:prSet/>
      <dgm:spPr/>
      <dgm:t>
        <a:bodyPr/>
        <a:lstStyle/>
        <a:p>
          <a:r>
            <a:rPr lang="cs-CZ" dirty="0"/>
            <a:t>Nevyčerpání rozpočtu = úměrné ponížení cílových hodnot</a:t>
          </a:r>
          <a:endParaRPr lang="en-US" dirty="0"/>
        </a:p>
      </dgm:t>
    </dgm:pt>
    <dgm:pt modelId="{D177ADB1-FEE7-4276-8F94-55492903B79A}" type="parTrans" cxnId="{1AEF2969-2B40-454D-85F8-D4AABE27735C}">
      <dgm:prSet/>
      <dgm:spPr/>
      <dgm:t>
        <a:bodyPr/>
        <a:lstStyle/>
        <a:p>
          <a:endParaRPr lang="cs-CZ"/>
        </a:p>
      </dgm:t>
    </dgm:pt>
    <dgm:pt modelId="{C929311B-BF3D-4A04-AF68-AED9FEA7CE13}" type="sibTrans" cxnId="{1AEF2969-2B40-454D-85F8-D4AABE27735C}">
      <dgm:prSet/>
      <dgm:spPr/>
      <dgm:t>
        <a:bodyPr/>
        <a:lstStyle/>
        <a:p>
          <a:endParaRPr lang="cs-CZ"/>
        </a:p>
      </dgm:t>
    </dgm:pt>
    <dgm:pt modelId="{E8A60B35-46F1-4E57-9920-DF3832AA37F9}">
      <dgm:prSet/>
      <dgm:spPr/>
      <dgm:t>
        <a:bodyPr/>
        <a:lstStyle/>
        <a:p>
          <a:r>
            <a:rPr lang="cs-CZ" dirty="0"/>
            <a:t>Dosažení méně než 85 % cílových hodnot závazkových indikátorů = sankce 15 % - 50 % z vyčerpané dotace</a:t>
          </a:r>
          <a:endParaRPr lang="en-US" dirty="0"/>
        </a:p>
      </dgm:t>
    </dgm:pt>
    <dgm:pt modelId="{37CA8367-00F4-4850-BBC4-EACC84C6EE83}" type="parTrans" cxnId="{D99FAC41-CA8F-4261-9577-DB660323BDB5}">
      <dgm:prSet/>
      <dgm:spPr/>
      <dgm:t>
        <a:bodyPr/>
        <a:lstStyle/>
        <a:p>
          <a:endParaRPr lang="cs-CZ"/>
        </a:p>
      </dgm:t>
    </dgm:pt>
    <dgm:pt modelId="{8E6E7CCA-7554-4B8A-B1DF-4231A838014D}" type="sibTrans" cxnId="{D99FAC41-CA8F-4261-9577-DB660323BDB5}">
      <dgm:prSet/>
      <dgm:spPr/>
      <dgm:t>
        <a:bodyPr/>
        <a:lstStyle/>
        <a:p>
          <a:endParaRPr lang="cs-CZ"/>
        </a:p>
      </dgm:t>
    </dgm:pt>
    <dgm:pt modelId="{AD41FFB1-30D3-4C67-ACC5-81832714216C}" type="pres">
      <dgm:prSet presAssocID="{120BC7A7-D036-42E3-AD18-6C4056AFF035}" presName="Name0" presStyleCnt="0">
        <dgm:presLayoutVars>
          <dgm:chMax val="7"/>
          <dgm:chPref val="7"/>
          <dgm:dir/>
        </dgm:presLayoutVars>
      </dgm:prSet>
      <dgm:spPr/>
    </dgm:pt>
    <dgm:pt modelId="{E468D6C2-372E-4FF1-B6F7-BBFB87C99302}" type="pres">
      <dgm:prSet presAssocID="{120BC7A7-D036-42E3-AD18-6C4056AFF035}" presName="Name1" presStyleCnt="0"/>
      <dgm:spPr/>
    </dgm:pt>
    <dgm:pt modelId="{C8187EC0-E210-4267-847C-2B6DA2E5DC57}" type="pres">
      <dgm:prSet presAssocID="{120BC7A7-D036-42E3-AD18-6C4056AFF035}" presName="cycle" presStyleCnt="0"/>
      <dgm:spPr/>
    </dgm:pt>
    <dgm:pt modelId="{7587910A-A3F2-42FC-BD19-126C5A9C440D}" type="pres">
      <dgm:prSet presAssocID="{120BC7A7-D036-42E3-AD18-6C4056AFF035}" presName="srcNode" presStyleLbl="node1" presStyleIdx="0" presStyleCnt="5"/>
      <dgm:spPr/>
    </dgm:pt>
    <dgm:pt modelId="{A18F0EF2-43B4-4773-8481-232D5D7E886D}" type="pres">
      <dgm:prSet presAssocID="{120BC7A7-D036-42E3-AD18-6C4056AFF035}" presName="conn" presStyleLbl="parChTrans1D2" presStyleIdx="0" presStyleCnt="1"/>
      <dgm:spPr/>
    </dgm:pt>
    <dgm:pt modelId="{8184CD36-5AA8-41E1-A807-FEDA4C009CEF}" type="pres">
      <dgm:prSet presAssocID="{120BC7A7-D036-42E3-AD18-6C4056AFF035}" presName="extraNode" presStyleLbl="node1" presStyleIdx="0" presStyleCnt="5"/>
      <dgm:spPr/>
    </dgm:pt>
    <dgm:pt modelId="{E8EFE663-E357-467A-86B3-173142CC7A4C}" type="pres">
      <dgm:prSet presAssocID="{120BC7A7-D036-42E3-AD18-6C4056AFF035}" presName="dstNode" presStyleLbl="node1" presStyleIdx="0" presStyleCnt="5"/>
      <dgm:spPr/>
    </dgm:pt>
    <dgm:pt modelId="{A9CF74A0-CAD7-481D-937F-C54DCF4C5AF8}" type="pres">
      <dgm:prSet presAssocID="{C3100D2C-D02A-4D97-9967-47D143EECEEA}" presName="text_1" presStyleLbl="node1" presStyleIdx="0" presStyleCnt="5" custScaleY="102612" custLinFactNeighborX="-754" custLinFactNeighborY="4206">
        <dgm:presLayoutVars>
          <dgm:bulletEnabled val="1"/>
        </dgm:presLayoutVars>
      </dgm:prSet>
      <dgm:spPr/>
    </dgm:pt>
    <dgm:pt modelId="{DE9F5718-BCEC-45D1-9F86-3C178DEC288B}" type="pres">
      <dgm:prSet presAssocID="{C3100D2C-D02A-4D97-9967-47D143EECEEA}" presName="accent_1" presStyleCnt="0"/>
      <dgm:spPr/>
    </dgm:pt>
    <dgm:pt modelId="{9E0BB25F-6B2A-426B-9E62-9D9571AE1461}" type="pres">
      <dgm:prSet presAssocID="{C3100D2C-D02A-4D97-9967-47D143EECEEA}" presName="accentRepeatNode" presStyleLbl="solidFgAcc1" presStyleIdx="0" presStyleCnt="5"/>
      <dgm:spPr/>
    </dgm:pt>
    <dgm:pt modelId="{2392C4EF-6AE6-4147-9ED5-AC1437309CAD}" type="pres">
      <dgm:prSet presAssocID="{58051D68-E01C-44EB-A25A-29179933922E}" presName="text_2" presStyleLbl="node1" presStyleIdx="1" presStyleCnt="5">
        <dgm:presLayoutVars>
          <dgm:bulletEnabled val="1"/>
        </dgm:presLayoutVars>
      </dgm:prSet>
      <dgm:spPr/>
    </dgm:pt>
    <dgm:pt modelId="{C4995BCA-8A5A-47FA-B2C6-C1A524EAC637}" type="pres">
      <dgm:prSet presAssocID="{58051D68-E01C-44EB-A25A-29179933922E}" presName="accent_2" presStyleCnt="0"/>
      <dgm:spPr/>
    </dgm:pt>
    <dgm:pt modelId="{906B8063-772F-4F8A-A140-A1E9E1520E43}" type="pres">
      <dgm:prSet presAssocID="{58051D68-E01C-44EB-A25A-29179933922E}" presName="accentRepeatNode" presStyleLbl="solidFgAcc1" presStyleIdx="1" presStyleCnt="5"/>
      <dgm:spPr/>
    </dgm:pt>
    <dgm:pt modelId="{B4A1FC53-8B0D-421C-8E3F-83E31DF5DABA}" type="pres">
      <dgm:prSet presAssocID="{F94AA3EF-AD53-4237-8394-8D1E08918BB2}" presName="text_3" presStyleLbl="node1" presStyleIdx="2" presStyleCnt="5">
        <dgm:presLayoutVars>
          <dgm:bulletEnabled val="1"/>
        </dgm:presLayoutVars>
      </dgm:prSet>
      <dgm:spPr/>
    </dgm:pt>
    <dgm:pt modelId="{5DA5A34F-1641-4266-8860-128F084A6778}" type="pres">
      <dgm:prSet presAssocID="{F94AA3EF-AD53-4237-8394-8D1E08918BB2}" presName="accent_3" presStyleCnt="0"/>
      <dgm:spPr/>
    </dgm:pt>
    <dgm:pt modelId="{AE3DF9EE-0385-429A-8A5E-BCA062EADCE7}" type="pres">
      <dgm:prSet presAssocID="{F94AA3EF-AD53-4237-8394-8D1E08918BB2}" presName="accentRepeatNode" presStyleLbl="solidFgAcc1" presStyleIdx="2" presStyleCnt="5"/>
      <dgm:spPr/>
    </dgm:pt>
    <dgm:pt modelId="{7DB793D3-EEB8-461E-888E-58376C3D3E25}" type="pres">
      <dgm:prSet presAssocID="{E8A60B35-46F1-4E57-9920-DF3832AA37F9}" presName="text_4" presStyleLbl="node1" presStyleIdx="3" presStyleCnt="5" custLinFactNeighborX="405" custLinFactNeighborY="-1999">
        <dgm:presLayoutVars>
          <dgm:bulletEnabled val="1"/>
        </dgm:presLayoutVars>
      </dgm:prSet>
      <dgm:spPr/>
    </dgm:pt>
    <dgm:pt modelId="{682A28B8-A020-4AEA-B979-31E52243EA7F}" type="pres">
      <dgm:prSet presAssocID="{E8A60B35-46F1-4E57-9920-DF3832AA37F9}" presName="accent_4" presStyleCnt="0"/>
      <dgm:spPr/>
    </dgm:pt>
    <dgm:pt modelId="{71E68B9D-18A3-4548-8390-A0F293057BE1}" type="pres">
      <dgm:prSet presAssocID="{E8A60B35-46F1-4E57-9920-DF3832AA37F9}" presName="accentRepeatNode" presStyleLbl="solidFgAcc1" presStyleIdx="3" presStyleCnt="5"/>
      <dgm:spPr/>
    </dgm:pt>
    <dgm:pt modelId="{7767A40A-4CAE-41FF-A5BB-D7266776CBC5}" type="pres">
      <dgm:prSet presAssocID="{BB716A5F-9111-462B-A834-7CE6C079638B}" presName="text_5" presStyleLbl="node1" presStyleIdx="4" presStyleCnt="5">
        <dgm:presLayoutVars>
          <dgm:bulletEnabled val="1"/>
        </dgm:presLayoutVars>
      </dgm:prSet>
      <dgm:spPr/>
    </dgm:pt>
    <dgm:pt modelId="{15779DD2-6C1D-4852-8C03-768585D93197}" type="pres">
      <dgm:prSet presAssocID="{BB716A5F-9111-462B-A834-7CE6C079638B}" presName="accent_5" presStyleCnt="0"/>
      <dgm:spPr/>
    </dgm:pt>
    <dgm:pt modelId="{2D796B99-A36F-4549-AD13-0226F7A69DE5}" type="pres">
      <dgm:prSet presAssocID="{BB716A5F-9111-462B-A834-7CE6C079638B}" presName="accentRepeatNode" presStyleLbl="solidFgAcc1" presStyleIdx="4" presStyleCnt="5"/>
      <dgm:spPr/>
    </dgm:pt>
  </dgm:ptLst>
  <dgm:cxnLst>
    <dgm:cxn modelId="{8126B129-D76B-456F-8B67-D99B906D4461}" type="presOf" srcId="{E8A60B35-46F1-4E57-9920-DF3832AA37F9}" destId="{7DB793D3-EEB8-461E-888E-58376C3D3E25}" srcOrd="0" destOrd="0" presId="urn:microsoft.com/office/officeart/2008/layout/VerticalCurvedList"/>
    <dgm:cxn modelId="{D99FAC41-CA8F-4261-9577-DB660323BDB5}" srcId="{120BC7A7-D036-42E3-AD18-6C4056AFF035}" destId="{E8A60B35-46F1-4E57-9920-DF3832AA37F9}" srcOrd="3" destOrd="0" parTransId="{37CA8367-00F4-4850-BBC4-EACC84C6EE83}" sibTransId="{8E6E7CCA-7554-4B8A-B1DF-4231A838014D}"/>
    <dgm:cxn modelId="{1AEF2969-2B40-454D-85F8-D4AABE27735C}" srcId="{120BC7A7-D036-42E3-AD18-6C4056AFF035}" destId="{BB716A5F-9111-462B-A834-7CE6C079638B}" srcOrd="4" destOrd="0" parTransId="{D177ADB1-FEE7-4276-8F94-55492903B79A}" sibTransId="{C929311B-BF3D-4A04-AF68-AED9FEA7CE13}"/>
    <dgm:cxn modelId="{1F03B051-92EF-4F0F-AFC8-B94AF98A49E9}" srcId="{120BC7A7-D036-42E3-AD18-6C4056AFF035}" destId="{58051D68-E01C-44EB-A25A-29179933922E}" srcOrd="1" destOrd="0" parTransId="{AC3BA50D-677A-42C3-8D4C-4DADEB170A4C}" sibTransId="{8C245FCA-B834-49A5-ACEB-8ADDB8DF1CD0}"/>
    <dgm:cxn modelId="{0066A474-5DAE-49D9-A8A1-A077A83E7F2D}" srcId="{120BC7A7-D036-42E3-AD18-6C4056AFF035}" destId="{C3100D2C-D02A-4D97-9967-47D143EECEEA}" srcOrd="0" destOrd="0" parTransId="{B64167B6-F323-44C8-85F8-AD1034DF46A3}" sibTransId="{6DA187CA-5BFF-4E86-8A3A-DDAD13B2DC19}"/>
    <dgm:cxn modelId="{11E3857D-5F26-4313-81ED-FF2A84278C57}" type="presOf" srcId="{F94AA3EF-AD53-4237-8394-8D1E08918BB2}" destId="{B4A1FC53-8B0D-421C-8E3F-83E31DF5DABA}" srcOrd="0" destOrd="0" presId="urn:microsoft.com/office/officeart/2008/layout/VerticalCurvedList"/>
    <dgm:cxn modelId="{046AB49A-AD69-4D26-BFC8-12926963E6A7}" type="presOf" srcId="{58051D68-E01C-44EB-A25A-29179933922E}" destId="{2392C4EF-6AE6-4147-9ED5-AC1437309CAD}" srcOrd="0" destOrd="0" presId="urn:microsoft.com/office/officeart/2008/layout/VerticalCurvedList"/>
    <dgm:cxn modelId="{1DBF93AD-8308-4FA3-B86C-2A3698A32A0B}" type="presOf" srcId="{6DA187CA-5BFF-4E86-8A3A-DDAD13B2DC19}" destId="{A18F0EF2-43B4-4773-8481-232D5D7E886D}" srcOrd="0" destOrd="0" presId="urn:microsoft.com/office/officeart/2008/layout/VerticalCurvedList"/>
    <dgm:cxn modelId="{7ED36BCD-3410-4474-8D26-4755D5F137FC}" type="presOf" srcId="{C3100D2C-D02A-4D97-9967-47D143EECEEA}" destId="{A9CF74A0-CAD7-481D-937F-C54DCF4C5AF8}" srcOrd="0" destOrd="0" presId="urn:microsoft.com/office/officeart/2008/layout/VerticalCurvedList"/>
    <dgm:cxn modelId="{8E1683E1-39B8-487C-A96A-D06D6711D94E}" type="presOf" srcId="{BB716A5F-9111-462B-A834-7CE6C079638B}" destId="{7767A40A-4CAE-41FF-A5BB-D7266776CBC5}" srcOrd="0" destOrd="0" presId="urn:microsoft.com/office/officeart/2008/layout/VerticalCurvedList"/>
    <dgm:cxn modelId="{3398A2ED-5930-4418-811C-B9C6F922020A}" type="presOf" srcId="{120BC7A7-D036-42E3-AD18-6C4056AFF035}" destId="{AD41FFB1-30D3-4C67-ACC5-81832714216C}" srcOrd="0" destOrd="0" presId="urn:microsoft.com/office/officeart/2008/layout/VerticalCurvedList"/>
    <dgm:cxn modelId="{BE1CF8EF-664F-4CEE-BBDF-1C3AD38222B5}" srcId="{120BC7A7-D036-42E3-AD18-6C4056AFF035}" destId="{F94AA3EF-AD53-4237-8394-8D1E08918BB2}" srcOrd="2" destOrd="0" parTransId="{9B8D5E4C-8EED-491B-9081-DC1625487983}" sibTransId="{FC326551-ABD9-4779-9EE1-A2FC5D5D8EA5}"/>
    <dgm:cxn modelId="{A4ED5629-726B-4947-958E-C44095DBBEC1}" type="presParOf" srcId="{AD41FFB1-30D3-4C67-ACC5-81832714216C}" destId="{E468D6C2-372E-4FF1-B6F7-BBFB87C99302}" srcOrd="0" destOrd="0" presId="urn:microsoft.com/office/officeart/2008/layout/VerticalCurvedList"/>
    <dgm:cxn modelId="{D49E40CB-5589-4375-A48F-37FEBE7AB2C3}" type="presParOf" srcId="{E468D6C2-372E-4FF1-B6F7-BBFB87C99302}" destId="{C8187EC0-E210-4267-847C-2B6DA2E5DC57}" srcOrd="0" destOrd="0" presId="urn:microsoft.com/office/officeart/2008/layout/VerticalCurvedList"/>
    <dgm:cxn modelId="{402CC936-AAB3-4F3B-8026-EBA4D164E191}" type="presParOf" srcId="{C8187EC0-E210-4267-847C-2B6DA2E5DC57}" destId="{7587910A-A3F2-42FC-BD19-126C5A9C440D}" srcOrd="0" destOrd="0" presId="urn:microsoft.com/office/officeart/2008/layout/VerticalCurvedList"/>
    <dgm:cxn modelId="{7DC07E60-4FBA-48DD-8E67-B1C5B85E28E5}" type="presParOf" srcId="{C8187EC0-E210-4267-847C-2B6DA2E5DC57}" destId="{A18F0EF2-43B4-4773-8481-232D5D7E886D}" srcOrd="1" destOrd="0" presId="urn:microsoft.com/office/officeart/2008/layout/VerticalCurvedList"/>
    <dgm:cxn modelId="{21FAA3BC-09DE-4DB3-B189-D9E6F8E084A8}" type="presParOf" srcId="{C8187EC0-E210-4267-847C-2B6DA2E5DC57}" destId="{8184CD36-5AA8-41E1-A807-FEDA4C009CEF}" srcOrd="2" destOrd="0" presId="urn:microsoft.com/office/officeart/2008/layout/VerticalCurvedList"/>
    <dgm:cxn modelId="{59727D61-0EEC-4078-BFB4-0EB59645F99B}" type="presParOf" srcId="{C8187EC0-E210-4267-847C-2B6DA2E5DC57}" destId="{E8EFE663-E357-467A-86B3-173142CC7A4C}" srcOrd="3" destOrd="0" presId="urn:microsoft.com/office/officeart/2008/layout/VerticalCurvedList"/>
    <dgm:cxn modelId="{59FBA78E-5D90-404C-B940-C8F2DA477C08}" type="presParOf" srcId="{E468D6C2-372E-4FF1-B6F7-BBFB87C99302}" destId="{A9CF74A0-CAD7-481D-937F-C54DCF4C5AF8}" srcOrd="1" destOrd="0" presId="urn:microsoft.com/office/officeart/2008/layout/VerticalCurvedList"/>
    <dgm:cxn modelId="{BC7554C5-FC85-4841-AC60-09DCCF44C412}" type="presParOf" srcId="{E468D6C2-372E-4FF1-B6F7-BBFB87C99302}" destId="{DE9F5718-BCEC-45D1-9F86-3C178DEC288B}" srcOrd="2" destOrd="0" presId="urn:microsoft.com/office/officeart/2008/layout/VerticalCurvedList"/>
    <dgm:cxn modelId="{4D9C43E7-2E8F-4416-B40A-97E30BF6409B}" type="presParOf" srcId="{DE9F5718-BCEC-45D1-9F86-3C178DEC288B}" destId="{9E0BB25F-6B2A-426B-9E62-9D9571AE1461}" srcOrd="0" destOrd="0" presId="urn:microsoft.com/office/officeart/2008/layout/VerticalCurvedList"/>
    <dgm:cxn modelId="{A7C6723F-0C1D-4B31-861D-0CE20F62C2BD}" type="presParOf" srcId="{E468D6C2-372E-4FF1-B6F7-BBFB87C99302}" destId="{2392C4EF-6AE6-4147-9ED5-AC1437309CAD}" srcOrd="3" destOrd="0" presId="urn:microsoft.com/office/officeart/2008/layout/VerticalCurvedList"/>
    <dgm:cxn modelId="{B13682CD-A601-413A-9CA7-731B7BDE7AC4}" type="presParOf" srcId="{E468D6C2-372E-4FF1-B6F7-BBFB87C99302}" destId="{C4995BCA-8A5A-47FA-B2C6-C1A524EAC637}" srcOrd="4" destOrd="0" presId="urn:microsoft.com/office/officeart/2008/layout/VerticalCurvedList"/>
    <dgm:cxn modelId="{29FD7D01-F639-41C3-B0B4-344656A7C8D6}" type="presParOf" srcId="{C4995BCA-8A5A-47FA-B2C6-C1A524EAC637}" destId="{906B8063-772F-4F8A-A140-A1E9E1520E43}" srcOrd="0" destOrd="0" presId="urn:microsoft.com/office/officeart/2008/layout/VerticalCurvedList"/>
    <dgm:cxn modelId="{81FBD984-343F-4CAD-856D-FCA1C9D4B940}" type="presParOf" srcId="{E468D6C2-372E-4FF1-B6F7-BBFB87C99302}" destId="{B4A1FC53-8B0D-421C-8E3F-83E31DF5DABA}" srcOrd="5" destOrd="0" presId="urn:microsoft.com/office/officeart/2008/layout/VerticalCurvedList"/>
    <dgm:cxn modelId="{A6C07E0F-2149-4728-932E-B5DDE9A86086}" type="presParOf" srcId="{E468D6C2-372E-4FF1-B6F7-BBFB87C99302}" destId="{5DA5A34F-1641-4266-8860-128F084A6778}" srcOrd="6" destOrd="0" presId="urn:microsoft.com/office/officeart/2008/layout/VerticalCurvedList"/>
    <dgm:cxn modelId="{C45A864E-10B8-4D18-A529-429A34E6E1EE}" type="presParOf" srcId="{5DA5A34F-1641-4266-8860-128F084A6778}" destId="{AE3DF9EE-0385-429A-8A5E-BCA062EADCE7}" srcOrd="0" destOrd="0" presId="urn:microsoft.com/office/officeart/2008/layout/VerticalCurvedList"/>
    <dgm:cxn modelId="{2C009289-F182-4B1F-9532-7DD649BBACFC}" type="presParOf" srcId="{E468D6C2-372E-4FF1-B6F7-BBFB87C99302}" destId="{7DB793D3-EEB8-461E-888E-58376C3D3E25}" srcOrd="7" destOrd="0" presId="urn:microsoft.com/office/officeart/2008/layout/VerticalCurvedList"/>
    <dgm:cxn modelId="{3A5A0253-7E01-475B-9E1B-D8F9FAF43798}" type="presParOf" srcId="{E468D6C2-372E-4FF1-B6F7-BBFB87C99302}" destId="{682A28B8-A020-4AEA-B979-31E52243EA7F}" srcOrd="8" destOrd="0" presId="urn:microsoft.com/office/officeart/2008/layout/VerticalCurvedList"/>
    <dgm:cxn modelId="{B60ED564-96C4-484E-9F85-6C7524FFB96F}" type="presParOf" srcId="{682A28B8-A020-4AEA-B979-31E52243EA7F}" destId="{71E68B9D-18A3-4548-8390-A0F293057BE1}" srcOrd="0" destOrd="0" presId="urn:microsoft.com/office/officeart/2008/layout/VerticalCurvedList"/>
    <dgm:cxn modelId="{28D8EAA8-139D-40F5-AE13-D65DE09035B4}" type="presParOf" srcId="{E468D6C2-372E-4FF1-B6F7-BBFB87C99302}" destId="{7767A40A-4CAE-41FF-A5BB-D7266776CBC5}" srcOrd="9" destOrd="0" presId="urn:microsoft.com/office/officeart/2008/layout/VerticalCurvedList"/>
    <dgm:cxn modelId="{87AF38FA-5FCA-4F92-B9F0-6E08BAE42B7F}" type="presParOf" srcId="{E468D6C2-372E-4FF1-B6F7-BBFB87C99302}" destId="{15779DD2-6C1D-4852-8C03-768585D93197}" srcOrd="10" destOrd="0" presId="urn:microsoft.com/office/officeart/2008/layout/VerticalCurvedList"/>
    <dgm:cxn modelId="{CA692447-3757-421D-B720-535567BA57BC}" type="presParOf" srcId="{15779DD2-6C1D-4852-8C03-768585D93197}" destId="{2D796B99-A36F-4549-AD13-0226F7A69D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A6B704-7D03-4D8E-9AC6-7E92B08CD32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CADD78-22EE-4037-993D-2A96D30ACC91}">
      <dgm:prSet custT="1"/>
      <dgm:spPr>
        <a:solidFill>
          <a:schemeClr val="tx2"/>
        </a:solidFill>
      </dgm:spPr>
      <dgm:t>
        <a:bodyPr/>
        <a:lstStyle/>
        <a:p>
          <a:r>
            <a:rPr lang="cs-CZ" sz="2000" dirty="0">
              <a:solidFill>
                <a:srgbClr val="164088"/>
              </a:solidFill>
            </a:rPr>
            <a:t>= místo konání kurzu</a:t>
          </a:r>
          <a:endParaRPr lang="en-US" sz="2000" dirty="0">
            <a:solidFill>
              <a:srgbClr val="164088"/>
            </a:solidFill>
          </a:endParaRPr>
        </a:p>
      </dgm:t>
    </dgm:pt>
    <dgm:pt modelId="{FDD89555-8A9D-4669-9576-8297C63C4B94}" type="parTrans" cxnId="{9DCD0431-F38D-4484-9D05-F190974D4E20}">
      <dgm:prSet/>
      <dgm:spPr/>
      <dgm:t>
        <a:bodyPr/>
        <a:lstStyle/>
        <a:p>
          <a:endParaRPr lang="en-US" sz="2000"/>
        </a:p>
      </dgm:t>
    </dgm:pt>
    <dgm:pt modelId="{BB8E0CA3-6C9F-4EA1-882B-13BAE5462F4C}" type="sibTrans" cxnId="{9DCD0431-F38D-4484-9D05-F190974D4E20}">
      <dgm:prSet/>
      <dgm:spPr/>
      <dgm:t>
        <a:bodyPr/>
        <a:lstStyle/>
        <a:p>
          <a:endParaRPr lang="en-US" sz="2000"/>
        </a:p>
      </dgm:t>
    </dgm:pt>
    <dgm:pt modelId="{60B0062D-0C01-43AE-9501-017798031F7B}">
      <dgm:prSet custT="1"/>
      <dgm:spPr>
        <a:solidFill>
          <a:schemeClr val="tx2"/>
        </a:solidFill>
      </dgm:spPr>
      <dgm:t>
        <a:bodyPr/>
        <a:lstStyle/>
        <a:p>
          <a:r>
            <a:rPr lang="cs-CZ" sz="2000" dirty="0">
              <a:solidFill>
                <a:srgbClr val="164088"/>
              </a:solidFill>
            </a:rPr>
            <a:t>= místo provedení případné neohlášené kontroly</a:t>
          </a:r>
          <a:endParaRPr lang="en-US" sz="2000" dirty="0">
            <a:solidFill>
              <a:srgbClr val="164088"/>
            </a:solidFill>
          </a:endParaRPr>
        </a:p>
      </dgm:t>
    </dgm:pt>
    <dgm:pt modelId="{D48A2102-CC08-4F8E-9ED1-BC7C227932C2}" type="parTrans" cxnId="{E8F8F914-8CB3-4D83-A750-295CB9C78908}">
      <dgm:prSet/>
      <dgm:spPr/>
      <dgm:t>
        <a:bodyPr/>
        <a:lstStyle/>
        <a:p>
          <a:endParaRPr lang="en-US" sz="2000"/>
        </a:p>
      </dgm:t>
    </dgm:pt>
    <dgm:pt modelId="{133110EA-4C91-48AB-8743-E98DA9DCDCAC}" type="sibTrans" cxnId="{E8F8F914-8CB3-4D83-A750-295CB9C78908}">
      <dgm:prSet/>
      <dgm:spPr/>
      <dgm:t>
        <a:bodyPr/>
        <a:lstStyle/>
        <a:p>
          <a:endParaRPr lang="en-US" sz="2000"/>
        </a:p>
      </dgm:t>
    </dgm:pt>
    <dgm:pt modelId="{22E53110-6751-40C2-A69C-4DA514A06B5B}">
      <dgm:prSet custT="1"/>
      <dgm:spPr>
        <a:solidFill>
          <a:schemeClr val="tx2"/>
        </a:solidFill>
      </dgm:spPr>
      <dgm:t>
        <a:bodyPr/>
        <a:lstStyle/>
        <a:p>
          <a:r>
            <a:rPr lang="cs-CZ" sz="2000" b="1" dirty="0">
              <a:solidFill>
                <a:srgbClr val="164088"/>
              </a:solidFill>
            </a:rPr>
            <a:t>Celá ČR včetně Prahy</a:t>
          </a:r>
          <a:endParaRPr lang="en-US" sz="2000" b="1" dirty="0">
            <a:solidFill>
              <a:srgbClr val="164088"/>
            </a:solidFill>
          </a:endParaRPr>
        </a:p>
      </dgm:t>
    </dgm:pt>
    <dgm:pt modelId="{0A41A90D-2868-4EEC-A3A7-BEFCFC6FEFC4}" type="parTrans" cxnId="{DFEF69C3-B577-47A0-8475-189ECEE11526}">
      <dgm:prSet/>
      <dgm:spPr/>
      <dgm:t>
        <a:bodyPr/>
        <a:lstStyle/>
        <a:p>
          <a:endParaRPr lang="en-US" sz="2000"/>
        </a:p>
      </dgm:t>
    </dgm:pt>
    <dgm:pt modelId="{919207C0-8903-4D98-B418-2FCE6C9B7935}" type="sibTrans" cxnId="{DFEF69C3-B577-47A0-8475-189ECEE11526}">
      <dgm:prSet/>
      <dgm:spPr/>
      <dgm:t>
        <a:bodyPr/>
        <a:lstStyle/>
        <a:p>
          <a:endParaRPr lang="en-US" sz="2000"/>
        </a:p>
      </dgm:t>
    </dgm:pt>
    <dgm:pt modelId="{6348BA01-800E-415C-A07B-0282A76ADFF8}">
      <dgm:prSet custT="1"/>
      <dgm:spPr>
        <a:solidFill>
          <a:srgbClr val="AFDDFA"/>
        </a:solidFill>
      </dgm:spPr>
      <dgm:t>
        <a:bodyPr/>
        <a:lstStyle/>
        <a:p>
          <a:r>
            <a:rPr lang="cs-CZ" sz="2000" dirty="0">
              <a:solidFill>
                <a:srgbClr val="164088"/>
              </a:solidFill>
            </a:rPr>
            <a:t>V případě distančního vzdělávání: učebna či pracoviště s přítomným účastníkem</a:t>
          </a:r>
          <a:endParaRPr lang="en-US" sz="2000" dirty="0">
            <a:solidFill>
              <a:srgbClr val="164088"/>
            </a:solidFill>
          </a:endParaRPr>
        </a:p>
      </dgm:t>
    </dgm:pt>
    <dgm:pt modelId="{66CE4012-55EA-4A82-93E4-0DC37852A8BA}" type="parTrans" cxnId="{DB89B905-C720-4C3C-A520-2505A5594C2D}">
      <dgm:prSet/>
      <dgm:spPr/>
      <dgm:t>
        <a:bodyPr/>
        <a:lstStyle/>
        <a:p>
          <a:endParaRPr lang="en-US" sz="2000"/>
        </a:p>
      </dgm:t>
    </dgm:pt>
    <dgm:pt modelId="{7D5AE364-DACB-4BDB-821A-74FFAA85D12F}" type="sibTrans" cxnId="{DB89B905-C720-4C3C-A520-2505A5594C2D}">
      <dgm:prSet/>
      <dgm:spPr/>
      <dgm:t>
        <a:bodyPr/>
        <a:lstStyle/>
        <a:p>
          <a:endParaRPr lang="en-US" sz="2000"/>
        </a:p>
      </dgm:t>
    </dgm:pt>
    <dgm:pt modelId="{DD134F7C-0318-4BA9-BBEA-64CCB18D5164}">
      <dgm:prSet custT="1"/>
      <dgm:spPr>
        <a:solidFill>
          <a:schemeClr val="tx2"/>
        </a:solidFill>
      </dgm:spPr>
      <dgm:t>
        <a:bodyPr/>
        <a:lstStyle/>
        <a:p>
          <a:r>
            <a:rPr lang="cs-CZ" sz="2000" dirty="0">
              <a:solidFill>
                <a:srgbClr val="164088"/>
              </a:solidFill>
            </a:rPr>
            <a:t>V případě více učeben/pracovišť: určení pouze jednoho místa realizace</a:t>
          </a:r>
        </a:p>
      </dgm:t>
    </dgm:pt>
    <dgm:pt modelId="{C0EE40C0-1BE4-4C56-9EBD-DD8732A65AE2}" type="parTrans" cxnId="{7978881F-5CC7-403E-B6FA-10B016109E1A}">
      <dgm:prSet/>
      <dgm:spPr/>
      <dgm:t>
        <a:bodyPr/>
        <a:lstStyle/>
        <a:p>
          <a:endParaRPr lang="cs-CZ" sz="2000"/>
        </a:p>
      </dgm:t>
    </dgm:pt>
    <dgm:pt modelId="{4C50EEF8-2DF7-4ED9-BC91-0D0E74D1EC76}" type="sibTrans" cxnId="{7978881F-5CC7-403E-B6FA-10B016109E1A}">
      <dgm:prSet/>
      <dgm:spPr/>
      <dgm:t>
        <a:bodyPr/>
        <a:lstStyle/>
        <a:p>
          <a:endParaRPr lang="cs-CZ" sz="2000"/>
        </a:p>
      </dgm:t>
    </dgm:pt>
    <dgm:pt modelId="{CF4DF2CE-183D-49E5-B179-BD3B9B169955}">
      <dgm:prSet custT="1"/>
      <dgm:spPr>
        <a:solidFill>
          <a:srgbClr val="AFDDFA"/>
        </a:solidFill>
        <a:ln w="25400" cap="flat" cmpd="sng" algn="ctr">
          <a:solidFill>
            <a:srgbClr val="F5F5F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r>
            <a:rPr lang="cs-CZ" sz="2000" kern="1200" dirty="0">
              <a:solidFill>
                <a:srgbClr val="164088"/>
              </a:solidFill>
            </a:rPr>
            <a:t>= místo uváděné při </a:t>
          </a:r>
          <a:r>
            <a:rPr lang="cs-CZ" sz="2000" kern="1200" dirty="0">
              <a:solidFill>
                <a:srgbClr val="164088"/>
              </a:solidFill>
              <a:latin typeface="Arial"/>
              <a:ea typeface="+mn-ea"/>
              <a:cs typeface="+mn-cs"/>
            </a:rPr>
            <a:t>hlášení</a:t>
          </a:r>
          <a:r>
            <a:rPr lang="cs-CZ" sz="2000" kern="1200" dirty="0">
              <a:solidFill>
                <a:srgbClr val="164088"/>
              </a:solidFill>
            </a:rPr>
            <a:t> plánovaných aktivit</a:t>
          </a:r>
        </a:p>
      </dgm:t>
    </dgm:pt>
    <dgm:pt modelId="{CBEF3687-7554-466C-8366-8249EDC22DE1}" type="parTrans" cxnId="{72952622-B065-4D91-BEE9-C77B678C7BB2}">
      <dgm:prSet/>
      <dgm:spPr/>
      <dgm:t>
        <a:bodyPr/>
        <a:lstStyle/>
        <a:p>
          <a:endParaRPr lang="cs-CZ" sz="2000"/>
        </a:p>
      </dgm:t>
    </dgm:pt>
    <dgm:pt modelId="{B3B77D3E-633D-47B3-800D-124E1BDBD409}" type="sibTrans" cxnId="{72952622-B065-4D91-BEE9-C77B678C7BB2}">
      <dgm:prSet/>
      <dgm:spPr/>
      <dgm:t>
        <a:bodyPr/>
        <a:lstStyle/>
        <a:p>
          <a:endParaRPr lang="cs-CZ" sz="2000"/>
        </a:p>
      </dgm:t>
    </dgm:pt>
    <dgm:pt modelId="{E15C7796-9A82-4B49-93D2-C9F2FAB3AE91}" type="pres">
      <dgm:prSet presAssocID="{14A6B704-7D03-4D8E-9AC6-7E92B08CD320}" presName="linear" presStyleCnt="0">
        <dgm:presLayoutVars>
          <dgm:animLvl val="lvl"/>
          <dgm:resizeHandles val="exact"/>
        </dgm:presLayoutVars>
      </dgm:prSet>
      <dgm:spPr/>
    </dgm:pt>
    <dgm:pt modelId="{4A588B13-DE19-466F-8928-D84184C56A7B}" type="pres">
      <dgm:prSet presAssocID="{0FCADD78-22EE-4037-993D-2A96D30ACC91}" presName="parentText" presStyleLbl="node1" presStyleIdx="0" presStyleCnt="6" custLinFactNeighborX="3939" custLinFactNeighborY="34775">
        <dgm:presLayoutVars>
          <dgm:chMax val="0"/>
          <dgm:bulletEnabled val="1"/>
        </dgm:presLayoutVars>
      </dgm:prSet>
      <dgm:spPr/>
    </dgm:pt>
    <dgm:pt modelId="{266BEFEC-DA9C-43C4-BE33-C46ED6C10C47}" type="pres">
      <dgm:prSet presAssocID="{BB8E0CA3-6C9F-4EA1-882B-13BAE5462F4C}" presName="spacer" presStyleCnt="0"/>
      <dgm:spPr/>
    </dgm:pt>
    <dgm:pt modelId="{E7E0C938-6DB4-4F1A-BA82-F4E71E60491E}" type="pres">
      <dgm:prSet presAssocID="{60B0062D-0C01-43AE-9501-017798031F7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76D48B0-AEAA-4C5A-841B-B4C1CC8F3885}" type="pres">
      <dgm:prSet presAssocID="{133110EA-4C91-48AB-8743-E98DA9DCDCAC}" presName="spacer" presStyleCnt="0"/>
      <dgm:spPr/>
    </dgm:pt>
    <dgm:pt modelId="{177B19F9-2117-450D-9004-7F222E4F59A4}" type="pres">
      <dgm:prSet presAssocID="{CF4DF2CE-183D-49E5-B179-BD3B9B169955}" presName="parentText" presStyleLbl="node1" presStyleIdx="2" presStyleCnt="6">
        <dgm:presLayoutVars>
          <dgm:chMax val="0"/>
          <dgm:bulletEnabled val="1"/>
        </dgm:presLayoutVars>
      </dgm:prSet>
      <dgm:spPr>
        <a:xfrm>
          <a:off x="0" y="1626189"/>
          <a:ext cx="5940208" cy="722474"/>
        </a:xfrm>
        <a:prstGeom prst="roundRect">
          <a:avLst/>
        </a:prstGeom>
      </dgm:spPr>
    </dgm:pt>
    <dgm:pt modelId="{1C866DBA-CBFE-42B7-91FC-E2DA10CE37D3}" type="pres">
      <dgm:prSet presAssocID="{B3B77D3E-633D-47B3-800D-124E1BDBD409}" presName="spacer" presStyleCnt="0"/>
      <dgm:spPr/>
    </dgm:pt>
    <dgm:pt modelId="{F5A67E39-4880-4855-88BC-70B90EE4C81F}" type="pres">
      <dgm:prSet presAssocID="{22E53110-6751-40C2-A69C-4DA514A06B5B}" presName="parentText" presStyleLbl="node1" presStyleIdx="3" presStyleCnt="6" custLinFactNeighborX="2835" custLinFactNeighborY="-20136">
        <dgm:presLayoutVars>
          <dgm:chMax val="0"/>
          <dgm:bulletEnabled val="1"/>
        </dgm:presLayoutVars>
      </dgm:prSet>
      <dgm:spPr/>
    </dgm:pt>
    <dgm:pt modelId="{7686DB1F-5F6D-45F8-A6E9-472522513823}" type="pres">
      <dgm:prSet presAssocID="{919207C0-8903-4D98-B418-2FCE6C9B7935}" presName="spacer" presStyleCnt="0"/>
      <dgm:spPr/>
    </dgm:pt>
    <dgm:pt modelId="{750175FE-0679-4491-9611-47425B333552}" type="pres">
      <dgm:prSet presAssocID="{6348BA01-800E-415C-A07B-0282A76ADFF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712D821-C06F-40E8-848D-816BB22851EB}" type="pres">
      <dgm:prSet presAssocID="{7D5AE364-DACB-4BDB-821A-74FFAA85D12F}" presName="spacer" presStyleCnt="0"/>
      <dgm:spPr/>
    </dgm:pt>
    <dgm:pt modelId="{FA292C34-6711-4778-9A28-2381E2E184D2}" type="pres">
      <dgm:prSet presAssocID="{DD134F7C-0318-4BA9-BBEA-64CCB18D516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B89B905-C720-4C3C-A520-2505A5594C2D}" srcId="{14A6B704-7D03-4D8E-9AC6-7E92B08CD320}" destId="{6348BA01-800E-415C-A07B-0282A76ADFF8}" srcOrd="4" destOrd="0" parTransId="{66CE4012-55EA-4A82-93E4-0DC37852A8BA}" sibTransId="{7D5AE364-DACB-4BDB-821A-74FFAA85D12F}"/>
    <dgm:cxn modelId="{CBFE6214-EE45-4BEE-903E-D5C2F2F76CB0}" type="presOf" srcId="{DD134F7C-0318-4BA9-BBEA-64CCB18D5164}" destId="{FA292C34-6711-4778-9A28-2381E2E184D2}" srcOrd="0" destOrd="0" presId="urn:microsoft.com/office/officeart/2005/8/layout/vList2"/>
    <dgm:cxn modelId="{E8F8F914-8CB3-4D83-A750-295CB9C78908}" srcId="{14A6B704-7D03-4D8E-9AC6-7E92B08CD320}" destId="{60B0062D-0C01-43AE-9501-017798031F7B}" srcOrd="1" destOrd="0" parTransId="{D48A2102-CC08-4F8E-9ED1-BC7C227932C2}" sibTransId="{133110EA-4C91-48AB-8743-E98DA9DCDCAC}"/>
    <dgm:cxn modelId="{7978881F-5CC7-403E-B6FA-10B016109E1A}" srcId="{14A6B704-7D03-4D8E-9AC6-7E92B08CD320}" destId="{DD134F7C-0318-4BA9-BBEA-64CCB18D5164}" srcOrd="5" destOrd="0" parTransId="{C0EE40C0-1BE4-4C56-9EBD-DD8732A65AE2}" sibTransId="{4C50EEF8-2DF7-4ED9-BC91-0D0E74D1EC76}"/>
    <dgm:cxn modelId="{72952622-B065-4D91-BEE9-C77B678C7BB2}" srcId="{14A6B704-7D03-4D8E-9AC6-7E92B08CD320}" destId="{CF4DF2CE-183D-49E5-B179-BD3B9B169955}" srcOrd="2" destOrd="0" parTransId="{CBEF3687-7554-466C-8366-8249EDC22DE1}" sibTransId="{B3B77D3E-633D-47B3-800D-124E1BDBD409}"/>
    <dgm:cxn modelId="{9DCD0431-F38D-4484-9D05-F190974D4E20}" srcId="{14A6B704-7D03-4D8E-9AC6-7E92B08CD320}" destId="{0FCADD78-22EE-4037-993D-2A96D30ACC91}" srcOrd="0" destOrd="0" parTransId="{FDD89555-8A9D-4669-9576-8297C63C4B94}" sibTransId="{BB8E0CA3-6C9F-4EA1-882B-13BAE5462F4C}"/>
    <dgm:cxn modelId="{BF25AF70-1F6A-47A2-AC54-CE652F08CB58}" type="presOf" srcId="{CF4DF2CE-183D-49E5-B179-BD3B9B169955}" destId="{177B19F9-2117-450D-9004-7F222E4F59A4}" srcOrd="0" destOrd="0" presId="urn:microsoft.com/office/officeart/2005/8/layout/vList2"/>
    <dgm:cxn modelId="{1FFEC397-13F8-41E8-8023-CA29C325E493}" type="presOf" srcId="{6348BA01-800E-415C-A07B-0282A76ADFF8}" destId="{750175FE-0679-4491-9611-47425B333552}" srcOrd="0" destOrd="0" presId="urn:microsoft.com/office/officeart/2005/8/layout/vList2"/>
    <dgm:cxn modelId="{8F1F4EA1-D8BB-415B-9ADC-8C4D364DC636}" type="presOf" srcId="{14A6B704-7D03-4D8E-9AC6-7E92B08CD320}" destId="{E15C7796-9A82-4B49-93D2-C9F2FAB3AE91}" srcOrd="0" destOrd="0" presId="urn:microsoft.com/office/officeart/2005/8/layout/vList2"/>
    <dgm:cxn modelId="{9C4944A5-C7F8-4ED4-A269-E49867AAD8DB}" type="presOf" srcId="{60B0062D-0C01-43AE-9501-017798031F7B}" destId="{E7E0C938-6DB4-4F1A-BA82-F4E71E60491E}" srcOrd="0" destOrd="0" presId="urn:microsoft.com/office/officeart/2005/8/layout/vList2"/>
    <dgm:cxn modelId="{DFEF69C3-B577-47A0-8475-189ECEE11526}" srcId="{14A6B704-7D03-4D8E-9AC6-7E92B08CD320}" destId="{22E53110-6751-40C2-A69C-4DA514A06B5B}" srcOrd="3" destOrd="0" parTransId="{0A41A90D-2868-4EEC-A3A7-BEFCFC6FEFC4}" sibTransId="{919207C0-8903-4D98-B418-2FCE6C9B7935}"/>
    <dgm:cxn modelId="{F706CAC9-70E6-4A04-B8D0-E05D755C0305}" type="presOf" srcId="{22E53110-6751-40C2-A69C-4DA514A06B5B}" destId="{F5A67E39-4880-4855-88BC-70B90EE4C81F}" srcOrd="0" destOrd="0" presId="urn:microsoft.com/office/officeart/2005/8/layout/vList2"/>
    <dgm:cxn modelId="{C86696EE-4E58-48D1-8750-436F2CD662E1}" type="presOf" srcId="{0FCADD78-22EE-4037-993D-2A96D30ACC91}" destId="{4A588B13-DE19-466F-8928-D84184C56A7B}" srcOrd="0" destOrd="0" presId="urn:microsoft.com/office/officeart/2005/8/layout/vList2"/>
    <dgm:cxn modelId="{562D6A11-D1C0-4E57-8A3F-E1C8E414AC96}" type="presParOf" srcId="{E15C7796-9A82-4B49-93D2-C9F2FAB3AE91}" destId="{4A588B13-DE19-466F-8928-D84184C56A7B}" srcOrd="0" destOrd="0" presId="urn:microsoft.com/office/officeart/2005/8/layout/vList2"/>
    <dgm:cxn modelId="{27B1D73A-BBEC-4DA2-8E0C-A610F4B65722}" type="presParOf" srcId="{E15C7796-9A82-4B49-93D2-C9F2FAB3AE91}" destId="{266BEFEC-DA9C-43C4-BE33-C46ED6C10C47}" srcOrd="1" destOrd="0" presId="urn:microsoft.com/office/officeart/2005/8/layout/vList2"/>
    <dgm:cxn modelId="{29B1202A-07D2-40FF-B98B-90E601FB834D}" type="presParOf" srcId="{E15C7796-9A82-4B49-93D2-C9F2FAB3AE91}" destId="{E7E0C938-6DB4-4F1A-BA82-F4E71E60491E}" srcOrd="2" destOrd="0" presId="urn:microsoft.com/office/officeart/2005/8/layout/vList2"/>
    <dgm:cxn modelId="{AF00E587-767A-4A88-ADFB-C17CE07E1C3A}" type="presParOf" srcId="{E15C7796-9A82-4B49-93D2-C9F2FAB3AE91}" destId="{D76D48B0-AEAA-4C5A-841B-B4C1CC8F3885}" srcOrd="3" destOrd="0" presId="urn:microsoft.com/office/officeart/2005/8/layout/vList2"/>
    <dgm:cxn modelId="{8E82C485-C5A4-47B7-923A-3097E4112462}" type="presParOf" srcId="{E15C7796-9A82-4B49-93D2-C9F2FAB3AE91}" destId="{177B19F9-2117-450D-9004-7F222E4F59A4}" srcOrd="4" destOrd="0" presId="urn:microsoft.com/office/officeart/2005/8/layout/vList2"/>
    <dgm:cxn modelId="{82516979-8D5A-432F-B26F-6B0BAF37B914}" type="presParOf" srcId="{E15C7796-9A82-4B49-93D2-C9F2FAB3AE91}" destId="{1C866DBA-CBFE-42B7-91FC-E2DA10CE37D3}" srcOrd="5" destOrd="0" presId="urn:microsoft.com/office/officeart/2005/8/layout/vList2"/>
    <dgm:cxn modelId="{3919133A-6E72-40D5-AE59-33E8285D4122}" type="presParOf" srcId="{E15C7796-9A82-4B49-93D2-C9F2FAB3AE91}" destId="{F5A67E39-4880-4855-88BC-70B90EE4C81F}" srcOrd="6" destOrd="0" presId="urn:microsoft.com/office/officeart/2005/8/layout/vList2"/>
    <dgm:cxn modelId="{104A4328-8D26-46D2-8577-DF24B13B0F57}" type="presParOf" srcId="{E15C7796-9A82-4B49-93D2-C9F2FAB3AE91}" destId="{7686DB1F-5F6D-45F8-A6E9-472522513823}" srcOrd="7" destOrd="0" presId="urn:microsoft.com/office/officeart/2005/8/layout/vList2"/>
    <dgm:cxn modelId="{96903A4C-C009-4CC6-B4C9-17F3BE27A035}" type="presParOf" srcId="{E15C7796-9A82-4B49-93D2-C9F2FAB3AE91}" destId="{750175FE-0679-4491-9611-47425B333552}" srcOrd="8" destOrd="0" presId="urn:microsoft.com/office/officeart/2005/8/layout/vList2"/>
    <dgm:cxn modelId="{3B8D174B-A7E8-42C0-BB7E-E97136B8A204}" type="presParOf" srcId="{E15C7796-9A82-4B49-93D2-C9F2FAB3AE91}" destId="{1712D821-C06F-40E8-848D-816BB22851EB}" srcOrd="9" destOrd="0" presId="urn:microsoft.com/office/officeart/2005/8/layout/vList2"/>
    <dgm:cxn modelId="{3F36BD95-D3EB-4B10-8534-8F7B5D207E0F}" type="presParOf" srcId="{E15C7796-9A82-4B49-93D2-C9F2FAB3AE91}" destId="{FA292C34-6711-4778-9A28-2381E2E184D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378194-F36F-4FA5-BF1F-E8897B79F61F}" type="doc">
      <dgm:prSet loTypeId="urn:microsoft.com/office/officeart/2005/8/layout/vList4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5F144373-5013-41E6-80DD-9441800913F7}">
      <dgm:prSet phldrT="[Text]" custT="1"/>
      <dgm:spPr/>
      <dgm:t>
        <a:bodyPr/>
        <a:lstStyle/>
        <a:p>
          <a:r>
            <a:rPr lang="cs-CZ" sz="2200" b="1" dirty="0">
              <a:latin typeface="Arial"/>
              <a:ea typeface="+mn-ea"/>
              <a:cs typeface="+mn-cs"/>
            </a:rPr>
            <a:t>Nepodstatné</a:t>
          </a:r>
          <a:endParaRPr lang="cs-CZ" sz="2200" dirty="0"/>
        </a:p>
      </dgm:t>
    </dgm:pt>
    <dgm:pt modelId="{CFDA2E06-DC58-4D30-A5E4-7D86EB1E6006}" type="parTrans" cxnId="{FE625E5E-68F8-4111-94D1-0EA75C237F39}">
      <dgm:prSet/>
      <dgm:spPr/>
      <dgm:t>
        <a:bodyPr/>
        <a:lstStyle/>
        <a:p>
          <a:endParaRPr lang="cs-CZ"/>
        </a:p>
      </dgm:t>
    </dgm:pt>
    <dgm:pt modelId="{36A57EE3-0920-4800-BE69-9A98322D21C8}" type="sibTrans" cxnId="{FE625E5E-68F8-4111-94D1-0EA75C237F39}">
      <dgm:prSet/>
      <dgm:spPr/>
      <dgm:t>
        <a:bodyPr/>
        <a:lstStyle/>
        <a:p>
          <a:endParaRPr lang="cs-CZ"/>
        </a:p>
      </dgm:t>
    </dgm:pt>
    <dgm:pt modelId="{CC8D7744-6B9E-4EAB-882F-813CD4FDE3B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>
              <a:latin typeface="Arial"/>
              <a:ea typeface="+mn-ea"/>
              <a:cs typeface="+mn-cs"/>
            </a:rPr>
            <a:t>Změna názvu, sídla, </a:t>
          </a:r>
          <a:r>
            <a:rPr lang="cs-CZ" sz="2000" dirty="0" err="1">
              <a:latin typeface="Arial"/>
              <a:ea typeface="+mn-ea"/>
              <a:cs typeface="+mn-cs"/>
            </a:rPr>
            <a:t>stat</a:t>
          </a:r>
          <a:r>
            <a:rPr lang="cs-CZ" sz="2000" dirty="0">
              <a:latin typeface="Arial"/>
              <a:ea typeface="+mn-ea"/>
              <a:cs typeface="+mn-cs"/>
            </a:rPr>
            <a:t>. zástup, kont. osob příjemce</a:t>
          </a:r>
          <a:endParaRPr lang="cs-CZ" sz="2000" dirty="0"/>
        </a:p>
      </dgm:t>
    </dgm:pt>
    <dgm:pt modelId="{53D9FB89-CAAE-4F75-AD4B-A1DAE39523DF}" type="parTrans" cxnId="{0E9D2536-45D2-4560-84EC-1484DE76B3BB}">
      <dgm:prSet/>
      <dgm:spPr/>
      <dgm:t>
        <a:bodyPr/>
        <a:lstStyle/>
        <a:p>
          <a:endParaRPr lang="cs-CZ"/>
        </a:p>
      </dgm:t>
    </dgm:pt>
    <dgm:pt modelId="{84ABFFE7-D532-40D5-87CF-1A13BD761919}" type="sibTrans" cxnId="{0E9D2536-45D2-4560-84EC-1484DE76B3BB}">
      <dgm:prSet/>
      <dgm:spPr/>
      <dgm:t>
        <a:bodyPr/>
        <a:lstStyle/>
        <a:p>
          <a:endParaRPr lang="cs-CZ"/>
        </a:p>
      </dgm:t>
    </dgm:pt>
    <dgm:pt modelId="{970C1885-DA7C-489A-99C4-760A0709F619}">
      <dgm:prSet phldrT="[Text]" custT="1"/>
      <dgm:spPr/>
      <dgm:t>
        <a:bodyPr/>
        <a:lstStyle/>
        <a:p>
          <a:pPr>
            <a:buNone/>
          </a:pPr>
          <a:r>
            <a:rPr lang="cs-CZ" sz="2200" b="1" dirty="0">
              <a:latin typeface="Arial"/>
              <a:ea typeface="+mn-ea"/>
              <a:cs typeface="+mn-cs"/>
            </a:rPr>
            <a:t>Podstatné se změnou rozhodnutí</a:t>
          </a:r>
          <a:endParaRPr lang="cs-CZ" sz="2200" dirty="0"/>
        </a:p>
      </dgm:t>
    </dgm:pt>
    <dgm:pt modelId="{57EF4472-7FDF-4045-B08C-C7777B755292}" type="sibTrans" cxnId="{D3FDBA71-834D-48F0-9CD9-21E81F8870C1}">
      <dgm:prSet/>
      <dgm:spPr/>
      <dgm:t>
        <a:bodyPr/>
        <a:lstStyle/>
        <a:p>
          <a:endParaRPr lang="cs-CZ"/>
        </a:p>
      </dgm:t>
    </dgm:pt>
    <dgm:pt modelId="{DA316334-93F7-4126-A7E5-E10B0F6B278D}" type="parTrans" cxnId="{D3FDBA71-834D-48F0-9CD9-21E81F8870C1}">
      <dgm:prSet/>
      <dgm:spPr/>
      <dgm:t>
        <a:bodyPr/>
        <a:lstStyle/>
        <a:p>
          <a:endParaRPr lang="cs-CZ"/>
        </a:p>
      </dgm:t>
    </dgm:pt>
    <dgm:pt modelId="{E1285C2E-EF7D-486A-AD99-FB32C2F66F7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>
              <a:latin typeface="Arial"/>
              <a:ea typeface="+mn-ea"/>
              <a:cs typeface="+mn-cs"/>
            </a:rPr>
            <a:t>Změna termínu ukončení realizace projektu</a:t>
          </a:r>
          <a:endParaRPr lang="cs-CZ" sz="2000" dirty="0"/>
        </a:p>
      </dgm:t>
    </dgm:pt>
    <dgm:pt modelId="{41F76430-4C72-4FFC-89EF-A849BADBC094}" type="sibTrans" cxnId="{970E11E9-D976-4674-B0BE-041C2E376AD9}">
      <dgm:prSet/>
      <dgm:spPr/>
      <dgm:t>
        <a:bodyPr/>
        <a:lstStyle/>
        <a:p>
          <a:endParaRPr lang="cs-CZ"/>
        </a:p>
      </dgm:t>
    </dgm:pt>
    <dgm:pt modelId="{949D3AF1-FD70-488E-8476-C26FAF647C34}" type="parTrans" cxnId="{970E11E9-D976-4674-B0BE-041C2E376AD9}">
      <dgm:prSet/>
      <dgm:spPr/>
      <dgm:t>
        <a:bodyPr/>
        <a:lstStyle/>
        <a:p>
          <a:endParaRPr lang="cs-CZ"/>
        </a:p>
      </dgm:t>
    </dgm:pt>
    <dgm:pt modelId="{2DBE7DFF-1166-4C15-80D9-B5526398DCAB}">
      <dgm:prSet phldrT="[Text]" custT="1"/>
      <dgm:spPr/>
      <dgm:t>
        <a:bodyPr/>
        <a:lstStyle/>
        <a:p>
          <a:r>
            <a:rPr lang="cs-CZ" sz="2200" b="1" dirty="0">
              <a:latin typeface="Arial"/>
              <a:ea typeface="+mn-ea"/>
              <a:cs typeface="+mn-cs"/>
            </a:rPr>
            <a:t>Podstatné bez změny rozhodnutí</a:t>
          </a:r>
          <a:endParaRPr lang="cs-CZ" sz="2200" dirty="0"/>
        </a:p>
      </dgm:t>
    </dgm:pt>
    <dgm:pt modelId="{69E7331B-54D2-4D8B-9EA0-83CE45308059}" type="parTrans" cxnId="{990D1416-8173-4C8B-A73C-8B6901A9A751}">
      <dgm:prSet/>
      <dgm:spPr/>
      <dgm:t>
        <a:bodyPr/>
        <a:lstStyle/>
        <a:p>
          <a:endParaRPr lang="cs-CZ"/>
        </a:p>
      </dgm:t>
    </dgm:pt>
    <dgm:pt modelId="{8292E4B8-46F3-43EF-9A8A-8345AD0A7841}" type="sibTrans" cxnId="{990D1416-8173-4C8B-A73C-8B6901A9A751}">
      <dgm:prSet/>
      <dgm:spPr/>
      <dgm:t>
        <a:bodyPr/>
        <a:lstStyle/>
        <a:p>
          <a:endParaRPr lang="cs-CZ"/>
        </a:p>
      </dgm:t>
    </dgm:pt>
    <dgm:pt modelId="{9F4308BC-70BE-447F-8E49-B48B3B39871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>
              <a:latin typeface="Arial"/>
              <a:ea typeface="+mn-ea"/>
              <a:cs typeface="+mn-cs"/>
            </a:rPr>
            <a:t>Zahrnutí nové cílové skupiny</a:t>
          </a:r>
          <a:endParaRPr lang="cs-CZ" sz="2000" dirty="0"/>
        </a:p>
      </dgm:t>
    </dgm:pt>
    <dgm:pt modelId="{667BB242-F9F0-4497-95F6-1B256AB4C505}" type="parTrans" cxnId="{42F9E84C-6852-471F-B673-69AD6793DA0D}">
      <dgm:prSet/>
      <dgm:spPr/>
      <dgm:t>
        <a:bodyPr/>
        <a:lstStyle/>
        <a:p>
          <a:endParaRPr lang="cs-CZ"/>
        </a:p>
      </dgm:t>
    </dgm:pt>
    <dgm:pt modelId="{89FCA809-8D90-428D-8DEF-6FF12FD13EA9}" type="sibTrans" cxnId="{42F9E84C-6852-471F-B673-69AD6793DA0D}">
      <dgm:prSet/>
      <dgm:spPr/>
      <dgm:t>
        <a:bodyPr/>
        <a:lstStyle/>
        <a:p>
          <a:endParaRPr lang="cs-CZ"/>
        </a:p>
      </dgm:t>
    </dgm:pt>
    <dgm:pt modelId="{DFBFB834-5203-4701-9637-4B36A5CF41A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/>
            <a:t>Změna místa realizace</a:t>
          </a:r>
        </a:p>
      </dgm:t>
    </dgm:pt>
    <dgm:pt modelId="{3264167E-C471-4511-A319-FA7A8C5BA05C}" type="parTrans" cxnId="{61BB1944-F8BA-4ED4-998D-735D907C64A6}">
      <dgm:prSet/>
      <dgm:spPr/>
      <dgm:t>
        <a:bodyPr/>
        <a:lstStyle/>
        <a:p>
          <a:endParaRPr lang="cs-CZ"/>
        </a:p>
      </dgm:t>
    </dgm:pt>
    <dgm:pt modelId="{BA219C73-B022-4B44-A03F-13B77878C549}" type="sibTrans" cxnId="{61BB1944-F8BA-4ED4-998D-735D907C64A6}">
      <dgm:prSet/>
      <dgm:spPr/>
      <dgm:t>
        <a:bodyPr/>
        <a:lstStyle/>
        <a:p>
          <a:endParaRPr lang="cs-CZ"/>
        </a:p>
      </dgm:t>
    </dgm:pt>
    <dgm:pt modelId="{712DF97D-FB75-4A52-AF3F-2B1B308462D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/>
            <a:t>Přesun prostředků mezi jednotkami</a:t>
          </a:r>
        </a:p>
      </dgm:t>
    </dgm:pt>
    <dgm:pt modelId="{EAEC20D6-9867-4CB0-B19B-FA9FD799A90A}" type="parTrans" cxnId="{DFF270C4-DED5-4C84-94C5-B157F364FCA6}">
      <dgm:prSet/>
      <dgm:spPr/>
      <dgm:t>
        <a:bodyPr/>
        <a:lstStyle/>
        <a:p>
          <a:endParaRPr lang="cs-CZ"/>
        </a:p>
      </dgm:t>
    </dgm:pt>
    <dgm:pt modelId="{42CFAFE8-EDB5-4A4A-A909-CA5AE6583729}" type="sibTrans" cxnId="{DFF270C4-DED5-4C84-94C5-B157F364FCA6}">
      <dgm:prSet/>
      <dgm:spPr/>
      <dgm:t>
        <a:bodyPr/>
        <a:lstStyle/>
        <a:p>
          <a:endParaRPr lang="cs-CZ"/>
        </a:p>
      </dgm:t>
    </dgm:pt>
    <dgm:pt modelId="{6C467D3A-4ED7-4714-AC8E-49B88DC0B8B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/>
            <a:t>Změna bankovního účtu</a:t>
          </a:r>
        </a:p>
      </dgm:t>
    </dgm:pt>
    <dgm:pt modelId="{69E4A2F9-D0FD-42DB-87E5-8A9A8342BF52}" type="parTrans" cxnId="{D9EE1B4B-C43B-4AE6-A77C-BDBD160CD079}">
      <dgm:prSet/>
      <dgm:spPr/>
      <dgm:t>
        <a:bodyPr/>
        <a:lstStyle/>
        <a:p>
          <a:endParaRPr lang="cs-CZ"/>
        </a:p>
      </dgm:t>
    </dgm:pt>
    <dgm:pt modelId="{A68DFA2C-8E27-4B55-971C-0742BF9C3B43}" type="sibTrans" cxnId="{D9EE1B4B-C43B-4AE6-A77C-BDBD160CD079}">
      <dgm:prSet/>
      <dgm:spPr/>
      <dgm:t>
        <a:bodyPr/>
        <a:lstStyle/>
        <a:p>
          <a:endParaRPr lang="cs-CZ"/>
        </a:p>
      </dgm:t>
    </dgm:pt>
    <dgm:pt modelId="{CF30E816-001B-4557-BAD0-1B97FB4E60E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000" dirty="0"/>
            <a:t>Změna ve vymezení sledovaných období</a:t>
          </a:r>
        </a:p>
      </dgm:t>
    </dgm:pt>
    <dgm:pt modelId="{91535C83-065F-460B-B14D-FABD572D9595}" type="parTrans" cxnId="{EBB0CE5D-7929-4F6D-AD9D-3865AAC1E118}">
      <dgm:prSet/>
      <dgm:spPr/>
      <dgm:t>
        <a:bodyPr/>
        <a:lstStyle/>
        <a:p>
          <a:endParaRPr lang="cs-CZ"/>
        </a:p>
      </dgm:t>
    </dgm:pt>
    <dgm:pt modelId="{090508BF-AE8E-41D5-B2F7-FAB39B57F8E3}" type="sibTrans" cxnId="{EBB0CE5D-7929-4F6D-AD9D-3865AAC1E118}">
      <dgm:prSet/>
      <dgm:spPr/>
      <dgm:t>
        <a:bodyPr/>
        <a:lstStyle/>
        <a:p>
          <a:endParaRPr lang="cs-CZ"/>
        </a:p>
      </dgm:t>
    </dgm:pt>
    <dgm:pt modelId="{FA2F584A-7630-46C0-B0D8-65498FEB9879}" type="pres">
      <dgm:prSet presAssocID="{52378194-F36F-4FA5-BF1F-E8897B79F61F}" presName="linear" presStyleCnt="0">
        <dgm:presLayoutVars>
          <dgm:dir/>
          <dgm:resizeHandles val="exact"/>
        </dgm:presLayoutVars>
      </dgm:prSet>
      <dgm:spPr/>
    </dgm:pt>
    <dgm:pt modelId="{C6BE7E4A-8E36-4579-90D5-712A0F23099F}" type="pres">
      <dgm:prSet presAssocID="{5F144373-5013-41E6-80DD-9441800913F7}" presName="comp" presStyleCnt="0"/>
      <dgm:spPr/>
    </dgm:pt>
    <dgm:pt modelId="{FF477E00-FA04-4ECF-8105-81997CB510FD}" type="pres">
      <dgm:prSet presAssocID="{5F144373-5013-41E6-80DD-9441800913F7}" presName="box" presStyleLbl="node1" presStyleIdx="0" presStyleCnt="3" custLinFactNeighborX="6556" custLinFactNeighborY="1514"/>
      <dgm:spPr/>
    </dgm:pt>
    <dgm:pt modelId="{E0DE9C04-6C1B-49DB-BF63-C791C8A02B88}" type="pres">
      <dgm:prSet presAssocID="{5F144373-5013-41E6-80DD-9441800913F7}" presName="img" presStyleLbl="fgImgPlace1" presStyleIdx="0" presStyleCnt="3" custScaleX="88284" custScaleY="9798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Zamíchat obrys"/>
        </a:ext>
      </dgm:extLst>
    </dgm:pt>
    <dgm:pt modelId="{8EE8C6DA-01D9-4463-AA3C-41398B91084A}" type="pres">
      <dgm:prSet presAssocID="{5F144373-5013-41E6-80DD-9441800913F7}" presName="text" presStyleLbl="node1" presStyleIdx="0" presStyleCnt="3">
        <dgm:presLayoutVars>
          <dgm:bulletEnabled val="1"/>
        </dgm:presLayoutVars>
      </dgm:prSet>
      <dgm:spPr/>
    </dgm:pt>
    <dgm:pt modelId="{A58F29D2-0609-4627-9B9E-9967F163C62D}" type="pres">
      <dgm:prSet presAssocID="{36A57EE3-0920-4800-BE69-9A98322D21C8}" presName="spacer" presStyleCnt="0"/>
      <dgm:spPr/>
    </dgm:pt>
    <dgm:pt modelId="{CD1AFA8D-A278-47A5-97DA-917A02CB520E}" type="pres">
      <dgm:prSet presAssocID="{2DBE7DFF-1166-4C15-80D9-B5526398DCAB}" presName="comp" presStyleCnt="0"/>
      <dgm:spPr/>
    </dgm:pt>
    <dgm:pt modelId="{BB5B923D-D1CD-41CA-A644-027B61FFF491}" type="pres">
      <dgm:prSet presAssocID="{2DBE7DFF-1166-4C15-80D9-B5526398DCAB}" presName="box" presStyleLbl="node1" presStyleIdx="1" presStyleCnt="3" custLinFactNeighborX="6556" custLinFactNeighborY="1514"/>
      <dgm:spPr/>
    </dgm:pt>
    <dgm:pt modelId="{224FA338-5F45-4A87-B2DB-64D61F4F098C}" type="pres">
      <dgm:prSet presAssocID="{2DBE7DFF-1166-4C15-80D9-B5526398DCAB}" presName="img" presStyleLbl="fgImgPlace1" presStyleIdx="1" presStyleCnt="3" custScaleX="8836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6000" b="-16000"/>
          </a:stretch>
        </a:blipFill>
      </dgm:spPr>
      <dgm:extLst>
        <a:ext uri="{E40237B7-FDA0-4F09-8148-C483321AD2D9}">
          <dgm14:cNvPr xmlns:dgm14="http://schemas.microsoft.com/office/drawing/2010/diagram" id="0" name="" descr="Zamíchat se souvislou výplní"/>
        </a:ext>
      </dgm:extLst>
    </dgm:pt>
    <dgm:pt modelId="{F2143D29-54B4-432A-B4B6-681E6E001854}" type="pres">
      <dgm:prSet presAssocID="{2DBE7DFF-1166-4C15-80D9-B5526398DCAB}" presName="text" presStyleLbl="node1" presStyleIdx="1" presStyleCnt="3">
        <dgm:presLayoutVars>
          <dgm:bulletEnabled val="1"/>
        </dgm:presLayoutVars>
      </dgm:prSet>
      <dgm:spPr/>
    </dgm:pt>
    <dgm:pt modelId="{21611EE9-417B-431D-9B39-2D36F54B46AC}" type="pres">
      <dgm:prSet presAssocID="{8292E4B8-46F3-43EF-9A8A-8345AD0A7841}" presName="spacer" presStyleCnt="0"/>
      <dgm:spPr/>
    </dgm:pt>
    <dgm:pt modelId="{B99FD579-DAF7-4E8F-9584-F7E1A546C2B2}" type="pres">
      <dgm:prSet presAssocID="{970C1885-DA7C-489A-99C4-760A0709F619}" presName="comp" presStyleCnt="0"/>
      <dgm:spPr/>
    </dgm:pt>
    <dgm:pt modelId="{42EC1661-8580-4399-BB22-26234ADAA6B7}" type="pres">
      <dgm:prSet presAssocID="{970C1885-DA7C-489A-99C4-760A0709F619}" presName="box" presStyleLbl="node1" presStyleIdx="2" presStyleCnt="3" custLinFactNeighborX="-263" custLinFactNeighborY="0"/>
      <dgm:spPr/>
    </dgm:pt>
    <dgm:pt modelId="{D2B74058-1736-4DED-8CC4-5AA332E98699}" type="pres">
      <dgm:prSet presAssocID="{970C1885-DA7C-489A-99C4-760A0709F619}" presName="img" presStyleLbl="fgImgPlace1" presStyleIdx="2" presStyleCnt="3" custScaleX="97099" custScaleY="10581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Zamíchat se souvislou výplní"/>
        </a:ext>
      </dgm:extLst>
    </dgm:pt>
    <dgm:pt modelId="{5BFC6ED7-4654-4BA5-8803-06C4350C7773}" type="pres">
      <dgm:prSet presAssocID="{970C1885-DA7C-489A-99C4-760A0709F619}" presName="text" presStyleLbl="node1" presStyleIdx="2" presStyleCnt="3">
        <dgm:presLayoutVars>
          <dgm:bulletEnabled val="1"/>
        </dgm:presLayoutVars>
      </dgm:prSet>
      <dgm:spPr/>
    </dgm:pt>
  </dgm:ptLst>
  <dgm:cxnLst>
    <dgm:cxn modelId="{B8BD1212-CED3-4873-B69E-38E0955CE1E9}" type="presOf" srcId="{5F144373-5013-41E6-80DD-9441800913F7}" destId="{8EE8C6DA-01D9-4463-AA3C-41398B91084A}" srcOrd="1" destOrd="0" presId="urn:microsoft.com/office/officeart/2005/8/layout/vList4"/>
    <dgm:cxn modelId="{990D1416-8173-4C8B-A73C-8B6901A9A751}" srcId="{52378194-F36F-4FA5-BF1F-E8897B79F61F}" destId="{2DBE7DFF-1166-4C15-80D9-B5526398DCAB}" srcOrd="1" destOrd="0" parTransId="{69E7331B-54D2-4D8B-9EA0-83CE45308059}" sibTransId="{8292E4B8-46F3-43EF-9A8A-8345AD0A7841}"/>
    <dgm:cxn modelId="{B1343119-EEE8-470C-B175-8EC560E77CCF}" type="presOf" srcId="{E1285C2E-EF7D-486A-AD99-FB32C2F66F7E}" destId="{42EC1661-8580-4399-BB22-26234ADAA6B7}" srcOrd="0" destOrd="1" presId="urn:microsoft.com/office/officeart/2005/8/layout/vList4"/>
    <dgm:cxn modelId="{010FCB1E-A89E-4119-A4EE-21C71393F5FE}" type="presOf" srcId="{DFBFB834-5203-4701-9637-4B36A5CF41AD}" destId="{FF477E00-FA04-4ECF-8105-81997CB510FD}" srcOrd="0" destOrd="2" presId="urn:microsoft.com/office/officeart/2005/8/layout/vList4"/>
    <dgm:cxn modelId="{0E9D2536-45D2-4560-84EC-1484DE76B3BB}" srcId="{5F144373-5013-41E6-80DD-9441800913F7}" destId="{CC8D7744-6B9E-4EAB-882F-813CD4FDE3BB}" srcOrd="0" destOrd="0" parTransId="{53D9FB89-CAAE-4F75-AD4B-A1DAE39523DF}" sibTransId="{84ABFFE7-D532-40D5-87CF-1A13BD761919}"/>
    <dgm:cxn modelId="{6A04F73C-08D1-425B-A72C-A7F7FFCA371E}" type="presOf" srcId="{9F4308BC-70BE-447F-8E49-B48B3B398714}" destId="{F2143D29-54B4-432A-B4B6-681E6E001854}" srcOrd="1" destOrd="1" presId="urn:microsoft.com/office/officeart/2005/8/layout/vList4"/>
    <dgm:cxn modelId="{B06A363E-B71C-4603-9C7F-A900BA3D1658}" type="presOf" srcId="{CF30E816-001B-4557-BAD0-1B97FB4E60E7}" destId="{F2143D29-54B4-432A-B4B6-681E6E001854}" srcOrd="1" destOrd="3" presId="urn:microsoft.com/office/officeart/2005/8/layout/vList4"/>
    <dgm:cxn modelId="{EB29CB3E-CD85-4149-9766-53F1FAD85F97}" type="presOf" srcId="{712DF97D-FB75-4A52-AF3F-2B1B308462D0}" destId="{FF477E00-FA04-4ECF-8105-81997CB510FD}" srcOrd="0" destOrd="3" presId="urn:microsoft.com/office/officeart/2005/8/layout/vList4"/>
    <dgm:cxn modelId="{212EEB5C-8C3A-4E6C-A226-E8D9EB317397}" type="presOf" srcId="{CC8D7744-6B9E-4EAB-882F-813CD4FDE3BB}" destId="{8EE8C6DA-01D9-4463-AA3C-41398B91084A}" srcOrd="1" destOrd="1" presId="urn:microsoft.com/office/officeart/2005/8/layout/vList4"/>
    <dgm:cxn modelId="{EBB0CE5D-7929-4F6D-AD9D-3865AAC1E118}" srcId="{2DBE7DFF-1166-4C15-80D9-B5526398DCAB}" destId="{CF30E816-001B-4557-BAD0-1B97FB4E60E7}" srcOrd="2" destOrd="0" parTransId="{91535C83-065F-460B-B14D-FABD572D9595}" sibTransId="{090508BF-AE8E-41D5-B2F7-FAB39B57F8E3}"/>
    <dgm:cxn modelId="{FE625E5E-68F8-4111-94D1-0EA75C237F39}" srcId="{52378194-F36F-4FA5-BF1F-E8897B79F61F}" destId="{5F144373-5013-41E6-80DD-9441800913F7}" srcOrd="0" destOrd="0" parTransId="{CFDA2E06-DC58-4D30-A5E4-7D86EB1E6006}" sibTransId="{36A57EE3-0920-4800-BE69-9A98322D21C8}"/>
    <dgm:cxn modelId="{61BB1944-F8BA-4ED4-998D-735D907C64A6}" srcId="{5F144373-5013-41E6-80DD-9441800913F7}" destId="{DFBFB834-5203-4701-9637-4B36A5CF41AD}" srcOrd="1" destOrd="0" parTransId="{3264167E-C471-4511-A319-FA7A8C5BA05C}" sibTransId="{BA219C73-B022-4B44-A03F-13B77878C549}"/>
    <dgm:cxn modelId="{0E69DD67-B6DF-46B1-84FC-B3478FFD86D4}" type="presOf" srcId="{970C1885-DA7C-489A-99C4-760A0709F619}" destId="{42EC1661-8580-4399-BB22-26234ADAA6B7}" srcOrd="0" destOrd="0" presId="urn:microsoft.com/office/officeart/2005/8/layout/vList4"/>
    <dgm:cxn modelId="{D9EE1B4B-C43B-4AE6-A77C-BDBD160CD079}" srcId="{2DBE7DFF-1166-4C15-80D9-B5526398DCAB}" destId="{6C467D3A-4ED7-4714-AC8E-49B88DC0B8BC}" srcOrd="1" destOrd="0" parTransId="{69E4A2F9-D0FD-42DB-87E5-8A9A8342BF52}" sibTransId="{A68DFA2C-8E27-4B55-971C-0742BF9C3B43}"/>
    <dgm:cxn modelId="{42F9E84C-6852-471F-B673-69AD6793DA0D}" srcId="{2DBE7DFF-1166-4C15-80D9-B5526398DCAB}" destId="{9F4308BC-70BE-447F-8E49-B48B3B398714}" srcOrd="0" destOrd="0" parTransId="{667BB242-F9F0-4497-95F6-1B256AB4C505}" sibTransId="{89FCA809-8D90-428D-8DEF-6FF12FD13EA9}"/>
    <dgm:cxn modelId="{AE95394F-DFF1-49AC-9083-7366FE8665A6}" type="presOf" srcId="{E1285C2E-EF7D-486A-AD99-FB32C2F66F7E}" destId="{5BFC6ED7-4654-4BA5-8803-06C4350C7773}" srcOrd="1" destOrd="1" presId="urn:microsoft.com/office/officeart/2005/8/layout/vList4"/>
    <dgm:cxn modelId="{D3FDBA71-834D-48F0-9CD9-21E81F8870C1}" srcId="{52378194-F36F-4FA5-BF1F-E8897B79F61F}" destId="{970C1885-DA7C-489A-99C4-760A0709F619}" srcOrd="2" destOrd="0" parTransId="{DA316334-93F7-4126-A7E5-E10B0F6B278D}" sibTransId="{57EF4472-7FDF-4045-B08C-C7777B755292}"/>
    <dgm:cxn modelId="{89B81B7A-4724-422F-8566-AC7AB07C1E81}" type="presOf" srcId="{712DF97D-FB75-4A52-AF3F-2B1B308462D0}" destId="{8EE8C6DA-01D9-4463-AA3C-41398B91084A}" srcOrd="1" destOrd="3" presId="urn:microsoft.com/office/officeart/2005/8/layout/vList4"/>
    <dgm:cxn modelId="{5A4BAC7B-096B-4933-AD47-5F216C84EF79}" type="presOf" srcId="{2DBE7DFF-1166-4C15-80D9-B5526398DCAB}" destId="{F2143D29-54B4-432A-B4B6-681E6E001854}" srcOrd="1" destOrd="0" presId="urn:microsoft.com/office/officeart/2005/8/layout/vList4"/>
    <dgm:cxn modelId="{8B733B8C-9AF7-415A-8D21-1582FF62574E}" type="presOf" srcId="{DFBFB834-5203-4701-9637-4B36A5CF41AD}" destId="{8EE8C6DA-01D9-4463-AA3C-41398B91084A}" srcOrd="1" destOrd="2" presId="urn:microsoft.com/office/officeart/2005/8/layout/vList4"/>
    <dgm:cxn modelId="{137AB68C-4811-4B1C-BFC1-26407A31BCC5}" type="presOf" srcId="{6C467D3A-4ED7-4714-AC8E-49B88DC0B8BC}" destId="{F2143D29-54B4-432A-B4B6-681E6E001854}" srcOrd="1" destOrd="2" presId="urn:microsoft.com/office/officeart/2005/8/layout/vList4"/>
    <dgm:cxn modelId="{7856E799-D033-4555-AF4C-A9666D2D0034}" type="presOf" srcId="{5F144373-5013-41E6-80DD-9441800913F7}" destId="{FF477E00-FA04-4ECF-8105-81997CB510FD}" srcOrd="0" destOrd="0" presId="urn:microsoft.com/office/officeart/2005/8/layout/vList4"/>
    <dgm:cxn modelId="{364C6C9A-85CF-4C58-8C31-EAE5084FBBAF}" type="presOf" srcId="{CC8D7744-6B9E-4EAB-882F-813CD4FDE3BB}" destId="{FF477E00-FA04-4ECF-8105-81997CB510FD}" srcOrd="0" destOrd="1" presId="urn:microsoft.com/office/officeart/2005/8/layout/vList4"/>
    <dgm:cxn modelId="{B4AC6FBA-763F-47D9-A491-94A3F388505D}" type="presOf" srcId="{6C467D3A-4ED7-4714-AC8E-49B88DC0B8BC}" destId="{BB5B923D-D1CD-41CA-A644-027B61FFF491}" srcOrd="0" destOrd="2" presId="urn:microsoft.com/office/officeart/2005/8/layout/vList4"/>
    <dgm:cxn modelId="{CC9860BC-6E68-4318-9F8B-C01A65B6E535}" type="presOf" srcId="{CF30E816-001B-4557-BAD0-1B97FB4E60E7}" destId="{BB5B923D-D1CD-41CA-A644-027B61FFF491}" srcOrd="0" destOrd="3" presId="urn:microsoft.com/office/officeart/2005/8/layout/vList4"/>
    <dgm:cxn modelId="{208129BE-0631-49B9-94A3-5EFFB3AEDFBB}" type="presOf" srcId="{970C1885-DA7C-489A-99C4-760A0709F619}" destId="{5BFC6ED7-4654-4BA5-8803-06C4350C7773}" srcOrd="1" destOrd="0" presId="urn:microsoft.com/office/officeart/2005/8/layout/vList4"/>
    <dgm:cxn modelId="{BFCE14C4-E5D4-4072-ABE5-C59144D44CCB}" type="presOf" srcId="{52378194-F36F-4FA5-BF1F-E8897B79F61F}" destId="{FA2F584A-7630-46C0-B0D8-65498FEB9879}" srcOrd="0" destOrd="0" presId="urn:microsoft.com/office/officeart/2005/8/layout/vList4"/>
    <dgm:cxn modelId="{DFF270C4-DED5-4C84-94C5-B157F364FCA6}" srcId="{5F144373-5013-41E6-80DD-9441800913F7}" destId="{712DF97D-FB75-4A52-AF3F-2B1B308462D0}" srcOrd="2" destOrd="0" parTransId="{EAEC20D6-9867-4CB0-B19B-FA9FD799A90A}" sibTransId="{42CFAFE8-EDB5-4A4A-A909-CA5AE6583729}"/>
    <dgm:cxn modelId="{970E11E9-D976-4674-B0BE-041C2E376AD9}" srcId="{970C1885-DA7C-489A-99C4-760A0709F619}" destId="{E1285C2E-EF7D-486A-AD99-FB32C2F66F7E}" srcOrd="0" destOrd="0" parTransId="{949D3AF1-FD70-488E-8476-C26FAF647C34}" sibTransId="{41F76430-4C72-4FFC-89EF-A849BADBC094}"/>
    <dgm:cxn modelId="{E166A6F2-DCDC-4146-AF95-BC89C21B23DC}" type="presOf" srcId="{9F4308BC-70BE-447F-8E49-B48B3B398714}" destId="{BB5B923D-D1CD-41CA-A644-027B61FFF491}" srcOrd="0" destOrd="1" presId="urn:microsoft.com/office/officeart/2005/8/layout/vList4"/>
    <dgm:cxn modelId="{A50F56F5-52AE-4632-8FD0-06B1A35806C0}" type="presOf" srcId="{2DBE7DFF-1166-4C15-80D9-B5526398DCAB}" destId="{BB5B923D-D1CD-41CA-A644-027B61FFF491}" srcOrd="0" destOrd="0" presId="urn:microsoft.com/office/officeart/2005/8/layout/vList4"/>
    <dgm:cxn modelId="{A6FF3454-5B69-48A5-9E99-405841A9F2B6}" type="presParOf" srcId="{FA2F584A-7630-46C0-B0D8-65498FEB9879}" destId="{C6BE7E4A-8E36-4579-90D5-712A0F23099F}" srcOrd="0" destOrd="0" presId="urn:microsoft.com/office/officeart/2005/8/layout/vList4"/>
    <dgm:cxn modelId="{746C16EE-072D-4909-BB99-625B3EDAAB9B}" type="presParOf" srcId="{C6BE7E4A-8E36-4579-90D5-712A0F23099F}" destId="{FF477E00-FA04-4ECF-8105-81997CB510FD}" srcOrd="0" destOrd="0" presId="urn:microsoft.com/office/officeart/2005/8/layout/vList4"/>
    <dgm:cxn modelId="{DD076789-77B3-4139-AB71-CC489E4513DE}" type="presParOf" srcId="{C6BE7E4A-8E36-4579-90D5-712A0F23099F}" destId="{E0DE9C04-6C1B-49DB-BF63-C791C8A02B88}" srcOrd="1" destOrd="0" presId="urn:microsoft.com/office/officeart/2005/8/layout/vList4"/>
    <dgm:cxn modelId="{D8669E3B-CC8D-4D77-9E99-C4C94E41DE4E}" type="presParOf" srcId="{C6BE7E4A-8E36-4579-90D5-712A0F23099F}" destId="{8EE8C6DA-01D9-4463-AA3C-41398B91084A}" srcOrd="2" destOrd="0" presId="urn:microsoft.com/office/officeart/2005/8/layout/vList4"/>
    <dgm:cxn modelId="{FEAF29C6-3D1E-44DA-887D-57541A5E3796}" type="presParOf" srcId="{FA2F584A-7630-46C0-B0D8-65498FEB9879}" destId="{A58F29D2-0609-4627-9B9E-9967F163C62D}" srcOrd="1" destOrd="0" presId="urn:microsoft.com/office/officeart/2005/8/layout/vList4"/>
    <dgm:cxn modelId="{278488F7-FA20-4507-B66D-0AF5CE7957F9}" type="presParOf" srcId="{FA2F584A-7630-46C0-B0D8-65498FEB9879}" destId="{CD1AFA8D-A278-47A5-97DA-917A02CB520E}" srcOrd="2" destOrd="0" presId="urn:microsoft.com/office/officeart/2005/8/layout/vList4"/>
    <dgm:cxn modelId="{5139E93A-8DA2-4DEF-8952-C2BA127C5E33}" type="presParOf" srcId="{CD1AFA8D-A278-47A5-97DA-917A02CB520E}" destId="{BB5B923D-D1CD-41CA-A644-027B61FFF491}" srcOrd="0" destOrd="0" presId="urn:microsoft.com/office/officeart/2005/8/layout/vList4"/>
    <dgm:cxn modelId="{A7EE1EAC-45AA-4EA8-AC58-EF9EB9070B79}" type="presParOf" srcId="{CD1AFA8D-A278-47A5-97DA-917A02CB520E}" destId="{224FA338-5F45-4A87-B2DB-64D61F4F098C}" srcOrd="1" destOrd="0" presId="urn:microsoft.com/office/officeart/2005/8/layout/vList4"/>
    <dgm:cxn modelId="{1784F8F7-3A0E-4DEE-99B1-C115FE7FB8A1}" type="presParOf" srcId="{CD1AFA8D-A278-47A5-97DA-917A02CB520E}" destId="{F2143D29-54B4-432A-B4B6-681E6E001854}" srcOrd="2" destOrd="0" presId="urn:microsoft.com/office/officeart/2005/8/layout/vList4"/>
    <dgm:cxn modelId="{E122F1CC-A139-4696-BE96-E40BD77C2CC8}" type="presParOf" srcId="{FA2F584A-7630-46C0-B0D8-65498FEB9879}" destId="{21611EE9-417B-431D-9B39-2D36F54B46AC}" srcOrd="3" destOrd="0" presId="urn:microsoft.com/office/officeart/2005/8/layout/vList4"/>
    <dgm:cxn modelId="{9CDD7534-82B9-4C7D-86E4-B9EC1AD352B7}" type="presParOf" srcId="{FA2F584A-7630-46C0-B0D8-65498FEB9879}" destId="{B99FD579-DAF7-4E8F-9584-F7E1A546C2B2}" srcOrd="4" destOrd="0" presId="urn:microsoft.com/office/officeart/2005/8/layout/vList4"/>
    <dgm:cxn modelId="{87E71A48-F74D-435C-BAE1-097329187B16}" type="presParOf" srcId="{B99FD579-DAF7-4E8F-9584-F7E1A546C2B2}" destId="{42EC1661-8580-4399-BB22-26234ADAA6B7}" srcOrd="0" destOrd="0" presId="urn:microsoft.com/office/officeart/2005/8/layout/vList4"/>
    <dgm:cxn modelId="{A36C3503-674B-4C1A-A75E-E3D3A9FA32E5}" type="presParOf" srcId="{B99FD579-DAF7-4E8F-9584-F7E1A546C2B2}" destId="{D2B74058-1736-4DED-8CC4-5AA332E98699}" srcOrd="1" destOrd="0" presId="urn:microsoft.com/office/officeart/2005/8/layout/vList4"/>
    <dgm:cxn modelId="{E156DAE8-4E60-4AB9-BB2A-1A5157864E1A}" type="presParOf" srcId="{B99FD579-DAF7-4E8F-9584-F7E1A546C2B2}" destId="{5BFC6ED7-4654-4BA5-8803-06C4350C77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1CC6-E8FA-4245-8372-40824B420860}">
      <dsp:nvSpPr>
        <dsp:cNvPr id="0" name=""/>
        <dsp:cNvSpPr/>
      </dsp:nvSpPr>
      <dsp:spPr>
        <a:xfrm>
          <a:off x="0" y="0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Další profesní vzdělávání zaměstnanců </a:t>
          </a:r>
          <a:r>
            <a:rPr lang="cs-CZ" sz="2000" kern="1200" dirty="0"/>
            <a:t>– realizace vzdělávacích kurzů spojených s rozvíjením znalostí, schopností a dovedností vyžadovaných pro výkon určitého povolání</a:t>
          </a:r>
        </a:p>
      </dsp:txBody>
      <dsp:txXfrm>
        <a:off x="1803825" y="0"/>
        <a:ext cx="6440424" cy="1549752"/>
      </dsp:txXfrm>
    </dsp:sp>
    <dsp:sp modelId="{636BEDF8-0FA6-41EA-8B55-702BED91A2FB}">
      <dsp:nvSpPr>
        <dsp:cNvPr id="0" name=""/>
        <dsp:cNvSpPr/>
      </dsp:nvSpPr>
      <dsp:spPr>
        <a:xfrm>
          <a:off x="267080" y="181599"/>
          <a:ext cx="1424639" cy="11865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77E00-FA04-4ECF-8105-81997CB510FD}">
      <dsp:nvSpPr>
        <dsp:cNvPr id="0" name=""/>
        <dsp:cNvSpPr/>
      </dsp:nvSpPr>
      <dsp:spPr>
        <a:xfrm>
          <a:off x="0" y="1704727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rial"/>
              <a:ea typeface="+mn-ea"/>
              <a:cs typeface="+mn-cs"/>
            </a:rPr>
            <a:t>Příklady podporovaných oblastí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  <a:ea typeface="+mn-ea"/>
              <a:cs typeface="+mn-cs"/>
            </a:rPr>
            <a:t>Měkké a manažerské dovednosti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  <a:ea typeface="+mn-ea"/>
              <a:cs typeface="+mn-cs"/>
            </a:rPr>
            <a:t>Jazykové vzdělávání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  <a:ea typeface="+mn-ea"/>
              <a:cs typeface="+mn-cs"/>
            </a:rPr>
            <a:t>Technické a další odborné vzdělávání</a:t>
          </a:r>
          <a:endParaRPr lang="cs-CZ" sz="2000" kern="1200" dirty="0"/>
        </a:p>
      </dsp:txBody>
      <dsp:txXfrm>
        <a:off x="1803825" y="1704727"/>
        <a:ext cx="6440424" cy="1549752"/>
      </dsp:txXfrm>
    </dsp:sp>
    <dsp:sp modelId="{E0DE9C04-6C1B-49DB-BF63-C791C8A02B88}">
      <dsp:nvSpPr>
        <dsp:cNvPr id="0" name=""/>
        <dsp:cNvSpPr/>
      </dsp:nvSpPr>
      <dsp:spPr>
        <a:xfrm>
          <a:off x="251564" y="1872206"/>
          <a:ext cx="1455670" cy="12147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C1661-8580-4399-BB22-26234ADAA6B7}">
      <dsp:nvSpPr>
        <dsp:cNvPr id="0" name=""/>
        <dsp:cNvSpPr/>
      </dsp:nvSpPr>
      <dsp:spPr>
        <a:xfrm>
          <a:off x="0" y="3409455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>
              <a:latin typeface="Arial"/>
              <a:ea typeface="+mn-ea"/>
              <a:cs typeface="+mn-cs"/>
            </a:rPr>
            <a:t>Vyloučeno vzdělávání 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  <a:ea typeface="+mn-ea"/>
              <a:cs typeface="+mn-cs"/>
            </a:rPr>
            <a:t>Zahrnující </a:t>
          </a:r>
          <a:r>
            <a:rPr lang="cs-CZ" sz="2000" b="1" kern="1200">
              <a:latin typeface="Arial"/>
              <a:ea typeface="+mn-ea"/>
              <a:cs typeface="+mn-cs"/>
            </a:rPr>
            <a:t>rozvoj digitálních dovedností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>
              <a:latin typeface="Arial"/>
            </a:rPr>
            <a:t>Organizované za účelem dodržení závazné vnitrostátní normy vzdělávání (BOZP, PO, řidiči ref.)</a:t>
          </a:r>
          <a:endParaRPr lang="cs-CZ" sz="2000" kern="1200" dirty="0"/>
        </a:p>
      </dsp:txBody>
      <dsp:txXfrm>
        <a:off x="1803825" y="3409455"/>
        <a:ext cx="6440424" cy="1549752"/>
      </dsp:txXfrm>
    </dsp:sp>
    <dsp:sp modelId="{D2B74058-1736-4DED-8CC4-5AA332E98699}">
      <dsp:nvSpPr>
        <dsp:cNvPr id="0" name=""/>
        <dsp:cNvSpPr/>
      </dsp:nvSpPr>
      <dsp:spPr>
        <a:xfrm>
          <a:off x="267080" y="3528389"/>
          <a:ext cx="1424639" cy="13118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0EF2-43B4-4773-8481-232D5D7E886D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F74A0-CAD7-481D-937F-C54DCF4C5AF8}">
      <dsp:nvSpPr>
        <dsp:cNvPr id="0" name=""/>
        <dsp:cNvSpPr/>
      </dsp:nvSpPr>
      <dsp:spPr>
        <a:xfrm>
          <a:off x="395772" y="318931"/>
          <a:ext cx="7830715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Rozhodnutí o poskytnutí dotace</a:t>
          </a:r>
        </a:p>
      </dsp:txBody>
      <dsp:txXfrm>
        <a:off x="395772" y="318931"/>
        <a:ext cx="7830715" cy="619017"/>
      </dsp:txXfrm>
    </dsp:sp>
    <dsp:sp modelId="{9E0BB25F-6B2A-426B-9E62-9D9571AE1461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2C4EF-6AE6-4147-9ED5-AC1437309CAD}">
      <dsp:nvSpPr>
        <dsp:cNvPr id="0" name=""/>
        <dsp:cNvSpPr/>
      </dsp:nvSpPr>
      <dsp:spPr>
        <a:xfrm>
          <a:off x="887094" y="1206037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Specifická část pravidel pro žadatele a příjemce v rámci OPZ+ pro projekty s jednotkovými náklady zaměřené na další profesní vzdělávání</a:t>
          </a:r>
          <a:endParaRPr lang="en-US" sz="1700" b="0" kern="1200" dirty="0"/>
        </a:p>
      </dsp:txBody>
      <dsp:txXfrm>
        <a:off x="887094" y="1206037"/>
        <a:ext cx="7398436" cy="603259"/>
      </dsp:txXfrm>
    </dsp:sp>
    <dsp:sp modelId="{906B8063-772F-4F8A-A140-A1E9E1520E43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FC53-8B0D-421C-8E3F-83E31DF5DABA}">
      <dsp:nvSpPr>
        <dsp:cNvPr id="0" name=""/>
        <dsp:cNvSpPr/>
      </dsp:nvSpPr>
      <dsp:spPr>
        <a:xfrm>
          <a:off x="1019769" y="2110638"/>
          <a:ext cx="7265762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Obecná část pravidel pro žadatele a příjemce v rámci OPZ+</a:t>
          </a:r>
          <a:endParaRPr lang="en-US" sz="1700" kern="1200" dirty="0"/>
        </a:p>
      </dsp:txBody>
      <dsp:txXfrm>
        <a:off x="1019769" y="2110638"/>
        <a:ext cx="7265762" cy="603259"/>
      </dsp:txXfrm>
    </dsp:sp>
    <dsp:sp modelId="{AE3DF9EE-0385-429A-8A5E-BCA062EADCE7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93D3-EEB8-461E-888E-58376C3D3E25}">
      <dsp:nvSpPr>
        <dsp:cNvPr id="0" name=""/>
        <dsp:cNvSpPr/>
      </dsp:nvSpPr>
      <dsp:spPr>
        <a:xfrm>
          <a:off x="917058" y="3003179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Pokyny ke zprávám o realizaci, monitorování podpořených osob, žádostem o změnu a </a:t>
          </a:r>
          <a:r>
            <a:rPr lang="cs-CZ" sz="1700" kern="1200" dirty="0">
              <a:solidFill>
                <a:schemeClr val="bg1"/>
              </a:solidFill>
            </a:rPr>
            <a:t>další </a:t>
          </a:r>
          <a:r>
            <a:rPr lang="cs-CZ" sz="17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https://www.esfcr.cz/dokumenty-opz-plus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917058" y="3003179"/>
        <a:ext cx="7398436" cy="603259"/>
      </dsp:txXfrm>
    </dsp:sp>
    <dsp:sp modelId="{71E68B9D-18A3-4548-8390-A0F293057BE1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7A40A-4CAE-41FF-A5BB-D7266776CBC5}">
      <dsp:nvSpPr>
        <dsp:cNvPr id="0" name=""/>
        <dsp:cNvSpPr/>
      </dsp:nvSpPr>
      <dsp:spPr>
        <a:xfrm>
          <a:off x="454816" y="3919839"/>
          <a:ext cx="7830715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bg1"/>
              </a:solidFill>
            </a:rPr>
            <a:t>Další pomůcky, dokumenty a odkazy uvedené na stránce výzvy </a:t>
          </a:r>
          <a:r>
            <a:rPr lang="cs-CZ" sz="17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https://www.esfcr.cz/vyzva-047-opz-plus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54816" y="3919839"/>
        <a:ext cx="7830715" cy="603259"/>
      </dsp:txXfrm>
    </dsp:sp>
    <dsp:sp modelId="{2D796B99-A36F-4549-AD13-0226F7A69DE5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1F376-59A7-4C64-8668-174EE6C29D68}">
      <dsp:nvSpPr>
        <dsp:cNvPr id="0" name=""/>
        <dsp:cNvSpPr/>
      </dsp:nvSpPr>
      <dsp:spPr>
        <a:xfrm>
          <a:off x="3619" y="0"/>
          <a:ext cx="4146187" cy="496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>
            <a:solidFill>
              <a:schemeClr val="bg1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Jan Prajer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bg1"/>
              </a:solidFill>
            </a:rPr>
            <a:t>jan.prajer@mpsv.cz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bg1"/>
              </a:solidFill>
            </a:rPr>
            <a:t>+420 725 920 757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 dirty="0"/>
        </a:p>
      </dsp:txBody>
      <dsp:txXfrm>
        <a:off x="3619" y="1987420"/>
        <a:ext cx="4146187" cy="1987420"/>
      </dsp:txXfrm>
    </dsp:sp>
    <dsp:sp modelId="{CF9E27B1-A810-4CED-A56D-E7D4037E2DDE}">
      <dsp:nvSpPr>
        <dsp:cNvPr id="0" name=""/>
        <dsp:cNvSpPr/>
      </dsp:nvSpPr>
      <dsp:spPr>
        <a:xfrm>
          <a:off x="1249449" y="298113"/>
          <a:ext cx="1654527" cy="16545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3AE79-150C-47B5-8594-7EC0960EEF3D}">
      <dsp:nvSpPr>
        <dsp:cNvPr id="0" name=""/>
        <dsp:cNvSpPr/>
      </dsp:nvSpPr>
      <dsp:spPr>
        <a:xfrm>
          <a:off x="4274192" y="0"/>
          <a:ext cx="4146187" cy="4968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bg1"/>
              </a:solidFill>
            </a:rPr>
            <a:t>Jitka Vránová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bg1"/>
              </a:solidFill>
            </a:rPr>
            <a:t>jitka.vranova@mpsv.cz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bg1"/>
              </a:solidFill>
            </a:rPr>
            <a:t>+420 773 261 543</a:t>
          </a:r>
        </a:p>
      </dsp:txBody>
      <dsp:txXfrm>
        <a:off x="4274192" y="1987420"/>
        <a:ext cx="4146187" cy="1987420"/>
      </dsp:txXfrm>
    </dsp:sp>
    <dsp:sp modelId="{BB36CB23-3269-4A34-BC3B-BAE2FCB39420}">
      <dsp:nvSpPr>
        <dsp:cNvPr id="0" name=""/>
        <dsp:cNvSpPr/>
      </dsp:nvSpPr>
      <dsp:spPr>
        <a:xfrm>
          <a:off x="5520021" y="298113"/>
          <a:ext cx="1654527" cy="16545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5AA4C-CC82-48C5-B6BB-EE6835D296FF}">
      <dsp:nvSpPr>
        <dsp:cNvPr id="0" name=""/>
        <dsp:cNvSpPr/>
      </dsp:nvSpPr>
      <dsp:spPr>
        <a:xfrm>
          <a:off x="336959" y="3974841"/>
          <a:ext cx="7750079" cy="74528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34B79-B853-4C90-8E9F-754F781E207D}">
      <dsp:nvSpPr>
        <dsp:cNvPr id="0" name=""/>
        <dsp:cNvSpPr/>
      </dsp:nvSpPr>
      <dsp:spPr>
        <a:xfrm>
          <a:off x="0" y="165501"/>
          <a:ext cx="5407153" cy="3329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Podporované vzdělávání </a:t>
          </a:r>
          <a:r>
            <a:rPr lang="cs-CZ" sz="2600" kern="1200" dirty="0"/>
            <a:t>= další profesní vzdělávání realizované prostřednictvím vzdělávacích kurzů s přesně vymezenou dobou výuky (jednoznačně odlišitelnou od běžného výkonu pracovních povinností účastníka kurzu) pod vedením lektora</a:t>
          </a:r>
        </a:p>
      </dsp:txBody>
      <dsp:txXfrm>
        <a:off x="97519" y="263020"/>
        <a:ext cx="5212115" cy="3134491"/>
      </dsp:txXfrm>
    </dsp:sp>
    <dsp:sp modelId="{64DEDD17-EED3-4AE2-94E2-1645C00D1CA2}">
      <dsp:nvSpPr>
        <dsp:cNvPr id="0" name=""/>
        <dsp:cNvSpPr/>
      </dsp:nvSpPr>
      <dsp:spPr>
        <a:xfrm>
          <a:off x="0" y="3555605"/>
          <a:ext cx="2594603" cy="13409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Prezenční vzdělávání</a:t>
          </a:r>
        </a:p>
      </dsp:txBody>
      <dsp:txXfrm>
        <a:off x="39275" y="3594880"/>
        <a:ext cx="2516053" cy="1262388"/>
      </dsp:txXfrm>
    </dsp:sp>
    <dsp:sp modelId="{C4FBB5DD-2912-4FBC-AC82-51B03896E2EB}">
      <dsp:nvSpPr>
        <dsp:cNvPr id="0" name=""/>
        <dsp:cNvSpPr/>
      </dsp:nvSpPr>
      <dsp:spPr>
        <a:xfrm>
          <a:off x="2815693" y="3555605"/>
          <a:ext cx="2594603" cy="13409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Distanční vzdělávání</a:t>
          </a:r>
        </a:p>
      </dsp:txBody>
      <dsp:txXfrm>
        <a:off x="2854968" y="3594880"/>
        <a:ext cx="2516053" cy="1262388"/>
      </dsp:txXfrm>
    </dsp:sp>
    <dsp:sp modelId="{64A9CF5E-196D-4A12-AA07-EBEB524AFEE7}">
      <dsp:nvSpPr>
        <dsp:cNvPr id="0" name=""/>
        <dsp:cNvSpPr/>
      </dsp:nvSpPr>
      <dsp:spPr>
        <a:xfrm>
          <a:off x="5698505" y="144016"/>
          <a:ext cx="3002552" cy="4685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Nepodporované vzdělávání </a:t>
          </a:r>
          <a:r>
            <a:rPr lang="cs-CZ" sz="2600" kern="1200" dirty="0"/>
            <a:t>= jiné formy vzdělávání či vzdělávání, které nelze odlišit od běžného výkonu pracovních povinností účastníka</a:t>
          </a:r>
        </a:p>
      </dsp:txBody>
      <dsp:txXfrm>
        <a:off x="5786447" y="231958"/>
        <a:ext cx="2826668" cy="4509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8B13-DE19-466F-8928-D84184C56A7B}">
      <dsp:nvSpPr>
        <dsp:cNvPr id="0" name=""/>
        <dsp:cNvSpPr/>
      </dsp:nvSpPr>
      <dsp:spPr>
        <a:xfrm>
          <a:off x="0" y="114622"/>
          <a:ext cx="5940208" cy="148005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Výuka probíhá výhradně osobně</a:t>
          </a:r>
          <a:endParaRPr lang="en-US" sz="2200" b="0" kern="1200" dirty="0">
            <a:solidFill>
              <a:srgbClr val="164088"/>
            </a:solidFill>
          </a:endParaRPr>
        </a:p>
      </dsp:txBody>
      <dsp:txXfrm>
        <a:off x="72250" y="186872"/>
        <a:ext cx="5795708" cy="1335550"/>
      </dsp:txXfrm>
    </dsp:sp>
    <dsp:sp modelId="{E7E0C938-6DB4-4F1A-BA82-F4E71E60491E}">
      <dsp:nvSpPr>
        <dsp:cNvPr id="0" name=""/>
        <dsp:cNvSpPr/>
      </dsp:nvSpPr>
      <dsp:spPr>
        <a:xfrm>
          <a:off x="0" y="1635998"/>
          <a:ext cx="5940208" cy="148005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rgbClr val="164088"/>
              </a:solidFill>
            </a:rPr>
            <a:t>Všichni účastníci kurzu z cílové skupiny projektu a lektor jsou přítomni na jednom místě</a:t>
          </a:r>
          <a:r>
            <a:rPr lang="cs-CZ" sz="2200" kern="1200" dirty="0">
              <a:solidFill>
                <a:srgbClr val="164088"/>
              </a:solidFill>
            </a:rPr>
            <a:t> (v učebně či na pracovišti účastníka/účastníků) </a:t>
          </a:r>
        </a:p>
      </dsp:txBody>
      <dsp:txXfrm>
        <a:off x="72250" y="1708248"/>
        <a:ext cx="5795708" cy="1335550"/>
      </dsp:txXfrm>
    </dsp:sp>
    <dsp:sp modelId="{F5A67E39-4880-4855-88BC-70B90EE4C81F}">
      <dsp:nvSpPr>
        <dsp:cNvPr id="0" name=""/>
        <dsp:cNvSpPr/>
      </dsp:nvSpPr>
      <dsp:spPr>
        <a:xfrm>
          <a:off x="0" y="3166650"/>
          <a:ext cx="5940208" cy="148005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>
              <a:solidFill>
                <a:srgbClr val="164088"/>
              </a:solidFill>
            </a:rPr>
            <a:t>Za pracoviště se nepovažuje domov účastníka/účastníků</a:t>
          </a:r>
          <a:endParaRPr lang="en-US" sz="2200" b="0" kern="1200" dirty="0">
            <a:solidFill>
              <a:srgbClr val="164088"/>
            </a:solidFill>
          </a:endParaRPr>
        </a:p>
      </dsp:txBody>
      <dsp:txXfrm>
        <a:off x="72250" y="3238900"/>
        <a:ext cx="5795708" cy="1335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8B13-DE19-466F-8928-D84184C56A7B}">
      <dsp:nvSpPr>
        <dsp:cNvPr id="0" name=""/>
        <dsp:cNvSpPr/>
      </dsp:nvSpPr>
      <dsp:spPr>
        <a:xfrm>
          <a:off x="0" y="0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rgbClr val="164088"/>
              </a:solidFill>
            </a:rPr>
            <a:t>Ve </a:t>
          </a:r>
          <a:r>
            <a:rPr lang="cs-CZ" sz="1900" b="1" kern="1200" dirty="0">
              <a:solidFill>
                <a:srgbClr val="164088"/>
              </a:solidFill>
            </a:rPr>
            <a:t>výuce je využit videokonferenční přenos</a:t>
          </a:r>
          <a:r>
            <a:rPr lang="cs-CZ" sz="1900" b="0" kern="1200" dirty="0">
              <a:solidFill>
                <a:srgbClr val="164088"/>
              </a:solidFill>
            </a:rPr>
            <a:t>, který umožňuje okamžitou vizuální a akustickou interakci lektora a účastníků kurzu a jejich spolupráci (tj. výuka probíhá v reálném čase)</a:t>
          </a:r>
          <a:endParaRPr lang="en-US" sz="1900" b="0" kern="1200" dirty="0">
            <a:solidFill>
              <a:srgbClr val="164088"/>
            </a:solidFill>
          </a:endParaRPr>
        </a:p>
      </dsp:txBody>
      <dsp:txXfrm>
        <a:off x="62940" y="62940"/>
        <a:ext cx="6462400" cy="1163460"/>
      </dsp:txXfrm>
    </dsp:sp>
    <dsp:sp modelId="{E7E0C938-6DB4-4F1A-BA82-F4E71E60491E}">
      <dsp:nvSpPr>
        <dsp:cNvPr id="0" name=""/>
        <dsp:cNvSpPr/>
      </dsp:nvSpPr>
      <dsp:spPr>
        <a:xfrm>
          <a:off x="0" y="1360916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>
              <a:solidFill>
                <a:srgbClr val="164088"/>
              </a:solidFill>
            </a:rPr>
            <a:t>Výuka musí probíhat v prostředí softwarového nástroje, který umožní vytvoření audiozáznamu o průběhu aktivity</a:t>
          </a:r>
        </a:p>
      </dsp:txBody>
      <dsp:txXfrm>
        <a:off x="62940" y="1423856"/>
        <a:ext cx="6462400" cy="1163460"/>
      </dsp:txXfrm>
    </dsp:sp>
    <dsp:sp modelId="{B88687D6-F848-45A1-856A-3FC7B4AF841A}">
      <dsp:nvSpPr>
        <dsp:cNvPr id="0" name=""/>
        <dsp:cNvSpPr/>
      </dsp:nvSpPr>
      <dsp:spPr>
        <a:xfrm>
          <a:off x="0" y="2704976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accent1"/>
              </a:solidFill>
            </a:rPr>
            <a:t>Lektor / některý účastník / někteří účastníci z cílové skupiny projektu není přítomen / nejsou přítomni v učebně či na pracovišti účastníka/účastníků</a:t>
          </a:r>
        </a:p>
      </dsp:txBody>
      <dsp:txXfrm>
        <a:off x="62940" y="2767916"/>
        <a:ext cx="6462400" cy="1163460"/>
      </dsp:txXfrm>
    </dsp:sp>
    <dsp:sp modelId="{F5A67E39-4880-4855-88BC-70B90EE4C81F}">
      <dsp:nvSpPr>
        <dsp:cNvPr id="0" name=""/>
        <dsp:cNvSpPr/>
      </dsp:nvSpPr>
      <dsp:spPr>
        <a:xfrm>
          <a:off x="0" y="4038017"/>
          <a:ext cx="6588280" cy="12893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rgbClr val="164088"/>
              </a:solidFill>
            </a:rPr>
            <a:t>Alespoň některý z účastníků z cílové skupiny projektu se musí nacházet v učebně či na pracovišti </a:t>
          </a:r>
          <a:r>
            <a:rPr lang="cs-CZ" sz="1900" b="0" kern="1200" dirty="0">
              <a:solidFill>
                <a:srgbClr val="164088"/>
              </a:solidFill>
            </a:rPr>
            <a:t>účastníka/účastníků</a:t>
          </a:r>
          <a:endParaRPr lang="en-US" sz="1900" b="0" kern="1200" dirty="0">
            <a:solidFill>
              <a:srgbClr val="164088"/>
            </a:solidFill>
          </a:endParaRPr>
        </a:p>
      </dsp:txBody>
      <dsp:txXfrm>
        <a:off x="62940" y="4100957"/>
        <a:ext cx="6462400" cy="1163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1CC6-E8FA-4245-8372-40824B420860}">
      <dsp:nvSpPr>
        <dsp:cNvPr id="0" name=""/>
        <dsp:cNvSpPr/>
      </dsp:nvSpPr>
      <dsp:spPr>
        <a:xfrm>
          <a:off x="0" y="0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Vzdělávání FINAL			321,95 Kč</a:t>
          </a:r>
        </a:p>
      </dsp:txBody>
      <dsp:txXfrm>
        <a:off x="1803825" y="0"/>
        <a:ext cx="6440424" cy="1549752"/>
      </dsp:txXfrm>
    </dsp:sp>
    <dsp:sp modelId="{636BEDF8-0FA6-41EA-8B55-702BED91A2FB}">
      <dsp:nvSpPr>
        <dsp:cNvPr id="0" name=""/>
        <dsp:cNvSpPr/>
      </dsp:nvSpPr>
      <dsp:spPr>
        <a:xfrm>
          <a:off x="251564" y="216029"/>
          <a:ext cx="1424639" cy="11865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77E00-FA04-4ECF-8105-81997CB510FD}">
      <dsp:nvSpPr>
        <dsp:cNvPr id="0" name=""/>
        <dsp:cNvSpPr/>
      </dsp:nvSpPr>
      <dsp:spPr>
        <a:xfrm>
          <a:off x="0" y="1656189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>
            <a:latin typeface="+mj-lt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latin typeface="+mj-lt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+mj-lt"/>
            </a:rPr>
            <a:t>Mzdový příspěvek FINAL			  272,13 Kč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cs-CZ" sz="2000" kern="1200" dirty="0">
            <a:solidFill>
              <a:schemeClr val="accent1"/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cs-CZ" sz="2000" kern="1200" dirty="0">
            <a:solidFill>
              <a:schemeClr val="accent1"/>
            </a:solidFill>
          </a:endParaRPr>
        </a:p>
      </dsp:txBody>
      <dsp:txXfrm>
        <a:off x="1803825" y="1656189"/>
        <a:ext cx="6440424" cy="1549752"/>
      </dsp:txXfrm>
    </dsp:sp>
    <dsp:sp modelId="{E0DE9C04-6C1B-49DB-BF63-C791C8A02B88}">
      <dsp:nvSpPr>
        <dsp:cNvPr id="0" name=""/>
        <dsp:cNvSpPr/>
      </dsp:nvSpPr>
      <dsp:spPr>
        <a:xfrm>
          <a:off x="251564" y="1872206"/>
          <a:ext cx="1455670" cy="12147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C1661-8580-4399-BB22-26234ADAA6B7}">
      <dsp:nvSpPr>
        <dsp:cNvPr id="0" name=""/>
        <dsp:cNvSpPr/>
      </dsp:nvSpPr>
      <dsp:spPr>
        <a:xfrm>
          <a:off x="0" y="3409455"/>
          <a:ext cx="8244250" cy="15497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Arial"/>
              <a:ea typeface="+mn-ea"/>
              <a:cs typeface="+mn-cs"/>
            </a:rPr>
            <a:t>Dotace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>
              <a:latin typeface="Arial"/>
              <a:ea typeface="+mn-ea"/>
              <a:cs typeface="+mn-cs"/>
            </a:rPr>
            <a:t>Pouze veřejné zdroje (EU podíl + případný podíl státního rozpočtu)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/>
            <a:t>Standardně 76,735 %</a:t>
          </a:r>
        </a:p>
      </dsp:txBody>
      <dsp:txXfrm>
        <a:off x="1803825" y="3409455"/>
        <a:ext cx="6440424" cy="1549752"/>
      </dsp:txXfrm>
    </dsp:sp>
    <dsp:sp modelId="{D2B74058-1736-4DED-8CC4-5AA332E98699}">
      <dsp:nvSpPr>
        <dsp:cNvPr id="0" name=""/>
        <dsp:cNvSpPr/>
      </dsp:nvSpPr>
      <dsp:spPr>
        <a:xfrm>
          <a:off x="267080" y="3528389"/>
          <a:ext cx="1424639" cy="13118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82F8E-39F7-4181-8911-73044DDFE8E1}">
      <dsp:nvSpPr>
        <dsp:cNvPr id="0" name=""/>
        <dsp:cNvSpPr/>
      </dsp:nvSpPr>
      <dsp:spPr>
        <a:xfrm>
          <a:off x="3962248" y="3302011"/>
          <a:ext cx="585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553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240380" y="3333092"/>
        <a:ext cx="29276" cy="29276"/>
      </dsp:txXfrm>
    </dsp:sp>
    <dsp:sp modelId="{D621CFAC-1D28-4B84-B4DD-9D23CD740A6F}">
      <dsp:nvSpPr>
        <dsp:cNvPr id="0" name=""/>
        <dsp:cNvSpPr/>
      </dsp:nvSpPr>
      <dsp:spPr>
        <a:xfrm>
          <a:off x="1049217" y="2623357"/>
          <a:ext cx="585539" cy="72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769" y="0"/>
              </a:lnTo>
              <a:lnTo>
                <a:pt x="292769" y="724373"/>
              </a:lnTo>
              <a:lnTo>
                <a:pt x="585539" y="724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318701" y="2962258"/>
        <a:ext cx="46571" cy="46571"/>
      </dsp:txXfrm>
    </dsp:sp>
    <dsp:sp modelId="{8EB183FC-4B5E-450C-9AD4-2693647D76D1}">
      <dsp:nvSpPr>
        <dsp:cNvPr id="0" name=""/>
        <dsp:cNvSpPr/>
      </dsp:nvSpPr>
      <dsp:spPr>
        <a:xfrm>
          <a:off x="3959086" y="1817734"/>
          <a:ext cx="585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553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237218" y="1848816"/>
        <a:ext cx="29276" cy="29276"/>
      </dsp:txXfrm>
    </dsp:sp>
    <dsp:sp modelId="{4EEA727B-1D8D-474F-B184-F35A5C09C2EA}">
      <dsp:nvSpPr>
        <dsp:cNvPr id="0" name=""/>
        <dsp:cNvSpPr/>
      </dsp:nvSpPr>
      <dsp:spPr>
        <a:xfrm>
          <a:off x="1049217" y="1863454"/>
          <a:ext cx="585539" cy="759902"/>
        </a:xfrm>
        <a:custGeom>
          <a:avLst/>
          <a:gdLst/>
          <a:ahLst/>
          <a:cxnLst/>
          <a:rect l="0" t="0" r="0" b="0"/>
          <a:pathLst>
            <a:path>
              <a:moveTo>
                <a:pt x="0" y="759902"/>
              </a:moveTo>
              <a:lnTo>
                <a:pt x="292769" y="759902"/>
              </a:lnTo>
              <a:lnTo>
                <a:pt x="292769" y="0"/>
              </a:lnTo>
              <a:lnTo>
                <a:pt x="5855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318004" y="2219423"/>
        <a:ext cx="47966" cy="47966"/>
      </dsp:txXfrm>
    </dsp:sp>
    <dsp:sp modelId="{D1960FBE-ADD5-4288-91E7-BBDDE09F9235}">
      <dsp:nvSpPr>
        <dsp:cNvPr id="0" name=""/>
        <dsp:cNvSpPr/>
      </dsp:nvSpPr>
      <dsp:spPr>
        <a:xfrm>
          <a:off x="-135626" y="2177062"/>
          <a:ext cx="1477097" cy="892591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rgbClr val="084A8B"/>
              </a:solidFill>
            </a:rPr>
            <a:t>Cílové skupiny</a:t>
          </a:r>
        </a:p>
      </dsp:txBody>
      <dsp:txXfrm>
        <a:off x="-135626" y="2177062"/>
        <a:ext cx="1477097" cy="892591"/>
      </dsp:txXfrm>
    </dsp:sp>
    <dsp:sp modelId="{099050CB-C73E-4F12-BB10-F755F3C94B71}">
      <dsp:nvSpPr>
        <dsp:cNvPr id="0" name=""/>
        <dsp:cNvSpPr/>
      </dsp:nvSpPr>
      <dsp:spPr>
        <a:xfrm>
          <a:off x="1634757" y="1480671"/>
          <a:ext cx="2324329" cy="765566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084A8B"/>
              </a:solidFill>
            </a:rPr>
            <a:t>Zaměstnanci příjemce</a:t>
          </a:r>
        </a:p>
      </dsp:txBody>
      <dsp:txXfrm>
        <a:off x="1634757" y="1480671"/>
        <a:ext cx="2324329" cy="765566"/>
      </dsp:txXfrm>
    </dsp:sp>
    <dsp:sp modelId="{5AA51C9F-38BD-42CA-B39E-6642F8D5BF35}">
      <dsp:nvSpPr>
        <dsp:cNvPr id="0" name=""/>
        <dsp:cNvSpPr/>
      </dsp:nvSpPr>
      <dsp:spPr>
        <a:xfrm>
          <a:off x="4544626" y="940993"/>
          <a:ext cx="4010976" cy="1844923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084A8B"/>
              </a:solidFill>
            </a:rPr>
            <a:t>Osoby, které jsou v </a:t>
          </a:r>
          <a:r>
            <a:rPr lang="cs-CZ" sz="1800" b="1" kern="1200" dirty="0">
              <a:solidFill>
                <a:srgbClr val="084A8B"/>
              </a:solidFill>
            </a:rPr>
            <a:t>pracovněprávním nebo obdobném vztahu nebo služebním poměru</a:t>
          </a:r>
          <a:r>
            <a:rPr lang="cs-CZ" sz="1800" kern="1200" dirty="0">
              <a:solidFill>
                <a:srgbClr val="084A8B"/>
              </a:solidFill>
            </a:rPr>
            <a:t> k příjemci, </a:t>
          </a:r>
          <a:r>
            <a:rPr lang="cs-CZ" sz="1800" b="1" kern="1200" dirty="0">
              <a:solidFill>
                <a:srgbClr val="084A8B"/>
              </a:solidFill>
            </a:rPr>
            <a:t>s výjimkou osob pracujících na základě dohod o pracích konaných mimo pracovní poměr</a:t>
          </a:r>
        </a:p>
      </dsp:txBody>
      <dsp:txXfrm>
        <a:off x="4544626" y="940993"/>
        <a:ext cx="4010976" cy="1844923"/>
      </dsp:txXfrm>
    </dsp:sp>
    <dsp:sp modelId="{7EF429D3-34B1-4B7B-A2CA-30587496F140}">
      <dsp:nvSpPr>
        <dsp:cNvPr id="0" name=""/>
        <dsp:cNvSpPr/>
      </dsp:nvSpPr>
      <dsp:spPr>
        <a:xfrm>
          <a:off x="1634757" y="2929418"/>
          <a:ext cx="2327491" cy="836625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084A8B"/>
              </a:solidFill>
            </a:rPr>
            <a:t>Osoba příjemce</a:t>
          </a:r>
        </a:p>
      </dsp:txBody>
      <dsp:txXfrm>
        <a:off x="1634757" y="2929418"/>
        <a:ext cx="2327491" cy="836625"/>
      </dsp:txXfrm>
    </dsp:sp>
    <dsp:sp modelId="{70EDD6AD-2B92-4C17-BEFA-26E8CFB6EE87}">
      <dsp:nvSpPr>
        <dsp:cNvPr id="0" name=""/>
        <dsp:cNvSpPr/>
      </dsp:nvSpPr>
      <dsp:spPr>
        <a:xfrm>
          <a:off x="4547788" y="3009064"/>
          <a:ext cx="4007814" cy="677333"/>
        </a:xfrm>
        <a:prstGeom prst="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084A8B"/>
              </a:solidFill>
            </a:rPr>
            <a:t>Osoba samostatně výdělečně činná</a:t>
          </a:r>
        </a:p>
      </dsp:txBody>
      <dsp:txXfrm>
        <a:off x="4547788" y="3009064"/>
        <a:ext cx="4007814" cy="6773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F0EF2-43B4-4773-8481-232D5D7E886D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F74A0-CAD7-481D-937F-C54DCF4C5AF8}">
      <dsp:nvSpPr>
        <dsp:cNvPr id="0" name=""/>
        <dsp:cNvSpPr/>
      </dsp:nvSpPr>
      <dsp:spPr>
        <a:xfrm>
          <a:off x="395772" y="318931"/>
          <a:ext cx="7830715" cy="619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Účastník = osoba, která získá v rámci projektu podporu v rozsahu min. 40 hodin</a:t>
          </a:r>
        </a:p>
      </dsp:txBody>
      <dsp:txXfrm>
        <a:off x="395772" y="318931"/>
        <a:ext cx="7830715" cy="619017"/>
      </dsp:txXfrm>
    </dsp:sp>
    <dsp:sp modelId="{9E0BB25F-6B2A-426B-9E62-9D9571AE1461}">
      <dsp:nvSpPr>
        <dsp:cNvPr id="0" name=""/>
        <dsp:cNvSpPr/>
      </dsp:nvSpPr>
      <dsp:spPr>
        <a:xfrm>
          <a:off x="77778" y="226029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2C4EF-6AE6-4147-9ED5-AC1437309CAD}">
      <dsp:nvSpPr>
        <dsp:cNvPr id="0" name=""/>
        <dsp:cNvSpPr/>
      </dsp:nvSpPr>
      <dsp:spPr>
        <a:xfrm>
          <a:off x="887094" y="1206037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Účastník ve věku 55 a více let = účastník, kterému je při vstupu do projektu minimálně 55 let</a:t>
          </a:r>
          <a:endParaRPr lang="en-US" sz="1900" b="0" kern="1200" dirty="0"/>
        </a:p>
      </dsp:txBody>
      <dsp:txXfrm>
        <a:off x="887094" y="1206037"/>
        <a:ext cx="7398436" cy="603259"/>
      </dsp:txXfrm>
    </dsp:sp>
    <dsp:sp modelId="{906B8063-772F-4F8A-A140-A1E9E1520E43}">
      <dsp:nvSpPr>
        <dsp:cNvPr id="0" name=""/>
        <dsp:cNvSpPr/>
      </dsp:nvSpPr>
      <dsp:spPr>
        <a:xfrm>
          <a:off x="510057" y="11306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FC53-8B0D-421C-8E3F-83E31DF5DABA}">
      <dsp:nvSpPr>
        <dsp:cNvPr id="0" name=""/>
        <dsp:cNvSpPr/>
      </dsp:nvSpPr>
      <dsp:spPr>
        <a:xfrm>
          <a:off x="1019769" y="2110638"/>
          <a:ext cx="7265762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Podpora pro vykazování v indikátorech = osobohodiny proplacené v jednotce „Vzdělávání“</a:t>
          </a:r>
          <a:endParaRPr lang="en-US" sz="1900" kern="1200" dirty="0"/>
        </a:p>
      </dsp:txBody>
      <dsp:txXfrm>
        <a:off x="1019769" y="2110638"/>
        <a:ext cx="7265762" cy="603259"/>
      </dsp:txXfrm>
    </dsp:sp>
    <dsp:sp modelId="{AE3DF9EE-0385-429A-8A5E-BCA062EADCE7}">
      <dsp:nvSpPr>
        <dsp:cNvPr id="0" name=""/>
        <dsp:cNvSpPr/>
      </dsp:nvSpPr>
      <dsp:spPr>
        <a:xfrm>
          <a:off x="642732" y="2035230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93D3-EEB8-461E-888E-58376C3D3E25}">
      <dsp:nvSpPr>
        <dsp:cNvPr id="0" name=""/>
        <dsp:cNvSpPr/>
      </dsp:nvSpPr>
      <dsp:spPr>
        <a:xfrm>
          <a:off x="917058" y="3003179"/>
          <a:ext cx="7398436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Dosažení méně než 85 % cílových hodnot závazkových indikátorů = sankce 15 % - 50 % z vyčerpané dotace</a:t>
          </a:r>
          <a:endParaRPr lang="en-US" sz="1900" kern="1200" dirty="0"/>
        </a:p>
      </dsp:txBody>
      <dsp:txXfrm>
        <a:off x="917058" y="3003179"/>
        <a:ext cx="7398436" cy="603259"/>
      </dsp:txXfrm>
    </dsp:sp>
    <dsp:sp modelId="{71E68B9D-18A3-4548-8390-A0F293057BE1}">
      <dsp:nvSpPr>
        <dsp:cNvPr id="0" name=""/>
        <dsp:cNvSpPr/>
      </dsp:nvSpPr>
      <dsp:spPr>
        <a:xfrm>
          <a:off x="510057" y="29398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7A40A-4CAE-41FF-A5BB-D7266776CBC5}">
      <dsp:nvSpPr>
        <dsp:cNvPr id="0" name=""/>
        <dsp:cNvSpPr/>
      </dsp:nvSpPr>
      <dsp:spPr>
        <a:xfrm>
          <a:off x="454816" y="3919839"/>
          <a:ext cx="7830715" cy="60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83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Nevyčerpání rozpočtu = úměrné ponížení cílových hodnot</a:t>
          </a:r>
          <a:endParaRPr lang="en-US" sz="1900" kern="1200" dirty="0"/>
        </a:p>
      </dsp:txBody>
      <dsp:txXfrm>
        <a:off x="454816" y="3919839"/>
        <a:ext cx="7830715" cy="603259"/>
      </dsp:txXfrm>
    </dsp:sp>
    <dsp:sp modelId="{2D796B99-A36F-4549-AD13-0226F7A69DE5}">
      <dsp:nvSpPr>
        <dsp:cNvPr id="0" name=""/>
        <dsp:cNvSpPr/>
      </dsp:nvSpPr>
      <dsp:spPr>
        <a:xfrm>
          <a:off x="77778" y="3844431"/>
          <a:ext cx="754074" cy="75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8B13-DE19-466F-8928-D84184C56A7B}">
      <dsp:nvSpPr>
        <dsp:cNvPr id="0" name=""/>
        <dsp:cNvSpPr/>
      </dsp:nvSpPr>
      <dsp:spPr>
        <a:xfrm>
          <a:off x="0" y="33906"/>
          <a:ext cx="5940208" cy="75384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164088"/>
              </a:solidFill>
            </a:rPr>
            <a:t>= místo konání kurzu</a:t>
          </a:r>
          <a:endParaRPr lang="en-US" sz="2000" kern="1200" dirty="0">
            <a:solidFill>
              <a:srgbClr val="164088"/>
            </a:solidFill>
          </a:endParaRPr>
        </a:p>
      </dsp:txBody>
      <dsp:txXfrm>
        <a:off x="36800" y="70706"/>
        <a:ext cx="5866608" cy="680245"/>
      </dsp:txXfrm>
    </dsp:sp>
    <dsp:sp modelId="{E7E0C938-6DB4-4F1A-BA82-F4E71E60491E}">
      <dsp:nvSpPr>
        <dsp:cNvPr id="0" name=""/>
        <dsp:cNvSpPr/>
      </dsp:nvSpPr>
      <dsp:spPr>
        <a:xfrm>
          <a:off x="0" y="812172"/>
          <a:ext cx="5940208" cy="75384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164088"/>
              </a:solidFill>
            </a:rPr>
            <a:t>= místo provedení případné neohlášené kontroly</a:t>
          </a:r>
          <a:endParaRPr lang="en-US" sz="2000" kern="1200" dirty="0">
            <a:solidFill>
              <a:srgbClr val="164088"/>
            </a:solidFill>
          </a:endParaRPr>
        </a:p>
      </dsp:txBody>
      <dsp:txXfrm>
        <a:off x="36800" y="848972"/>
        <a:ext cx="5866608" cy="680245"/>
      </dsp:txXfrm>
    </dsp:sp>
    <dsp:sp modelId="{177B19F9-2117-450D-9004-7F222E4F59A4}">
      <dsp:nvSpPr>
        <dsp:cNvPr id="0" name=""/>
        <dsp:cNvSpPr/>
      </dsp:nvSpPr>
      <dsp:spPr>
        <a:xfrm>
          <a:off x="0" y="1603458"/>
          <a:ext cx="5940208" cy="753845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rgbClr val="F5F5F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164088"/>
              </a:solidFill>
            </a:rPr>
            <a:t>= místo uváděné při </a:t>
          </a:r>
          <a:r>
            <a:rPr lang="cs-CZ" sz="2000" kern="1200" dirty="0">
              <a:solidFill>
                <a:srgbClr val="164088"/>
              </a:solidFill>
              <a:latin typeface="Arial"/>
              <a:ea typeface="+mn-ea"/>
              <a:cs typeface="+mn-cs"/>
            </a:rPr>
            <a:t>hlášení</a:t>
          </a:r>
          <a:r>
            <a:rPr lang="cs-CZ" sz="2000" kern="1200" dirty="0">
              <a:solidFill>
                <a:srgbClr val="164088"/>
              </a:solidFill>
            </a:rPr>
            <a:t> plánovaných aktivit</a:t>
          </a:r>
        </a:p>
      </dsp:txBody>
      <dsp:txXfrm>
        <a:off x="36800" y="1640258"/>
        <a:ext cx="5866608" cy="680245"/>
      </dsp:txXfrm>
    </dsp:sp>
    <dsp:sp modelId="{F5A67E39-4880-4855-88BC-70B90EE4C81F}">
      <dsp:nvSpPr>
        <dsp:cNvPr id="0" name=""/>
        <dsp:cNvSpPr/>
      </dsp:nvSpPr>
      <dsp:spPr>
        <a:xfrm>
          <a:off x="0" y="2387205"/>
          <a:ext cx="5940208" cy="75384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rgbClr val="164088"/>
              </a:solidFill>
            </a:rPr>
            <a:t>Celá ČR včetně Prahy</a:t>
          </a:r>
          <a:endParaRPr lang="en-US" sz="2000" b="1" kern="1200" dirty="0">
            <a:solidFill>
              <a:srgbClr val="164088"/>
            </a:solidFill>
          </a:endParaRPr>
        </a:p>
      </dsp:txBody>
      <dsp:txXfrm>
        <a:off x="36800" y="2424005"/>
        <a:ext cx="5866608" cy="680245"/>
      </dsp:txXfrm>
    </dsp:sp>
    <dsp:sp modelId="{750175FE-0679-4491-9611-47425B333552}">
      <dsp:nvSpPr>
        <dsp:cNvPr id="0" name=""/>
        <dsp:cNvSpPr/>
      </dsp:nvSpPr>
      <dsp:spPr>
        <a:xfrm>
          <a:off x="0" y="3186029"/>
          <a:ext cx="5940208" cy="753845"/>
        </a:xfrm>
        <a:prstGeom prst="roundRect">
          <a:avLst/>
        </a:prstGeom>
        <a:solidFill>
          <a:srgbClr val="AFDD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164088"/>
              </a:solidFill>
            </a:rPr>
            <a:t>V případě distančního vzdělávání: učebna či pracoviště s přítomným účastníkem</a:t>
          </a:r>
          <a:endParaRPr lang="en-US" sz="2000" kern="1200" dirty="0">
            <a:solidFill>
              <a:srgbClr val="164088"/>
            </a:solidFill>
          </a:endParaRPr>
        </a:p>
      </dsp:txBody>
      <dsp:txXfrm>
        <a:off x="36800" y="3222829"/>
        <a:ext cx="5866608" cy="680245"/>
      </dsp:txXfrm>
    </dsp:sp>
    <dsp:sp modelId="{FA292C34-6711-4778-9A28-2381E2E184D2}">
      <dsp:nvSpPr>
        <dsp:cNvPr id="0" name=""/>
        <dsp:cNvSpPr/>
      </dsp:nvSpPr>
      <dsp:spPr>
        <a:xfrm>
          <a:off x="0" y="3977315"/>
          <a:ext cx="5940208" cy="75384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164088"/>
              </a:solidFill>
            </a:rPr>
            <a:t>V případě více učeben/pracovišť: určení pouze jednoho místa realizace</a:t>
          </a:r>
        </a:p>
      </dsp:txBody>
      <dsp:txXfrm>
        <a:off x="36800" y="4014115"/>
        <a:ext cx="5866608" cy="6802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77E00-FA04-4ECF-8105-81997CB510FD}">
      <dsp:nvSpPr>
        <dsp:cNvPr id="0" name=""/>
        <dsp:cNvSpPr/>
      </dsp:nvSpPr>
      <dsp:spPr>
        <a:xfrm>
          <a:off x="0" y="21014"/>
          <a:ext cx="8244250" cy="1387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latin typeface="Arial"/>
              <a:ea typeface="+mn-ea"/>
              <a:cs typeface="+mn-cs"/>
            </a:rPr>
            <a:t>Nepodstatné</a:t>
          </a:r>
          <a:endParaRPr lang="cs-CZ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>
              <a:latin typeface="Arial"/>
              <a:ea typeface="+mn-ea"/>
              <a:cs typeface="+mn-cs"/>
            </a:rPr>
            <a:t>Změna názvu, sídla, </a:t>
          </a:r>
          <a:r>
            <a:rPr lang="cs-CZ" sz="2000" kern="1200" dirty="0" err="1">
              <a:latin typeface="Arial"/>
              <a:ea typeface="+mn-ea"/>
              <a:cs typeface="+mn-cs"/>
            </a:rPr>
            <a:t>stat</a:t>
          </a:r>
          <a:r>
            <a:rPr lang="cs-CZ" sz="2000" kern="1200" dirty="0">
              <a:latin typeface="Arial"/>
              <a:ea typeface="+mn-ea"/>
              <a:cs typeface="+mn-cs"/>
            </a:rPr>
            <a:t>. zástup, kont. osob příjemce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/>
            <a:t>Změna místa realizace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/>
            <a:t>Přesun prostředků mezi jednotkami</a:t>
          </a:r>
        </a:p>
      </dsp:txBody>
      <dsp:txXfrm>
        <a:off x="1787648" y="21014"/>
        <a:ext cx="6456601" cy="1387981"/>
      </dsp:txXfrm>
    </dsp:sp>
    <dsp:sp modelId="{E0DE9C04-6C1B-49DB-BF63-C791C8A02B88}">
      <dsp:nvSpPr>
        <dsp:cNvPr id="0" name=""/>
        <dsp:cNvSpPr/>
      </dsp:nvSpPr>
      <dsp:spPr>
        <a:xfrm>
          <a:off x="235387" y="149996"/>
          <a:ext cx="1455670" cy="1087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B923D-D1CD-41CA-A644-027B61FFF491}">
      <dsp:nvSpPr>
        <dsp:cNvPr id="0" name=""/>
        <dsp:cNvSpPr/>
      </dsp:nvSpPr>
      <dsp:spPr>
        <a:xfrm>
          <a:off x="0" y="1547793"/>
          <a:ext cx="8244250" cy="1387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latin typeface="Arial"/>
              <a:ea typeface="+mn-ea"/>
              <a:cs typeface="+mn-cs"/>
            </a:rPr>
            <a:t>Podstatné bez změny rozhodnutí</a:t>
          </a:r>
          <a:endParaRPr lang="cs-CZ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>
              <a:latin typeface="Arial"/>
              <a:ea typeface="+mn-ea"/>
              <a:cs typeface="+mn-cs"/>
            </a:rPr>
            <a:t>Zahrnutí nové cílové skupiny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/>
            <a:t>Změna bankovního účtu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/>
            <a:t>Změna ve vymezení sledovaných období</a:t>
          </a:r>
        </a:p>
      </dsp:txBody>
      <dsp:txXfrm>
        <a:off x="1787648" y="1547793"/>
        <a:ext cx="6456601" cy="1387981"/>
      </dsp:txXfrm>
    </dsp:sp>
    <dsp:sp modelId="{224FA338-5F45-4A87-B2DB-64D61F4F098C}">
      <dsp:nvSpPr>
        <dsp:cNvPr id="0" name=""/>
        <dsp:cNvSpPr/>
      </dsp:nvSpPr>
      <dsp:spPr>
        <a:xfrm>
          <a:off x="234728" y="1665577"/>
          <a:ext cx="1456989" cy="1110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C1661-8580-4399-BB22-26234ADAA6B7}">
      <dsp:nvSpPr>
        <dsp:cNvPr id="0" name=""/>
        <dsp:cNvSpPr/>
      </dsp:nvSpPr>
      <dsp:spPr>
        <a:xfrm>
          <a:off x="0" y="3053559"/>
          <a:ext cx="8244250" cy="1387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latin typeface="Arial"/>
              <a:ea typeface="+mn-ea"/>
              <a:cs typeface="+mn-cs"/>
            </a:rPr>
            <a:t>Podstatné se změnou rozhodnutí</a:t>
          </a:r>
          <a:endParaRPr lang="cs-CZ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000" kern="1200" dirty="0">
              <a:latin typeface="Arial"/>
              <a:ea typeface="+mn-ea"/>
              <a:cs typeface="+mn-cs"/>
            </a:rPr>
            <a:t>Změna termínu ukončení realizace projektu</a:t>
          </a:r>
          <a:endParaRPr lang="cs-CZ" sz="2000" kern="1200" dirty="0"/>
        </a:p>
      </dsp:txBody>
      <dsp:txXfrm>
        <a:off x="1787648" y="3053559"/>
        <a:ext cx="6456601" cy="1387981"/>
      </dsp:txXfrm>
    </dsp:sp>
    <dsp:sp modelId="{D2B74058-1736-4DED-8CC4-5AA332E98699}">
      <dsp:nvSpPr>
        <dsp:cNvPr id="0" name=""/>
        <dsp:cNvSpPr/>
      </dsp:nvSpPr>
      <dsp:spPr>
        <a:xfrm>
          <a:off x="162714" y="3160078"/>
          <a:ext cx="1601016" cy="11749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0B359-50B4-4BC9-880E-98F18A6C7756}" type="datetimeFigureOut">
              <a:rPr lang="cs-CZ" smtClean="0"/>
              <a:pPr/>
              <a:t>20.02.2024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8E3B5-F936-41C1-A2B7-9998FE680A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5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20.02.2024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38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95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674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68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192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945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050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22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PL – doklad o docházce</a:t>
            </a:r>
          </a:p>
          <a:p>
            <a:r>
              <a:rPr lang="cs-CZ" dirty="0" err="1"/>
              <a:t>DoA</a:t>
            </a:r>
            <a:r>
              <a:rPr lang="cs-CZ" dirty="0"/>
              <a:t> – úspěšné/řádné ukončení kurzu (ukončení předepsanou formou)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Řádné ukončení vzdělávacího kurzu se prokazuje dokladem o absolvování doplněným prezenčními listinami, případně dalšími doklady dle kap. 5.2.3. Realizaci vzdělávacího kurzu dále dokládá dokumentace k obsahu vzdělávacího kurzu.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719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30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Každá taková osoba musí mít na sestavě či jiném písemném výstupu ze softwarového nástroje samostatný záznam.</a:t>
            </a:r>
            <a:r>
              <a:rPr lang="cs-CZ" dirty="0">
                <a:effectLst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Každý vzdáleně připojený účastník musí mít k dispozici technické vybavení potřebné k distanční účasti, nelze tedy k jednomu záznamu o připojení na sestavě či jiném písemném výstupu ze softwarového nástroje přiřadit více než jednoho účastníka.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vytvořit a archivovat 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27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34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78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719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456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925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63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890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337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945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086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56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9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23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05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99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0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54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7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1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55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50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763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37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01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40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77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0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0730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4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93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257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06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973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72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148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527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81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85225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440A850-5689-4D55-9BAB-31BFA4EFCDA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814B96-F626-44A0-A553-EAB5E9D402FD}"/>
              </a:ext>
            </a:extLst>
          </p:cNvPr>
          <p:cNvSpPr/>
          <p:nvPr userDrawn="1"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pic>
        <p:nvPicPr>
          <p:cNvPr id="10" name="Obrázek 11">
            <a:extLst>
              <a:ext uri="{FF2B5EF4-FFF2-40B4-BE49-F238E27FC236}">
                <a16:creationId xmlns:a16="http://schemas.microsoft.com/office/drawing/2014/main" id="{7CEA8BD9-4EDC-478A-B1D7-B89C5968F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1613"/>
            <a:ext cx="3952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A311705-EB00-4AD0-A6F1-3F48833DB4AD}"/>
              </a:ext>
            </a:extLst>
          </p:cNvPr>
          <p:cNvCxnSpPr/>
          <p:nvPr userDrawn="1"/>
        </p:nvCxnSpPr>
        <p:spPr>
          <a:xfrm>
            <a:off x="395288" y="1138238"/>
            <a:ext cx="83534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1511299" y="4089600"/>
            <a:ext cx="7272000" cy="540000"/>
          </a:xfrm>
        </p:spPr>
        <p:txBody>
          <a:bodyPr lIns="36000" r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/>
          </p:nvPr>
        </p:nvSpPr>
        <p:spPr>
          <a:xfrm>
            <a:off x="1512000" y="4885200"/>
            <a:ext cx="7272000" cy="540000"/>
          </a:xfrm>
        </p:spPr>
        <p:txBody>
          <a:bodyPr lIns="36000" r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datum 5">
            <a:extLst>
              <a:ext uri="{FF2B5EF4-FFF2-40B4-BE49-F238E27FC236}">
                <a16:creationId xmlns:a16="http://schemas.microsoft.com/office/drawing/2014/main" id="{E860E2F5-4232-4044-A31B-028BE8AF0C3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6">
            <a:extLst>
              <a:ext uri="{FF2B5EF4-FFF2-40B4-BE49-F238E27FC236}">
                <a16:creationId xmlns:a16="http://schemas.microsoft.com/office/drawing/2014/main" id="{F0D50276-9955-4298-8C27-4506AADEEF9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7">
            <a:extLst>
              <a:ext uri="{FF2B5EF4-FFF2-40B4-BE49-F238E27FC236}">
                <a16:creationId xmlns:a16="http://schemas.microsoft.com/office/drawing/2014/main" id="{589A2650-EAC2-4DD4-92D9-3F99D1EE2DC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198550F-A8AA-4E13-B468-7356DC5D9E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679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62F3F9-7728-4A40-BFD0-86F3D90A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6E5722-98BF-4FC1-8533-479D288E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7DB3E2-E5AB-4868-98AC-686C3A78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160E5-A7C5-4D93-8B85-0AD34E4698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41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8491D62-F952-4535-AFD5-C0B825A8EFE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72D71E1-3C46-47B2-86DB-D0DEC7DAEA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EE68A16-8084-47D9-892B-3EAA47ECA1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5065F35-218B-4D88-9A23-FA27793490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1650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A402E1C-C993-47A9-A9A2-DDFF652850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4A21021-001E-40FE-B89D-E35555B17A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BAAC3A9-4A7A-4BDF-A626-833DCDECE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0B05C27-446C-4A85-9C37-DA7E5279717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7770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20014ACF-8830-4491-879B-5E3EDC96EC7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83053E07-1DA1-4714-8C6D-D6E135DA61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8961FE1-CAB4-4ADE-9A33-883ED94D07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F379236-ECBE-4A93-B643-3EF311D181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6340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103466A-AFD6-49BF-9F95-B491C8DCA065}"/>
              </a:ext>
            </a:extLst>
          </p:cNvPr>
          <p:cNvSpPr/>
          <p:nvPr userDrawn="1"/>
        </p:nvSpPr>
        <p:spPr>
          <a:xfrm>
            <a:off x="0" y="0"/>
            <a:ext cx="9144000" cy="673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AD72209-6EF4-40C9-8CC7-F21F3CE8F0ED}"/>
              </a:ext>
            </a:extLst>
          </p:cNvPr>
          <p:cNvSpPr/>
          <p:nvPr userDrawn="1"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pic>
        <p:nvPicPr>
          <p:cNvPr id="6" name="Obrázek 11">
            <a:extLst>
              <a:ext uri="{FF2B5EF4-FFF2-40B4-BE49-F238E27FC236}">
                <a16:creationId xmlns:a16="http://schemas.microsoft.com/office/drawing/2014/main" id="{60960804-DBEC-4486-B904-D33D68982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1613"/>
            <a:ext cx="3952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E4AEA2-E2BC-4509-9D83-259913DAFCD8}"/>
              </a:ext>
            </a:extLst>
          </p:cNvPr>
          <p:cNvCxnSpPr/>
          <p:nvPr userDrawn="1"/>
        </p:nvCxnSpPr>
        <p:spPr>
          <a:xfrm>
            <a:off x="395288" y="1138238"/>
            <a:ext cx="83534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56963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4875B2-35B6-4F44-8AE5-7B01E9F4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3332D-16FA-4FB8-9D58-A8245641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9E384-A268-40BE-9882-E734EC74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92EA3-1B42-4F82-87E4-17C6485D03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2761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DCAC432-B6EF-4F90-BE16-B6589FE163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A8EA4FE-02AA-4170-BBC5-3B30B97199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816C8A6-2A9B-4C38-B7FD-4B42A6806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1D46E7-777A-4B31-91D1-6BAC074F3F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0575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1A5FD0E-4C77-4AB1-8C24-B538E35954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F1B0D53-65EC-4182-9C84-586995D979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A32A76A-7911-4237-A277-EDD7061465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D6F8FF-31CC-4B87-82D9-260C2CBB7C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41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02585D64-3693-4B90-9D33-158C02C2C2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9B78728-FEEA-4D61-8ADC-6067FAAB64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EEE07B07-EB06-4CA5-9611-83DC965B91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4D291B7-B4C8-43E2-8D5A-7FE37CE2B5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158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1"/>
        </p:nvCxnSpPr>
        <p:spPr>
          <a:xfrm flipV="1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1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79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58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585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260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03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52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019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254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90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450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01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08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32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38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23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484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544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2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135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289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2982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68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6000" indent="-252000">
              <a:buSzPct val="15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9193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173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82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103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60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06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8773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014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0744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5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1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467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7" y="202408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7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30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7024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7350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0526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0601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7" y="202408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7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67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49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6587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8037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56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2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03292F-4635-4ABE-B42F-5EA4FD4C6DFA}"/>
              </a:ext>
            </a:extLst>
          </p:cNvPr>
          <p:cNvSpPr/>
          <p:nvPr/>
        </p:nvSpPr>
        <p:spPr>
          <a:xfrm>
            <a:off x="0" y="1079500"/>
            <a:ext cx="9144000" cy="12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AFDDFA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17DD378-830C-4F32-A903-1BEE825305A1}"/>
              </a:ext>
            </a:extLst>
          </p:cNvPr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DC93CE9F-D56C-4231-98A3-F4331323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0"/>
            <a:ext cx="8423275" cy="10795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101" name="Zástupný symbol pro text 2">
            <a:extLst>
              <a:ext uri="{FF2B5EF4-FFF2-40B4-BE49-F238E27FC236}">
                <a16:creationId xmlns:a16="http://schemas.microsoft.com/office/drawing/2014/main" id="{94032CBD-7494-42A7-B15D-23CAF1FE2C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800225"/>
            <a:ext cx="80645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B1BAD0-8C20-4B6E-A8AF-AE32A6933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6516688"/>
            <a:ext cx="1116013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84A8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538B4-F697-46DC-BB98-598A6943B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2275" y="6516688"/>
            <a:ext cx="6911975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84A8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777D8-25AB-4309-A356-113DD0C5B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0763" y="6516688"/>
            <a:ext cx="466725" cy="1793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84A8B"/>
                </a:solidFill>
              </a:defRPr>
            </a:lvl1pPr>
          </a:lstStyle>
          <a:p>
            <a:fld id="{89716E8A-C4AB-4BAA-B339-C790383B6FB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977BCA9-3D50-4E67-8EEE-3CB0D75F7659}"/>
              </a:ext>
            </a:extLst>
          </p:cNvPr>
          <p:cNvSpPr/>
          <p:nvPr/>
        </p:nvSpPr>
        <p:spPr>
          <a:xfrm>
            <a:off x="0" y="6732588"/>
            <a:ext cx="9144000" cy="1254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0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31800" indent="-431800" algn="l" rtl="0" eaLnBrk="0" fontAlgn="base" hangingPunct="0">
        <a:lnSpc>
          <a:spcPts val="2875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5163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5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420813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8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56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‹#›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88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0037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685800" rtl="0" eaLnBrk="1" latinLnBrk="0" hangingPunct="1">
        <a:lnSpc>
          <a:spcPts val="2160"/>
        </a:lnSpc>
        <a:spcBef>
          <a:spcPts val="450"/>
        </a:spcBef>
        <a:spcAft>
          <a:spcPts val="45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8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77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15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66500" indent="-189000" algn="l" defTabSz="685800" rtl="0" eaLnBrk="1" latinLnBrk="0" hangingPunct="1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11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24.png"/><Relationship Id="rId10" Type="http://schemas.openxmlformats.org/officeDocument/2006/relationships/image" Target="../media/image21.svg"/><Relationship Id="rId4" Type="http://schemas.openxmlformats.org/officeDocument/2006/relationships/diagramLayout" Target="../diagrams/layout7.xml"/><Relationship Id="rId9" Type="http://schemas.openxmlformats.org/officeDocument/2006/relationships/image" Target="../media/image20.png"/><Relationship Id="rId1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9.svg"/><Relationship Id="rId9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ocuments/21802/20267316/Formul%C3%A1%C5%99+pro+hl%C3%A1%C5%A1en%C3%AD+pl%C3%A1novan%C3%BDch+vzd%C4%9Bl%C3%A1vac%C3%ADch+akc%C3%AD.xlsx/5dfee13c-7282-4962-a042-7f21d4d310b1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vyzva-047-opz-plus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vyzva-047-opz-plus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formulare-a-pokyny-ke-zprave-o-realizaci-projektu-zadosti-o-platbu-a-zadosti-o-zmenu-opz-plus/-/dokument/19489533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monitorovani-podporenych-osob-opz-plus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sablony-a-vzory-pro-vizualni-identitu-opz-plu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sfcr.cz/sablony-a-vzory-pro-vizualni-identitu-opz-plus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18" Type="http://schemas.openxmlformats.org/officeDocument/2006/relationships/image" Target="../media/image45.sv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43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10.xml"/><Relationship Id="rId15" Type="http://schemas.openxmlformats.org/officeDocument/2006/relationships/image" Target="../media/image24.png"/><Relationship Id="rId10" Type="http://schemas.openxmlformats.org/officeDocument/2006/relationships/image" Target="../media/image41.svg"/><Relationship Id="rId4" Type="http://schemas.openxmlformats.org/officeDocument/2006/relationships/diagramLayout" Target="../diagrams/layout10.xml"/><Relationship Id="rId9" Type="http://schemas.openxmlformats.org/officeDocument/2006/relationships/image" Target="../media/image40.png"/><Relationship Id="rId14" Type="http://schemas.openxmlformats.org/officeDocument/2006/relationships/image" Target="../media/image13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sv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sv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928992" cy="5256584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UPOZORNĚNÍ</a:t>
            </a:r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r>
              <a:rPr lang="cs-CZ" sz="2600" dirty="0">
                <a:solidFill>
                  <a:srgbClr val="FF0000"/>
                </a:solidFill>
              </a:rPr>
              <a:t>TATO PREZENTACE SLOUŽÍ POUZE JAKO PODPŮRNÝ MATERIÁL K SLOVNÍMU VÝKLADU TÉMAT PROBÍRANÝCH NA SEMINÁŘÍCH PRO příjemce.</a:t>
            </a:r>
            <a:br>
              <a:rPr lang="cs-CZ" sz="2600" dirty="0">
                <a:solidFill>
                  <a:srgbClr val="FF0000"/>
                </a:solidFill>
              </a:rPr>
            </a:br>
            <a:br>
              <a:rPr lang="cs-CZ" sz="2600" dirty="0">
                <a:solidFill>
                  <a:srgbClr val="FF0000"/>
                </a:solidFill>
              </a:rPr>
            </a:br>
            <a:r>
              <a:rPr lang="cs-CZ" sz="2600" dirty="0">
                <a:solidFill>
                  <a:srgbClr val="FF0000"/>
                </a:solidFill>
              </a:rPr>
              <a:t>TATO PREZENTACE NEPŘEDSTAVUJE KOMPLETNÍ VÝČET PODMÍNEK VÝZVY A SOUVISEJÍCÍCH PRAVIDEL, ŘIĎTE SE VŽDY RELEVANTNÍMI DOKUMENTY.</a:t>
            </a:r>
          </a:p>
        </p:txBody>
      </p:sp>
    </p:spTree>
    <p:extLst>
      <p:ext uri="{BB962C8B-B14F-4D97-AF65-F5344CB8AC3E}">
        <p14:creationId xmlns:p14="http://schemas.microsoft.com/office/powerpoint/2010/main" val="216023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E02DC-AEFA-1146-685B-1DBDC5D4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Nepodporované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2B6ED-C5E2-28F9-127C-5EEE881AC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Samostudium</a:t>
            </a:r>
          </a:p>
          <a:p>
            <a:r>
              <a:rPr lang="cs-CZ" dirty="0"/>
              <a:t>Stáž</a:t>
            </a:r>
          </a:p>
          <a:p>
            <a:r>
              <a:rPr lang="cs-CZ" dirty="0"/>
              <a:t>Panelová diskuze</a:t>
            </a:r>
          </a:p>
          <a:p>
            <a:endParaRPr lang="cs-CZ" dirty="0"/>
          </a:p>
          <a:p>
            <a:r>
              <a:rPr lang="cs-CZ" dirty="0"/>
              <a:t>Vzdělávání v rámci školského systému</a:t>
            </a:r>
          </a:p>
          <a:p>
            <a:r>
              <a:rPr lang="cs-CZ" dirty="0"/>
              <a:t>Zájmové vzdělávání</a:t>
            </a:r>
          </a:p>
          <a:p>
            <a:endParaRPr lang="cs-CZ" dirty="0"/>
          </a:p>
          <a:p>
            <a:r>
              <a:rPr lang="cs-CZ" dirty="0"/>
              <a:t>Vzdělávání neodlišitelné od běžného výkonu práce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9DE1CD-AE5E-EDB6-CB51-68F880F29FF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Koučink, mentoring</a:t>
            </a:r>
          </a:p>
          <a:p>
            <a:r>
              <a:rPr lang="cs-CZ" dirty="0"/>
              <a:t>Dlouhodobé vedení zaměstnanců</a:t>
            </a:r>
          </a:p>
          <a:p>
            <a:r>
              <a:rPr lang="cs-CZ" dirty="0"/>
              <a:t>Hodnocení zaměstnanců</a:t>
            </a:r>
          </a:p>
          <a:p>
            <a:r>
              <a:rPr lang="cs-CZ" dirty="0"/>
              <a:t>Dohled nad vykonávanou prací</a:t>
            </a:r>
          </a:p>
          <a:p>
            <a:r>
              <a:rPr lang="cs-CZ" dirty="0"/>
              <a:t>Firemní porady, předávání provozních informací zaměstnancům</a:t>
            </a:r>
          </a:p>
          <a:p>
            <a:r>
              <a:rPr lang="cs-CZ" dirty="0"/>
              <a:t>Vstupní školení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3B608A-F00A-B7D3-FF83-5AB2C06F82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7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06D4F-7237-D733-83F7-DA425A42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pro realizaci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4CCE0-E8D2-E755-42E6-62FEBF1C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628800"/>
            <a:ext cx="7093459" cy="463555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Vzdělávání pouze v </a:t>
            </a:r>
            <a:r>
              <a:rPr lang="cs-CZ" b="1" dirty="0"/>
              <a:t>pracovní dny 6:00-22:00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Max. </a:t>
            </a:r>
            <a:r>
              <a:rPr lang="cs-CZ" b="1" dirty="0"/>
              <a:t>12 účastníků </a:t>
            </a:r>
            <a:r>
              <a:rPr lang="cs-CZ" dirty="0"/>
              <a:t>z cílové skupiny na jednom běhu kurzu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Podpora max. </a:t>
            </a:r>
            <a:r>
              <a:rPr lang="cs-CZ" b="1" dirty="0"/>
              <a:t>160 hodin </a:t>
            </a:r>
            <a:r>
              <a:rPr lang="cs-CZ" dirty="0"/>
              <a:t>(v jednotce „Vzdělávání“) na osobu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Obsah kurzu ve vazbě na pracovní náplň daného účastníka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Proplacení při řádném ukončení kurzu a splnění docházky (min. 70 %)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Pouze kurzy realizované externím vzdělávacím subjektem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/>
              <a:t>Zákaz dvojího financování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9EDF57-27A5-63FA-7D5B-0965AF6C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945E12-ED18-3283-62EB-1072B3DE05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00" y="3284984"/>
            <a:ext cx="129937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0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D1605-865D-6334-EFCF-A79C487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pro realizaci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F49D11-FD1B-4567-7F1F-2B9DBB39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988840"/>
            <a:ext cx="8712968" cy="3888432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V případě účastníků v </a:t>
            </a:r>
            <a:r>
              <a:rPr lang="cs-CZ" b="1" dirty="0"/>
              <a:t>pracovním/služebním poměru </a:t>
            </a:r>
            <a:r>
              <a:rPr lang="cs-CZ" dirty="0"/>
              <a:t>(tj. zaměstnanců) k příjemci platí, že podporu je možné poskytnout </a:t>
            </a:r>
            <a:r>
              <a:rPr lang="cs-CZ" b="1" dirty="0"/>
              <a:t>pouze za dobu vzdělávání, za kterou je zaměstnanci vyplacena mzda/plat</a:t>
            </a:r>
            <a:r>
              <a:rPr lang="cs-CZ" dirty="0"/>
              <a:t> či v případě, kdy se jedná o překážky na straně zaměstnance dle § 205 zákoníku práce, je jí vyplacena náhrada mzdy/platu.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B35029-EE32-B845-5A44-FBDBAB3B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23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F243A-2126-FDCA-F7B0-A75374D8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jednotkové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E89C7F-4460-F309-01E3-1394EB13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84" y="1412776"/>
            <a:ext cx="8064000" cy="4320000"/>
          </a:xfrm>
        </p:spPr>
        <p:txBody>
          <a:bodyPr/>
          <a:lstStyle/>
          <a:p>
            <a:r>
              <a:rPr lang="cs-CZ" dirty="0"/>
              <a:t>Jasně definované jednotky a k nim jednotkové náklady</a:t>
            </a:r>
          </a:p>
          <a:p>
            <a:r>
              <a:rPr lang="cs-CZ" dirty="0"/>
              <a:t>Jednotka = účast jedné osoby na kurzu v délce 60 minut </a:t>
            </a:r>
            <a:br>
              <a:rPr lang="cs-CZ" dirty="0"/>
            </a:br>
            <a:r>
              <a:rPr lang="cs-CZ" dirty="0"/>
              <a:t>(osobohodina)</a:t>
            </a:r>
          </a:p>
          <a:p>
            <a:r>
              <a:rPr lang="cs-CZ" dirty="0"/>
              <a:t>Proplacení vázáno na </a:t>
            </a:r>
            <a:r>
              <a:rPr lang="cs-CZ" b="1" dirty="0"/>
              <a:t>dosažení jednotek</a:t>
            </a:r>
            <a:r>
              <a:rPr lang="cs-CZ" dirty="0"/>
              <a:t>, nikoliv na prostředky reálně vynaložené příjemcem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223A8E-4D3A-76B8-EC4E-6C8952CE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76D4223-41F9-9DA1-4421-C16551A70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08054"/>
              </p:ext>
            </p:extLst>
          </p:nvPr>
        </p:nvGraphicFramePr>
        <p:xfrm>
          <a:off x="324092" y="3689518"/>
          <a:ext cx="8424000" cy="27942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69714">
                  <a:extLst>
                    <a:ext uri="{9D8B030D-6E8A-4147-A177-3AD203B41FA5}">
                      <a16:colId xmlns:a16="http://schemas.microsoft.com/office/drawing/2014/main" val="1683631959"/>
                    </a:ext>
                  </a:extLst>
                </a:gridCol>
                <a:gridCol w="6054286">
                  <a:extLst>
                    <a:ext uri="{9D8B030D-6E8A-4147-A177-3AD203B41FA5}">
                      <a16:colId xmlns:a16="http://schemas.microsoft.com/office/drawing/2014/main" val="714193501"/>
                    </a:ext>
                  </a:extLst>
                </a:gridCol>
              </a:tblGrid>
              <a:tr h="55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Jednotka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Jednotkový náklad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9589934"/>
                  </a:ext>
                </a:extLst>
              </a:tr>
              <a:tr h="94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Vzdělávání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Příspěvek na úhradu nákladů za účast osoby na dalším profesním vzdělávání v délce 60 minut (tj. osobohodina)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723631"/>
                  </a:ext>
                </a:extLst>
              </a:tr>
              <a:tr h="94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Mzdový příspěvek</a:t>
                      </a:r>
                      <a:endParaRPr lang="cs-CZ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Příspěvek na refundaci osobních nákladů zaměstnavatele za účast osoby (zaměstnance) na dalším profesním vzdělávání v délce 60 minut (tj. osobohodina)</a:t>
                      </a:r>
                      <a:endParaRPr lang="cs-CZ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46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25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B5F62-1955-4912-1C37-DA1326B5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340768"/>
            <a:ext cx="7200800" cy="5040560"/>
          </a:xfrm>
        </p:spPr>
        <p:txBody>
          <a:bodyPr/>
          <a:lstStyle/>
          <a:p>
            <a:r>
              <a:rPr lang="cs-CZ" dirty="0"/>
              <a:t>V rozpočtu vždy – v případě nevyužití: 0 osobohodin</a:t>
            </a:r>
          </a:p>
          <a:p>
            <a:r>
              <a:rPr lang="cs-CZ" dirty="0"/>
              <a:t>Ve zprávě o realizaci: v rámci účasti dané osoby na konkrétním kurzu stejně nebo méně osobohodin než v jednotce „Vzdělávání“</a:t>
            </a:r>
          </a:p>
          <a:p>
            <a:r>
              <a:rPr lang="cs-CZ" dirty="0"/>
              <a:t>Za účast účastníka lze nárokovat podporu v rámci jednotky „Mzdový příspěvek“ pouze v případě, že má sjednaný </a:t>
            </a:r>
            <a:r>
              <a:rPr lang="cs-CZ" b="1" dirty="0"/>
              <a:t>pracovní/služební poměr s příjemcem </a:t>
            </a:r>
            <a:r>
              <a:rPr lang="cs-CZ" dirty="0"/>
              <a:t>a </a:t>
            </a:r>
            <a:r>
              <a:rPr lang="cs-CZ" b="1" dirty="0"/>
              <a:t>za účast na vzdělávání je mu vyplacena mzda/plat</a:t>
            </a:r>
            <a:r>
              <a:rPr lang="cs-CZ" dirty="0"/>
              <a:t> či v případě, kdy se jedná o překážky na straně zaměstnance dle § 205 zákoníku práce, je mu vyplacena náhrada mzdy/platu.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FB34A3-4623-E8F0-00AC-47C4A367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07B883-E441-C8A6-B554-066E98D23A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862" y="3032956"/>
            <a:ext cx="1299379" cy="1656184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7B40E27-72CF-31D0-7C96-E3AEE395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Jednotka „mzdový příspěvek“</a:t>
            </a:r>
          </a:p>
        </p:txBody>
      </p:sp>
    </p:spTree>
    <p:extLst>
      <p:ext uri="{BB962C8B-B14F-4D97-AF65-F5344CB8AC3E}">
        <p14:creationId xmlns:p14="http://schemas.microsoft.com/office/powerpoint/2010/main" val="408452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7F150-679D-4C19-9C54-C9FBB2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jednotkové náklady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8C2EB03-F24B-4224-8136-63176623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923368"/>
              </p:ext>
            </p:extLst>
          </p:nvPr>
        </p:nvGraphicFramePr>
        <p:xfrm>
          <a:off x="360000" y="1521120"/>
          <a:ext cx="8244250" cy="495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CB784-0356-40CB-B6AA-9EDAFC7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2466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E2E5B-56F0-564A-9305-26060529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Jednotkové náklady –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82811-13A3-C09A-9408-16B61311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35248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Kurz „Komunikační dovednosti pro manažery“</a:t>
            </a:r>
          </a:p>
          <a:p>
            <a:r>
              <a:rPr lang="cs-CZ" dirty="0"/>
              <a:t>Délka kurzu</a:t>
            </a:r>
            <a:r>
              <a:rPr lang="cs-CZ" b="1" dirty="0"/>
              <a:t>16 hodin</a:t>
            </a:r>
          </a:p>
          <a:p>
            <a:r>
              <a:rPr lang="cs-CZ" dirty="0"/>
              <a:t>Celkem </a:t>
            </a:r>
            <a:r>
              <a:rPr lang="cs-CZ" b="1" dirty="0"/>
              <a:t>12 účastníků</a:t>
            </a:r>
          </a:p>
          <a:p>
            <a:r>
              <a:rPr lang="cs-CZ" dirty="0"/>
              <a:t>Všichni účastníci absolvovali celých 16 hodin</a:t>
            </a:r>
          </a:p>
          <a:p>
            <a:r>
              <a:rPr lang="cs-CZ" dirty="0"/>
              <a:t>Všichni účastníci jsou v pracovním poměru k žadateli a za všechny je nárokován mzdový příspěvek</a:t>
            </a:r>
          </a:p>
          <a:p>
            <a:endParaRPr lang="cs-CZ" dirty="0"/>
          </a:p>
          <a:p>
            <a:r>
              <a:rPr lang="cs-CZ" dirty="0"/>
              <a:t>Výpočet jednotkových nákladů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Vzdělávání: 16 </a:t>
            </a:r>
            <a:r>
              <a:rPr lang="en-GB" sz="2200" dirty="0"/>
              <a:t>*</a:t>
            </a:r>
            <a:r>
              <a:rPr lang="cs-CZ" sz="2200" dirty="0"/>
              <a:t> 12 </a:t>
            </a:r>
            <a:r>
              <a:rPr lang="en-GB" sz="2200" dirty="0"/>
              <a:t>*</a:t>
            </a:r>
            <a:r>
              <a:rPr lang="cs-CZ" sz="2200" dirty="0"/>
              <a:t> 321,95 = 61 814,40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Mzdový příspěvek: 16 </a:t>
            </a:r>
            <a:r>
              <a:rPr lang="en-GB" sz="2200" dirty="0"/>
              <a:t>*</a:t>
            </a:r>
            <a:r>
              <a:rPr lang="cs-CZ" sz="2200" dirty="0"/>
              <a:t> 12 </a:t>
            </a:r>
            <a:r>
              <a:rPr lang="en-GB" sz="2200" dirty="0"/>
              <a:t>*</a:t>
            </a:r>
            <a:r>
              <a:rPr lang="cs-CZ" sz="2200" dirty="0"/>
              <a:t> 272,13 = 52 248,96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Celkové způsobilé výdaje kurzu = 114 063,36 Kč </a:t>
            </a:r>
          </a:p>
          <a:p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ŘO si může pro ověření způsobilosti a dodržení pravidel a právních předpisů vyžádat další neuvedené doklady!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A2ACCA-BAE0-3EFD-8F51-1E4AC268B2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35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7D2DE-7DAA-5099-25D8-1191602F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23EE3-0F9E-9A69-88A5-737525FEC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62" y="1484784"/>
            <a:ext cx="8631518" cy="4608512"/>
          </a:xfrm>
        </p:spPr>
        <p:txBody>
          <a:bodyPr/>
          <a:lstStyle/>
          <a:p>
            <a:r>
              <a:rPr lang="cs-CZ" dirty="0"/>
              <a:t>Ex post režim financování = proplacení až po doložení dosažených jednotek ve zprávě o realizaci</a:t>
            </a:r>
          </a:p>
          <a:p>
            <a:r>
              <a:rPr lang="cs-CZ" dirty="0"/>
              <a:t>Není nutné vést oddělené projektové účetnictví</a:t>
            </a:r>
          </a:p>
          <a:p>
            <a:pPr lvl="1"/>
            <a:r>
              <a:rPr lang="cs-CZ" dirty="0"/>
              <a:t>Stále ale platí povinnost dodržovat právní předpisy ČR a EU</a:t>
            </a:r>
          </a:p>
          <a:p>
            <a:r>
              <a:rPr lang="cs-CZ" dirty="0"/>
              <a:t>Není nutný speciální bankovní účet</a:t>
            </a:r>
          </a:p>
          <a:p>
            <a:endParaRPr lang="cs-CZ" dirty="0"/>
          </a:p>
          <a:p>
            <a:r>
              <a:rPr lang="cs-CZ" dirty="0"/>
              <a:t>Časově způsobilé jsou výdaje za akce realizované v době realizace projektu</a:t>
            </a:r>
          </a:p>
          <a:p>
            <a:pPr lvl="1"/>
            <a:r>
              <a:rPr lang="cs-CZ" dirty="0"/>
              <a:t>Nezáleží na datu vystavení objednávky/faktury či datu uhrazení výdaje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F5EEEF-76FF-EB82-F8EC-A1531ECE3F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67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Cílové skupiny, indikátory, místo realizace</a:t>
            </a: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274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E7D05-DC11-9B25-FB5B-59297B6E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9CAB4AC-0452-E237-BFC8-18475C3DA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306027"/>
              </p:ext>
            </p:extLst>
          </p:nvPr>
        </p:nvGraphicFramePr>
        <p:xfrm>
          <a:off x="215885" y="1412776"/>
          <a:ext cx="8712230" cy="470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1B7417-99BF-AE1D-EE92-D433C6CE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06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7668384" cy="2808311"/>
          </a:xfrm>
        </p:spPr>
        <p:txBody>
          <a:bodyPr/>
          <a:lstStyle/>
          <a:p>
            <a:r>
              <a:rPr lang="cs-CZ" dirty="0">
                <a:solidFill>
                  <a:srgbClr val="164088"/>
                </a:solidFill>
              </a:rPr>
              <a:t>Výzva 03_23_047 </a:t>
            </a:r>
            <a:br>
              <a:rPr lang="cs-CZ" dirty="0">
                <a:solidFill>
                  <a:srgbClr val="164088"/>
                </a:solidFill>
              </a:rPr>
            </a:br>
            <a:r>
              <a:rPr lang="cs-CZ" dirty="0">
                <a:solidFill>
                  <a:srgbClr val="164088"/>
                </a:solidFill>
              </a:rPr>
              <a:t>podnikové vzdělávání (1)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187624" y="4885200"/>
            <a:ext cx="7596376" cy="540000"/>
          </a:xfrm>
        </p:spPr>
        <p:txBody>
          <a:bodyPr/>
          <a:lstStyle/>
          <a:p>
            <a:r>
              <a:rPr lang="cs-CZ" dirty="0">
                <a:solidFill>
                  <a:srgbClr val="164088"/>
                </a:solidFill>
              </a:rPr>
              <a:t>Seminář pro příjemce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1D2B0-D6D9-ABA9-A7DB-B07E5E67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E892C0-9028-3F8B-1D13-5E615C82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D9AF7AE-BF57-8B04-0FFF-B5E66AF5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90807"/>
              </p:ext>
            </p:extLst>
          </p:nvPr>
        </p:nvGraphicFramePr>
        <p:xfrm>
          <a:off x="233508" y="1484784"/>
          <a:ext cx="8640492" cy="4353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3780">
                  <a:extLst>
                    <a:ext uri="{9D8B030D-6E8A-4147-A177-3AD203B41FA5}">
                      <a16:colId xmlns:a16="http://schemas.microsoft.com/office/drawing/2014/main" val="2843174901"/>
                    </a:ext>
                  </a:extLst>
                </a:gridCol>
                <a:gridCol w="4470577">
                  <a:extLst>
                    <a:ext uri="{9D8B030D-6E8A-4147-A177-3AD203B41FA5}">
                      <a16:colId xmlns:a16="http://schemas.microsoft.com/office/drawing/2014/main" val="2670245261"/>
                    </a:ext>
                  </a:extLst>
                </a:gridCol>
                <a:gridCol w="1541056">
                  <a:extLst>
                    <a:ext uri="{9D8B030D-6E8A-4147-A177-3AD203B41FA5}">
                      <a16:colId xmlns:a16="http://schemas.microsoft.com/office/drawing/2014/main" val="3866075233"/>
                    </a:ext>
                  </a:extLst>
                </a:gridCol>
                <a:gridCol w="1405079">
                  <a:extLst>
                    <a:ext uri="{9D8B030D-6E8A-4147-A177-3AD203B41FA5}">
                      <a16:colId xmlns:a16="http://schemas.microsoft.com/office/drawing/2014/main" val="374134212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Kód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Název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Závazek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78567226"/>
                  </a:ext>
                </a:extLst>
              </a:tr>
              <a:tr h="648125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600 000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Celkový počet účastníků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7670628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607 002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Účastníci ve věku 55 a více let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44807193"/>
                  </a:ext>
                </a:extLst>
              </a:tr>
              <a:tr h="994974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101 060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podporovaných mikropodniků, malých a středních podniků (včetně družstevních podniků a sociálních podniků)*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25657591"/>
                  </a:ext>
                </a:extLst>
              </a:tr>
              <a:tr h="1037225">
                <a:tc>
                  <a:txBody>
                    <a:bodyPr/>
                    <a:lstStyle/>
                    <a:p>
                      <a:pPr marL="0" marR="36195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20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626 000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Účastníci, kteří získali kvalifikaci po ukončení své účasti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Výsledek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56618189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8F7345C2-40EC-7E89-863D-0DEE613ED369}"/>
              </a:ext>
            </a:extLst>
          </p:cNvPr>
          <p:cNvSpPr txBox="1"/>
          <p:nvPr/>
        </p:nvSpPr>
        <p:spPr>
          <a:xfrm>
            <a:off x="360000" y="614666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* Pouze pro projekty s cílovou hodnotou 1, viz rozhodnutí o poskytnutí dotace</a:t>
            </a:r>
          </a:p>
        </p:txBody>
      </p:sp>
    </p:spTree>
    <p:extLst>
      <p:ext uri="{BB962C8B-B14F-4D97-AF65-F5344CB8AC3E}">
        <p14:creationId xmlns:p14="http://schemas.microsoft.com/office/powerpoint/2010/main" val="186402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DDFA"/>
                </a:solidFill>
              </a:rPr>
              <a:t>indikátory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798179-B84F-4AD1-A5FA-8B30A9B5C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214708"/>
              </p:ext>
            </p:extLst>
          </p:nvPr>
        </p:nvGraphicFramePr>
        <p:xfrm>
          <a:off x="468480" y="1403538"/>
          <a:ext cx="83527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36" y="3292250"/>
            <a:ext cx="1005502" cy="1281609"/>
          </a:xfrm>
          <a:prstGeom prst="rect">
            <a:avLst/>
          </a:prstGeom>
        </p:spPr>
      </p:pic>
      <p:pic>
        <p:nvPicPr>
          <p:cNvPr id="6" name="Grafický objekt 5" descr="Euro se souvislou výplní">
            <a:extLst>
              <a:ext uri="{FF2B5EF4-FFF2-40B4-BE49-F238E27FC236}">
                <a16:creationId xmlns:a16="http://schemas.microsoft.com/office/drawing/2014/main" id="{D1C1AAB2-4BFB-43A8-B049-F75DB49B5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31735" y="3505964"/>
            <a:ext cx="629975" cy="629975"/>
          </a:xfrm>
          <a:prstGeom prst="rect">
            <a:avLst/>
          </a:prstGeom>
        </p:spPr>
      </p:pic>
      <p:pic>
        <p:nvPicPr>
          <p:cNvPr id="10" name="Grafický objekt 9" descr="Třída se souvislou výplní">
            <a:extLst>
              <a:ext uri="{FF2B5EF4-FFF2-40B4-BE49-F238E27FC236}">
                <a16:creationId xmlns:a16="http://schemas.microsoft.com/office/drawing/2014/main" id="{10E8FEDB-6479-4A95-AFFA-C1267DFC8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20084" y="1682489"/>
            <a:ext cx="595867" cy="595867"/>
          </a:xfrm>
          <a:prstGeom prst="rect">
            <a:avLst/>
          </a:prstGeom>
        </p:spPr>
      </p:pic>
      <p:pic>
        <p:nvPicPr>
          <p:cNvPr id="12" name="Grafický objekt 11" descr="Mince se souvislou výplní">
            <a:extLst>
              <a:ext uri="{FF2B5EF4-FFF2-40B4-BE49-F238E27FC236}">
                <a16:creationId xmlns:a16="http://schemas.microsoft.com/office/drawing/2014/main" id="{9478AAE3-AE33-4108-831A-B75F7AFF1C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54103" y="4388233"/>
            <a:ext cx="629974" cy="629974"/>
          </a:xfrm>
          <a:prstGeom prst="rect">
            <a:avLst/>
          </a:prstGeom>
        </p:spPr>
      </p:pic>
      <p:pic>
        <p:nvPicPr>
          <p:cNvPr id="16" name="Grafický objekt 15" descr="Zamíchat se souvislou výplní">
            <a:extLst>
              <a:ext uri="{FF2B5EF4-FFF2-40B4-BE49-F238E27FC236}">
                <a16:creationId xmlns:a16="http://schemas.microsoft.com/office/drawing/2014/main" id="{3F673078-C49D-45F6-AE5E-03B408D6BE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20084" y="5302926"/>
            <a:ext cx="629974" cy="629974"/>
          </a:xfrm>
          <a:prstGeom prst="rect">
            <a:avLst/>
          </a:prstGeom>
        </p:spPr>
      </p:pic>
      <p:pic>
        <p:nvPicPr>
          <p:cNvPr id="3" name="Grafický objekt 2" descr="Diplom stočený do role se souvislou výplní">
            <a:extLst>
              <a:ext uri="{FF2B5EF4-FFF2-40B4-BE49-F238E27FC236}">
                <a16:creationId xmlns:a16="http://schemas.microsoft.com/office/drawing/2014/main" id="{0355F360-1D28-E9E4-0DC8-C46FE3A0C9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78488" y="2626631"/>
            <a:ext cx="720860" cy="72086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409C42-92A4-0FC1-679E-9417C4B9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603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3D3C7DBC-D3E3-D565-86D1-5947A67D69DB}"/>
              </a:ext>
            </a:extLst>
          </p:cNvPr>
          <p:cNvSpPr txBox="1"/>
          <p:nvPr/>
        </p:nvSpPr>
        <p:spPr>
          <a:xfrm>
            <a:off x="107504" y="1476553"/>
            <a:ext cx="880139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cs-CZ" sz="2400" dirty="0"/>
              <a:t>Naplnění cílových hodnot posuzováno pouze na indikátorech se závazkem uvedených v příloze č. 1 rozhodnutí o poskytnutí dotace</a:t>
            </a:r>
          </a:p>
          <a:p>
            <a:pPr marL="0" indent="0">
              <a:buNone/>
            </a:pPr>
            <a:r>
              <a:rPr lang="cs-CZ" sz="2000" u="sng" dirty="0"/>
              <a:t>Příklad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Čerpání rozpočtu 80 %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14000" lvl="1" indent="0">
              <a:buNone/>
            </a:pPr>
            <a:endParaRPr lang="cs-CZ" sz="2000" dirty="0"/>
          </a:p>
          <a:p>
            <a:pPr marL="2997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99700" indent="-342900">
              <a:buFont typeface="Arial" panose="020B0604020202020204" pitchFamily="34" charset="0"/>
              <a:buChar char="•"/>
            </a:pPr>
            <a:r>
              <a:rPr lang="cs-CZ" sz="2000" dirty="0"/>
              <a:t>Plnění cílových hodnot</a:t>
            </a:r>
          </a:p>
          <a:p>
            <a:pPr lvl="2"/>
            <a:r>
              <a:rPr lang="cs-CZ" sz="2000" dirty="0"/>
              <a:t>(120 % + 50 % + 100 %) / 3 = </a:t>
            </a:r>
            <a:r>
              <a:rPr lang="cs-CZ" sz="2000" b="1" dirty="0"/>
              <a:t>90,00 %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58549E-F852-7493-8C65-55862D1E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BAA82075-6D71-1673-4912-AC7AE612D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426170"/>
              </p:ext>
            </p:extLst>
          </p:nvPr>
        </p:nvGraphicFramePr>
        <p:xfrm>
          <a:off x="539948" y="3396971"/>
          <a:ext cx="80645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930">
                  <a:extLst>
                    <a:ext uri="{9D8B030D-6E8A-4147-A177-3AD203B41FA5}">
                      <a16:colId xmlns:a16="http://schemas.microsoft.com/office/drawing/2014/main" val="362347604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1155228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97662637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547886197"/>
                    </a:ext>
                  </a:extLst>
                </a:gridCol>
                <a:gridCol w="2448074">
                  <a:extLst>
                    <a:ext uri="{9D8B030D-6E8A-4147-A177-3AD203B41FA5}">
                      <a16:colId xmlns:a16="http://schemas.microsoft.com/office/drawing/2014/main" val="1390453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Indikátor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Cílová hodnota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Upravená cílová hodnota dle čerpání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Dosažená hodnota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Plnění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92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150 % (lze započítat max. 120 %)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12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607 002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6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101 060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9959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ED45DF-922A-AF4C-0FEC-B118E1CB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366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obsah 18" descr="Mapa s označeným bodem se souvislou výplní">
            <a:extLst>
              <a:ext uri="{FF2B5EF4-FFF2-40B4-BE49-F238E27FC236}">
                <a16:creationId xmlns:a16="http://schemas.microsoft.com/office/drawing/2014/main" id="{1D034932-5FAD-4417-A0E5-888E67007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3784" y="2996952"/>
            <a:ext cx="1368152" cy="1368152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050" b="1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D481B247-E296-40A9-8D47-32A45AC0CF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5762006"/>
              </p:ext>
            </p:extLst>
          </p:nvPr>
        </p:nvGraphicFramePr>
        <p:xfrm>
          <a:off x="2699792" y="1412776"/>
          <a:ext cx="5940208" cy="475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871D6938-52A5-08C0-097D-7BA2E82D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realizace</a:t>
            </a:r>
          </a:p>
        </p:txBody>
      </p:sp>
    </p:spTree>
    <p:extLst>
      <p:ext uri="{BB962C8B-B14F-4D97-AF65-F5344CB8AC3E}">
        <p14:creationId xmlns:p14="http://schemas.microsoft.com/office/powerpoint/2010/main" val="3127475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Plánování aktivit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paktů zaměstnanosti,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7243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FA6A0-C35B-21A7-291B-70F987A6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Hlášení plánovaných aktivit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84C13-D85E-8078-908D-4AE43A2FB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85732"/>
            <a:ext cx="8640960" cy="4824536"/>
          </a:xfrm>
        </p:spPr>
        <p:txBody>
          <a:bodyPr/>
          <a:lstStyle/>
          <a:p>
            <a:r>
              <a:rPr lang="cs-CZ" dirty="0"/>
              <a:t>Hlásí se veškeré plánované aktivity realizované jako podporované vzdělávání</a:t>
            </a:r>
          </a:p>
          <a:p>
            <a:r>
              <a:rPr lang="cs-CZ" dirty="0"/>
              <a:t>Realizace projektu v souladu s nahlášenými údaji</a:t>
            </a:r>
          </a:p>
          <a:p>
            <a:r>
              <a:rPr lang="cs-CZ" b="1" dirty="0"/>
              <a:t>Plánovaná aktivita = plánovaná lekce kurzu = vzdělávací akce</a:t>
            </a:r>
          </a:p>
          <a:p>
            <a:r>
              <a:rPr lang="cs-CZ" dirty="0"/>
              <a:t>Nenahlášená/zrušená akce = nemožnost proplacení</a:t>
            </a:r>
          </a:p>
          <a:p>
            <a:r>
              <a:rPr lang="cs-CZ" dirty="0"/>
              <a:t>Nahlášení vzdělávací akce </a:t>
            </a:r>
            <a:r>
              <a:rPr lang="cs-CZ" b="1" dirty="0"/>
              <a:t>nejpozději 10 kalendářních dnů před datem konání</a:t>
            </a:r>
          </a:p>
          <a:p>
            <a:pPr lvl="1"/>
            <a:r>
              <a:rPr lang="cs-CZ" dirty="0"/>
              <a:t>Mezi datem nahlášení a datem konání je alespoň 9 kalendářních dnů</a:t>
            </a:r>
          </a:p>
          <a:p>
            <a:r>
              <a:rPr lang="cs-CZ" dirty="0"/>
              <a:t>Nekonání nahlášené akce = sankce 5 – 10 % z dotace</a:t>
            </a:r>
          </a:p>
          <a:p>
            <a:pPr lvl="1"/>
            <a:r>
              <a:rPr lang="cs-CZ" dirty="0"/>
              <a:t>Výjimky: nepředvídatelné okolnosti, nefunkčnost systému, nesoulad pouze ve specifických údajích (viz Specifická část pravidel)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0F6198-DB7A-66CB-0B50-D16AAF7F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70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FA6A0-C35B-21A7-291B-70F987A6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Hlášení plánovaných aktivit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84C13-D85E-8078-908D-4AE43A2FB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12776"/>
            <a:ext cx="8532480" cy="4824536"/>
          </a:xfrm>
        </p:spPr>
        <p:txBody>
          <a:bodyPr/>
          <a:lstStyle/>
          <a:p>
            <a:r>
              <a:rPr lang="cs-CZ" b="1" dirty="0"/>
              <a:t>Formulář</a:t>
            </a:r>
            <a:r>
              <a:rPr lang="cs-CZ" dirty="0"/>
              <a:t> pro hlášení plánovaných vzdělávacích akcí</a:t>
            </a:r>
          </a:p>
          <a:p>
            <a:pPr lvl="1"/>
            <a:r>
              <a:rPr lang="cs-CZ" dirty="0"/>
              <a:t>Depeše z detailu projektu v IS KP21+</a:t>
            </a:r>
          </a:p>
          <a:p>
            <a:pPr lvl="2"/>
            <a:r>
              <a:rPr lang="cs-CZ" dirty="0"/>
              <a:t>Jakákoliv osoba s přístupem k projektu</a:t>
            </a:r>
          </a:p>
          <a:p>
            <a:pPr lvl="2"/>
            <a:r>
              <a:rPr lang="cs-CZ" dirty="0"/>
              <a:t>Bez elektronického podpisu</a:t>
            </a:r>
          </a:p>
          <a:p>
            <a:pPr lvl="1"/>
            <a:r>
              <a:rPr lang="cs-CZ" dirty="0"/>
              <a:t>Závazný vzor na stránce výzvy</a:t>
            </a:r>
          </a:p>
          <a:p>
            <a:pPr lvl="1"/>
            <a:r>
              <a:rPr lang="cs-CZ" dirty="0"/>
              <a:t>Povinný okruh údajů viz Specifická část pravidel</a:t>
            </a:r>
          </a:p>
          <a:p>
            <a:pPr lvl="1"/>
            <a:r>
              <a:rPr lang="cs-CZ" dirty="0"/>
              <a:t>Uvádí se </a:t>
            </a:r>
            <a:r>
              <a:rPr lang="cs-CZ" b="1" dirty="0"/>
              <a:t>pouze nově hlášené vzdělávací akce</a:t>
            </a:r>
          </a:p>
          <a:p>
            <a:pPr lvl="1"/>
            <a:r>
              <a:rPr lang="cs-CZ" dirty="0"/>
              <a:t>U vícedenních kurzů: každý den = samostatná akce</a:t>
            </a:r>
          </a:p>
          <a:p>
            <a:pPr lvl="1"/>
            <a:r>
              <a:rPr lang="cs-CZ" dirty="0"/>
              <a:t>Jeden formulář může obsahovat více (i nesouvisejících) akcí</a:t>
            </a:r>
          </a:p>
          <a:p>
            <a:pPr lvl="1"/>
            <a:r>
              <a:rPr lang="cs-CZ" dirty="0"/>
              <a:t>Akce jednoho kurzu mohou být nahlášeny najednou či zvlášť prostřednictvím více formulářů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0F6198-DB7A-66CB-0B50-D16AAF7F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642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E4292-D3C9-7E75-73EA-A5EA9D2C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plánovaných aktivitách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617C8-207D-2B8F-9E2C-3C3445422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72816"/>
            <a:ext cx="8064000" cy="4320000"/>
          </a:xfrm>
        </p:spPr>
        <p:txBody>
          <a:bodyPr/>
          <a:lstStyle/>
          <a:p>
            <a:r>
              <a:rPr lang="cs-CZ" b="1" dirty="0"/>
              <a:t>Jediná možná změna nahlášené akce = zrušení akce</a:t>
            </a:r>
          </a:p>
          <a:p>
            <a:pPr lvl="1"/>
            <a:r>
              <a:rPr lang="cs-CZ" b="1" dirty="0"/>
              <a:t>Nejpozději 3 pracovní dny před nahlášeným datem konání</a:t>
            </a:r>
          </a:p>
          <a:p>
            <a:pPr lvl="2"/>
            <a:r>
              <a:rPr lang="cs-CZ" dirty="0"/>
              <a:t>Mezi datem zrušení a nahlášeným datem konání jsou alespoň 2 pracovní dny</a:t>
            </a:r>
          </a:p>
          <a:p>
            <a:pPr lvl="1"/>
            <a:r>
              <a:rPr lang="cs-CZ" dirty="0"/>
              <a:t>Interní depeše z detailu projektu v IS KP21+</a:t>
            </a:r>
          </a:p>
          <a:p>
            <a:pPr lvl="2"/>
            <a:r>
              <a:rPr lang="cs-CZ" dirty="0"/>
              <a:t>Jakákoliv osoba s přístupem k projektu</a:t>
            </a:r>
          </a:p>
          <a:p>
            <a:pPr lvl="2"/>
            <a:r>
              <a:rPr lang="cs-CZ" dirty="0"/>
              <a:t>Identifikace rušené akce přímo v textu depeše	</a:t>
            </a:r>
            <a:endParaRPr lang="cs-CZ" b="1" dirty="0"/>
          </a:p>
          <a:p>
            <a:pPr lvl="3"/>
            <a:r>
              <a:rPr lang="cs-CZ" dirty="0"/>
              <a:t>Min. název akce a termín konání, příp. další identifikátory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651347-BD79-A5C2-64B5-8E5B60AB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541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0682C-31DF-24EB-480B-58DBBF2B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Formulář pro hlášení plánovaných vzdělávacích akcí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EF0B1E-629A-8CAE-4F30-1502056A0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064000" cy="4320000"/>
          </a:xfrm>
        </p:spPr>
        <p:txBody>
          <a:bodyPr/>
          <a:lstStyle/>
          <a:p>
            <a:endParaRPr lang="cs-CZ" b="0" i="0" u="none" strike="noStrike" dirty="0">
              <a:solidFill>
                <a:srgbClr val="003399"/>
              </a:solidFill>
              <a:effectLst/>
              <a:latin typeface="Trebuchet MS" panose="020B0603020202020204" pitchFamily="34" charset="0"/>
              <a:hlinkClick r:id="rId2"/>
            </a:endParaRPr>
          </a:p>
          <a:p>
            <a:endParaRPr lang="cs-CZ" dirty="0">
              <a:solidFill>
                <a:srgbClr val="003399"/>
              </a:solidFill>
              <a:latin typeface="Trebuchet MS" panose="020B0603020202020204" pitchFamily="34" charset="0"/>
              <a:hlinkClick r:id="rId2"/>
            </a:endParaRPr>
          </a:p>
          <a:p>
            <a:endParaRPr lang="cs-CZ" b="0" i="0" u="none" strike="noStrike" dirty="0">
              <a:solidFill>
                <a:srgbClr val="003399"/>
              </a:solidFill>
              <a:effectLst/>
              <a:latin typeface="Trebuchet MS" panose="020B0603020202020204" pitchFamily="34" charset="0"/>
              <a:hlinkClick r:id="rId2"/>
            </a:endParaRPr>
          </a:p>
          <a:p>
            <a:endParaRPr lang="cs-CZ" dirty="0">
              <a:solidFill>
                <a:srgbClr val="003399"/>
              </a:solidFill>
              <a:latin typeface="Trebuchet MS" panose="020B0603020202020204" pitchFamily="34" charset="0"/>
              <a:hlinkClick r:id="rId2"/>
            </a:endParaRPr>
          </a:p>
          <a:p>
            <a:r>
              <a:rPr lang="cs-CZ" b="0" i="0" u="none" strike="noStrike" dirty="0">
                <a:solidFill>
                  <a:srgbClr val="003399"/>
                </a:solidFill>
                <a:effectLst/>
                <a:latin typeface="Trebuchet MS" panose="020B0603020202020204" pitchFamily="34" charset="0"/>
                <a:hlinkClick r:id="rId2"/>
              </a:rPr>
              <a:t>Formulář pro hlášení plánovaných vzdělávacích akcí</a:t>
            </a:r>
            <a:endParaRPr lang="cs-CZ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15DAAF-BBDB-A00A-22D7-FEB2409E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790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>
            <a:extLst>
              <a:ext uri="{FF2B5EF4-FFF2-40B4-BE49-F238E27FC236}">
                <a16:creationId xmlns:a16="http://schemas.microsoft.com/office/drawing/2014/main" id="{E1D74B80-90BA-7C89-9BD9-901D6581F1F9}"/>
              </a:ext>
            </a:extLst>
          </p:cNvPr>
          <p:cNvSpPr txBox="1">
            <a:spLocks/>
          </p:cNvSpPr>
          <p:nvPr/>
        </p:nvSpPr>
        <p:spPr>
          <a:xfrm>
            <a:off x="539552" y="2708920"/>
            <a:ext cx="8244448" cy="280831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/>
            <a:r>
              <a:rPr lang="cs-CZ" sz="3600" dirty="0">
                <a:solidFill>
                  <a:srgbClr val="16408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Změny </a:t>
            </a:r>
            <a:r>
              <a:rPr lang="cs-CZ" sz="3600" dirty="0" err="1">
                <a:solidFill>
                  <a:srgbClr val="16408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projektu</a:t>
            </a:r>
            <a:r>
              <a:rPr lang="cs-CZ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mstnanosti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, P1, SC 1.1</a:t>
            </a:r>
            <a:br>
              <a:rPr lang="es-ES" sz="3600" dirty="0">
                <a:solidFill>
                  <a:srgbClr val="164088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3600" dirty="0">
              <a:solidFill>
                <a:srgbClr val="084A8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86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532480" cy="1080000"/>
          </a:xfrm>
        </p:spPr>
        <p:txBody>
          <a:bodyPr/>
          <a:lstStyle/>
          <a:p>
            <a:r>
              <a:rPr lang="cs-CZ" dirty="0"/>
              <a:t>PROGRAM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3284984"/>
            <a:ext cx="1299379" cy="165618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A7C5F9-8D8C-4D4A-A659-CB2FBE99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050" b="1" i="0" u="none" strike="noStrike" kern="1200" cap="none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4376C5A-0411-4F8E-85EE-4C424ECA5219}"/>
              </a:ext>
            </a:extLst>
          </p:cNvPr>
          <p:cNvSpPr txBox="1"/>
          <p:nvPr/>
        </p:nvSpPr>
        <p:spPr>
          <a:xfrm>
            <a:off x="2223021" y="1628800"/>
            <a:ext cx="6884979" cy="467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164088"/>
                </a:solidFill>
                <a:cs typeface="Times New Roman" panose="02020603050405020304" pitchFamily="18" charset="0"/>
              </a:rPr>
              <a:t>Podporované aktivity, jednotkové náklady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164088"/>
                </a:solidFill>
                <a:cs typeface="Times New Roman" panose="02020603050405020304" pitchFamily="18" charset="0"/>
              </a:rPr>
              <a:t>Cílové skupiny, indikátory, místo realizace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164088"/>
                </a:solidFill>
                <a:cs typeface="Times New Roman" panose="02020603050405020304" pitchFamily="18" charset="0"/>
              </a:rPr>
              <a:t>Plánování aktivit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164088"/>
                </a:solidFill>
                <a:cs typeface="Times New Roman" panose="02020603050405020304" pitchFamily="18" charset="0"/>
              </a:rPr>
              <a:t>Změny projektu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084A8B"/>
                </a:solidFill>
                <a:cs typeface="Times New Roman" panose="02020603050405020304" pitchFamily="18" charset="0"/>
              </a:rPr>
              <a:t>Výběr dodavatele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084A8B"/>
                </a:solidFill>
                <a:cs typeface="Times New Roman" panose="02020603050405020304" pitchFamily="18" charset="0"/>
              </a:rPr>
              <a:t>Doklady ke kurzu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084A8B"/>
                </a:solidFill>
                <a:cs typeface="Times New Roman" panose="02020603050405020304" pitchFamily="18" charset="0"/>
              </a:rPr>
              <a:t>Zprávy o realizaci, kontroly na místě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084A8B"/>
                </a:solidFill>
                <a:cs typeface="Times New Roman" panose="02020603050405020304" pitchFamily="18" charset="0"/>
              </a:rPr>
              <a:t>Publicita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rgbClr val="084A8B"/>
                </a:solidFill>
                <a:cs typeface="Times New Roman" panose="02020603050405020304" pitchFamily="18" charset="0"/>
              </a:rPr>
              <a:t>Doporučení k realizaci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2200" dirty="0">
              <a:solidFill>
                <a:srgbClr val="164088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9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7F150-679D-4C19-9C54-C9FBB2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Druhy změn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8C2EB03-F24B-4224-8136-63176623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771824"/>
              </p:ext>
            </p:extLst>
          </p:nvPr>
        </p:nvGraphicFramePr>
        <p:xfrm>
          <a:off x="360000" y="1291715"/>
          <a:ext cx="8244250" cy="444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CB784-0356-40CB-B6AA-9EDAFC7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117B6B-0A1F-64C1-F6DC-5CE1DE2CBBD5}"/>
              </a:ext>
            </a:extLst>
          </p:cNvPr>
          <p:cNvSpPr txBox="1"/>
          <p:nvPr/>
        </p:nvSpPr>
        <p:spPr>
          <a:xfrm>
            <a:off x="2483768" y="5900945"/>
            <a:ext cx="3756876" cy="51077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+ </a:t>
            </a:r>
            <a:r>
              <a:rPr lang="cs-CZ" sz="2400" dirty="0"/>
              <a:t>změny v osobě příjemce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383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B617E-FA42-0C7F-7761-4B760BE3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Přesun prostředků mezi jednotkami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77DACC-E046-F38F-D086-48E6E88ED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75232"/>
          </a:xfrm>
        </p:spPr>
        <p:txBody>
          <a:bodyPr/>
          <a:lstStyle/>
          <a:p>
            <a:r>
              <a:rPr lang="cs-CZ" dirty="0"/>
              <a:t>Počet osobohodin v jednotce „Vzdělávání“ &gt;= počet osobohodin v jednotce „Mzdový příspěvek“</a:t>
            </a:r>
          </a:p>
          <a:p>
            <a:r>
              <a:rPr lang="cs-CZ" dirty="0"/>
              <a:t>Vždy stejná výše rozpočtu</a:t>
            </a:r>
          </a:p>
          <a:p>
            <a:r>
              <a:rPr lang="cs-CZ" dirty="0"/>
              <a:t>Možné vytvoření pomocné aktivity „Zůstatek po změnách“</a:t>
            </a:r>
          </a:p>
          <a:p>
            <a:pPr lvl="1"/>
            <a:r>
              <a:rPr lang="cs-CZ" dirty="0"/>
              <a:t>V této aktivitě celkem max. 272,12 Kč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C1E999-F6A6-91F5-BECE-2DCFED14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3929713-1B19-5BDD-7E0E-1CD02EDD1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16806"/>
              </p:ext>
            </p:extLst>
          </p:nvPr>
        </p:nvGraphicFramePr>
        <p:xfrm>
          <a:off x="204562" y="3717032"/>
          <a:ext cx="5798350" cy="10007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01291">
                  <a:extLst>
                    <a:ext uri="{9D8B030D-6E8A-4147-A177-3AD203B41FA5}">
                      <a16:colId xmlns:a16="http://schemas.microsoft.com/office/drawing/2014/main" val="530853280"/>
                    </a:ext>
                  </a:extLst>
                </a:gridCol>
                <a:gridCol w="1647001">
                  <a:extLst>
                    <a:ext uri="{9D8B030D-6E8A-4147-A177-3AD203B41FA5}">
                      <a16:colId xmlns:a16="http://schemas.microsoft.com/office/drawing/2014/main" val="1580452970"/>
                    </a:ext>
                  </a:extLst>
                </a:gridCol>
                <a:gridCol w="1850058">
                  <a:extLst>
                    <a:ext uri="{9D8B030D-6E8A-4147-A177-3AD203B41FA5}">
                      <a16:colId xmlns:a16="http://schemas.microsoft.com/office/drawing/2014/main" val="132100971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Počet jednotek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Částka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073967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Vzdělávání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         5 000,00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1 609 750,00 Kč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33823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Mzdový příspěvek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         5 000,00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1 360 650,00 Kč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99614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 2 970 400,00 Kč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8852223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6C5E73F-9E1B-CC74-2E5C-F60B6FABA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55851"/>
              </p:ext>
            </p:extLst>
          </p:nvPr>
        </p:nvGraphicFramePr>
        <p:xfrm>
          <a:off x="2699792" y="4891757"/>
          <a:ext cx="5798352" cy="12509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01291">
                  <a:extLst>
                    <a:ext uri="{9D8B030D-6E8A-4147-A177-3AD203B41FA5}">
                      <a16:colId xmlns:a16="http://schemas.microsoft.com/office/drawing/2014/main" val="2133053608"/>
                    </a:ext>
                  </a:extLst>
                </a:gridCol>
                <a:gridCol w="1647003">
                  <a:extLst>
                    <a:ext uri="{9D8B030D-6E8A-4147-A177-3AD203B41FA5}">
                      <a16:colId xmlns:a16="http://schemas.microsoft.com/office/drawing/2014/main" val="1075987484"/>
                    </a:ext>
                  </a:extLst>
                </a:gridCol>
                <a:gridCol w="1850058">
                  <a:extLst>
                    <a:ext uri="{9D8B030D-6E8A-4147-A177-3AD203B41FA5}">
                      <a16:colId xmlns:a16="http://schemas.microsoft.com/office/drawing/2014/main" val="418296441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Počet jednotek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Částka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69563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Vzdělávání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         8 000,00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2 575 600,00 Kč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61053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Mzdový příspěvek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         1 450,00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   394 588,50 Kč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59329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Zůstatek po změnách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       21 150,00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             211,50 Kč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939275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 2 970 400,00 Kč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6018752"/>
                  </a:ext>
                </a:extLst>
              </a:tr>
            </a:tbl>
          </a:graphicData>
        </a:graphic>
      </p:graphicFrame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99A811B-3759-5C17-DFFB-047F00AE2713}"/>
              </a:ext>
            </a:extLst>
          </p:cNvPr>
          <p:cNvCxnSpPr/>
          <p:nvPr/>
        </p:nvCxnSpPr>
        <p:spPr>
          <a:xfrm>
            <a:off x="899592" y="4891757"/>
            <a:ext cx="1440160" cy="6974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07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1E772-387C-6116-0DC7-1655BF11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osobě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A01C7-9D12-7401-5CDF-5B3033378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Konkrétně viz Specifická část pravidel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Nejčastěji:</a:t>
            </a:r>
          </a:p>
          <a:p>
            <a:pPr lvl="1"/>
            <a:r>
              <a:rPr lang="cs-CZ" sz="2400" dirty="0"/>
              <a:t>Změna právní formy – nepodstatná změna</a:t>
            </a:r>
          </a:p>
          <a:p>
            <a:pPr lvl="1"/>
            <a:r>
              <a:rPr lang="cs-CZ" sz="2400" dirty="0"/>
              <a:t>Přeměna obchodní společnosti nebo družstva – podstatná změna se zvláštním postupem</a:t>
            </a:r>
          </a:p>
          <a:p>
            <a:pPr lvl="1"/>
            <a:r>
              <a:rPr lang="cs-CZ" sz="2400" dirty="0"/>
              <a:t>Změna skutečného majitele – nepodstatná změna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85C608-154D-86C5-C05B-A5FEF328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379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>
            <a:extLst>
              <a:ext uri="{FF2B5EF4-FFF2-40B4-BE49-F238E27FC236}">
                <a16:creationId xmlns:a16="http://schemas.microsoft.com/office/drawing/2014/main" id="{E1D74B80-90BA-7C89-9BD9-901D6581F1F9}"/>
              </a:ext>
            </a:extLst>
          </p:cNvPr>
          <p:cNvSpPr txBox="1">
            <a:spLocks/>
          </p:cNvSpPr>
          <p:nvPr/>
        </p:nvSpPr>
        <p:spPr>
          <a:xfrm>
            <a:off x="539552" y="2708920"/>
            <a:ext cx="8244448" cy="2808312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/>
            <a:r>
              <a:rPr lang="cs-CZ" sz="3600" dirty="0">
                <a:solidFill>
                  <a:srgbClr val="16408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Výběr dodavatele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, P1, SC 1.1</a:t>
            </a:r>
            <a:br>
              <a:rPr lang="es-ES" sz="3600" dirty="0">
                <a:solidFill>
                  <a:srgbClr val="164088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3600" dirty="0">
              <a:solidFill>
                <a:srgbClr val="084A8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094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1E772-387C-6116-0DC7-1655BF11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dodavatele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A01C7-9D12-7401-5CDF-5B303337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28488" cy="5040560"/>
          </a:xfrm>
        </p:spPr>
        <p:txBody>
          <a:bodyPr/>
          <a:lstStyle/>
          <a:p>
            <a:r>
              <a:rPr lang="cs-CZ" sz="2400" dirty="0"/>
              <a:t>Určení předpokládané hodnoty zakázky</a:t>
            </a:r>
          </a:p>
          <a:p>
            <a:pPr lvl="1"/>
            <a:r>
              <a:rPr lang="cs-CZ" dirty="0"/>
              <a:t>Na základě údajů a informací o zakázkách stejného či podobného předmětu plnění</a:t>
            </a:r>
          </a:p>
          <a:p>
            <a:pPr lvl="1"/>
            <a:r>
              <a:rPr lang="cs-CZ" dirty="0"/>
              <a:t>Na základě informací získaných průzkumem trhu, předběžnými tržními konzultacemi nebo jiným vhodným způsobem</a:t>
            </a:r>
          </a:p>
          <a:p>
            <a:endParaRPr lang="cs-CZ" dirty="0"/>
          </a:p>
          <a:p>
            <a:r>
              <a:rPr lang="cs-CZ" dirty="0"/>
              <a:t>Zvolení správného režimu výběru dodavatele</a:t>
            </a:r>
          </a:p>
          <a:p>
            <a:pPr lvl="1"/>
            <a:r>
              <a:rPr lang="cs-CZ" dirty="0"/>
              <a:t>PH zakázky &lt;= 2 mil. Kč bez DPH = výběr dodavatele napřímo</a:t>
            </a:r>
          </a:p>
          <a:p>
            <a:pPr lvl="1"/>
            <a:r>
              <a:rPr lang="cs-CZ" dirty="0"/>
              <a:t>PH zakázky &gt; 2 mil. Kč bez DPH = výběrové řízení dle zákona o zadávání veřejných zakázek</a:t>
            </a:r>
          </a:p>
          <a:p>
            <a:r>
              <a:rPr lang="cs-CZ" dirty="0"/>
              <a:t>Vždy povinnost dodržení zásad zadávání</a:t>
            </a:r>
          </a:p>
          <a:p>
            <a:pPr lvl="1"/>
            <a:r>
              <a:rPr lang="cs-CZ" dirty="0"/>
              <a:t>§ 6 zákona o zadávání veřejných zakázek</a:t>
            </a:r>
          </a:p>
          <a:p>
            <a:pPr lvl="1"/>
            <a:r>
              <a:rPr lang="cs-CZ" dirty="0"/>
              <a:t>Zákaz střetu zájmů – Obecná část pravidel</a:t>
            </a:r>
          </a:p>
          <a:p>
            <a:pPr lvl="1"/>
            <a:endParaRPr lang="cs-CZ" dirty="0"/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85C608-154D-86C5-C05B-A5FEF328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2D83F5AD-7E15-68D4-2D74-C277F6E426FA}"/>
              </a:ext>
            </a:extLst>
          </p:cNvPr>
          <p:cNvSpPr/>
          <p:nvPr/>
        </p:nvSpPr>
        <p:spPr>
          <a:xfrm>
            <a:off x="3779912" y="3140968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382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Doklady ke kurzu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5795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03EF-8FFD-73EF-9D11-352C8C85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48000" cy="1080000"/>
          </a:xfrm>
        </p:spPr>
        <p:txBody>
          <a:bodyPr/>
          <a:lstStyle/>
          <a:p>
            <a:r>
              <a:rPr lang="cs-CZ" dirty="0"/>
              <a:t>Doklady ke kurzu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11264-2FE7-2E81-39CA-2379155D4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A88E11-9257-1574-6861-BC5A60E39F34}"/>
              </a:ext>
            </a:extLst>
          </p:cNvPr>
          <p:cNvSpPr txBox="1">
            <a:spLocks/>
          </p:cNvSpPr>
          <p:nvPr/>
        </p:nvSpPr>
        <p:spPr>
          <a:xfrm>
            <a:off x="557760" y="1547448"/>
            <a:ext cx="8352480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Dokumentace k obsahu vzdělávacího kurzu</a:t>
            </a:r>
          </a:p>
          <a:p>
            <a:r>
              <a:rPr lang="cs-CZ" dirty="0"/>
              <a:t>Prezenční listina</a:t>
            </a:r>
          </a:p>
          <a:p>
            <a:r>
              <a:rPr lang="cs-CZ" dirty="0"/>
              <a:t>V případě distančního vzdělávání:</a:t>
            </a:r>
          </a:p>
          <a:p>
            <a:pPr lvl="1"/>
            <a:r>
              <a:rPr lang="cs-CZ" dirty="0"/>
              <a:t>Výstupy ze softwarového nástroje</a:t>
            </a:r>
          </a:p>
          <a:p>
            <a:pPr lvl="1"/>
            <a:r>
              <a:rPr lang="cs-CZ" dirty="0"/>
              <a:t>Audiozáznamy</a:t>
            </a:r>
          </a:p>
          <a:p>
            <a:r>
              <a:rPr lang="cs-CZ" dirty="0"/>
              <a:t>Doklady o absolvování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68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 k obsahu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628800"/>
            <a:ext cx="8532480" cy="4896544"/>
          </a:xfrm>
        </p:spPr>
        <p:txBody>
          <a:bodyPr/>
          <a:lstStyle/>
          <a:p>
            <a:r>
              <a:rPr lang="cs-CZ" dirty="0"/>
              <a:t>Dokument obsahující základní informace o kurzu</a:t>
            </a:r>
          </a:p>
          <a:p>
            <a:r>
              <a:rPr lang="cs-CZ" dirty="0"/>
              <a:t>Musí obsahovat všechny náležitosti dle kap. 5.2.2 SP</a:t>
            </a:r>
          </a:p>
          <a:p>
            <a:r>
              <a:rPr lang="cs-CZ" dirty="0"/>
              <a:t>Musí být ke každému realizovanému kurzu </a:t>
            </a:r>
          </a:p>
          <a:p>
            <a:r>
              <a:rPr lang="cs-CZ" dirty="0"/>
              <a:t>U více opakování (běhů) kurzu stačí mít jedenkrát</a:t>
            </a:r>
          </a:p>
          <a:p>
            <a:r>
              <a:rPr lang="cs-CZ" dirty="0"/>
              <a:t>Musí být před zahájením realizace kurzu</a:t>
            </a:r>
          </a:p>
          <a:p>
            <a:r>
              <a:rPr lang="cs-CZ" dirty="0"/>
              <a:t>Neexistence dokumentace či chybějící povinné náležitosti zakládají nezpůsobilé výdaje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Vzor na: </a:t>
            </a:r>
            <a:r>
              <a:rPr lang="cs-CZ" dirty="0">
                <a:hlinkClick r:id="rId2"/>
              </a:rPr>
              <a:t>https://www.esfcr.cz/vyzva-047-opz-plus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439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 k obsahu kurzu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558E8A-DAF5-4FF3-3C40-72DFB90D5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33201" r="42913" b="13600"/>
          <a:stretch/>
        </p:blipFill>
        <p:spPr>
          <a:xfrm>
            <a:off x="2411760" y="1340768"/>
            <a:ext cx="4104456" cy="53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83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listina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509320"/>
          </a:xfrm>
        </p:spPr>
        <p:txBody>
          <a:bodyPr/>
          <a:lstStyle/>
          <a:p>
            <a:r>
              <a:rPr lang="cs-CZ" dirty="0"/>
              <a:t>Slouží k dokladování počtu absolvovaných hodin podporovaného vzdělávání (prezenčního i distančního)</a:t>
            </a:r>
          </a:p>
          <a:p>
            <a:r>
              <a:rPr lang="cs-CZ" dirty="0"/>
              <a:t>Dokladuje celou délku kurzu - prokázání splnění docházky (nejen délku k proplacení)</a:t>
            </a:r>
          </a:p>
          <a:p>
            <a:r>
              <a:rPr lang="cs-CZ" dirty="0"/>
              <a:t>Musí obsahovat všechny náležitosti dle kap. 5.2.3 SP</a:t>
            </a:r>
          </a:p>
          <a:p>
            <a:r>
              <a:rPr lang="cs-CZ" dirty="0"/>
              <a:t>Údaje</a:t>
            </a:r>
            <a:r>
              <a:rPr lang="cs-CZ" sz="2400" dirty="0"/>
              <a:t> v PL musí být v souladu s ostatními doklady ke kurzu (dokumentací k obsahu, dokladem o absolvování, výstupy ze SW…)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Vzor na </a:t>
            </a:r>
            <a:r>
              <a:rPr lang="cs-CZ" dirty="0">
                <a:hlinkClick r:id="rId2"/>
              </a:rPr>
              <a:t>https://www.esfcr.cz/vyzva-047-opz-plus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6716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Podporované aktivity, jednotkové náklady</a:t>
            </a:r>
            <a:r>
              <a:rPr kumimoji="0" lang="cs-CZ" sz="3600" b="1" i="0" u="none" strike="noStrike" kern="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</a:t>
            </a:r>
            <a:r>
              <a:rPr lang="cs-C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rPr>
              <a:t>P1, SC 1.1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7847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listina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518457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PL podepisují:</a:t>
            </a:r>
          </a:p>
          <a:p>
            <a:r>
              <a:rPr lang="cs-CZ" dirty="0"/>
              <a:t>U prezenčního vzdělávání všichni účastníci kurzu</a:t>
            </a:r>
          </a:p>
          <a:p>
            <a:r>
              <a:rPr lang="cs-CZ" dirty="0"/>
              <a:t>U distančního vzdělávání účastníci přítomni v místě realizace (účast ostatních doložena výstupy ze SW) </a:t>
            </a:r>
          </a:p>
          <a:p>
            <a:r>
              <a:rPr lang="cs-CZ" dirty="0"/>
              <a:t>Lektor, resp. všichni lektoři, je-li jich více</a:t>
            </a:r>
          </a:p>
          <a:p>
            <a:r>
              <a:rPr lang="cs-CZ" dirty="0"/>
              <a:t>Statutární zástupce příjemce / osoba zmocněná</a:t>
            </a:r>
          </a:p>
          <a:p>
            <a:r>
              <a:rPr lang="cs-CZ" dirty="0"/>
              <a:t>Statutární zástupce externího vzdělávacího subjektu (dodavatele) / osoba zmocněná </a:t>
            </a:r>
          </a:p>
          <a:p>
            <a:pPr marL="0" indent="0">
              <a:buNone/>
            </a:pP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 případě, že za příjemce/dodavatele podepisuje zmocněnec, musí mít příjemce k dispozici originál či ověřenou kopii příslušné plné moci.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351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listina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896544"/>
          </a:xfrm>
        </p:spPr>
        <p:txBody>
          <a:bodyPr/>
          <a:lstStyle/>
          <a:p>
            <a:r>
              <a:rPr lang="cs-CZ" b="1" dirty="0"/>
              <a:t>Má-li prezenční listina více stran</a:t>
            </a:r>
            <a:r>
              <a:rPr lang="cs-CZ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musí být jednotlivé strany očíslované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každá strana musí obsahovat všechny náležitosti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r>
              <a:rPr lang="cs-CZ" b="1" dirty="0"/>
              <a:t>Po předložení PL ke kontrole ŘO nelze provádět následující opravy: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měnit čas zahájení, čas ukončení lekce a přestávky u prezenčního vzdělávání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měnit či doplňovat podpisy účastníků kurzu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420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listina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900" y="1556792"/>
            <a:ext cx="8676496" cy="4716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Nejčastější nedostatky:</a:t>
            </a:r>
          </a:p>
          <a:p>
            <a:r>
              <a:rPr lang="cs-CZ" dirty="0"/>
              <a:t>Kód kurzu – víc kurzů má stejný kód</a:t>
            </a:r>
          </a:p>
          <a:p>
            <a:r>
              <a:rPr lang="cs-CZ" dirty="0"/>
              <a:t>Nesoulady v názvu kurzu</a:t>
            </a:r>
          </a:p>
          <a:p>
            <a:r>
              <a:rPr lang="cs-CZ" dirty="0"/>
              <a:t>Absence přestávky u výuky &gt; 6 h </a:t>
            </a:r>
          </a:p>
          <a:p>
            <a:pPr marL="486000" lvl="2" indent="0">
              <a:buNone/>
            </a:pPr>
            <a:r>
              <a:rPr lang="cs-CZ" i="1" dirty="0"/>
              <a:t>(počet absolvovaných hodin neodpovídá času ukončení a zahájení výuky poníženému o přestávky)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462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Distanční vzdělávání - výstupy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244000" cy="5211216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b="1" dirty="0"/>
              <a:t>Sestava či jiný písemný výstup ze SW nástroje</a:t>
            </a:r>
            <a:r>
              <a:rPr lang="cs-CZ" dirty="0"/>
              <a:t>, prostřednictvím kterého se uskutečnil videokonferenční přenos</a:t>
            </a:r>
          </a:p>
          <a:p>
            <a:r>
              <a:rPr lang="cs-CZ" dirty="0"/>
              <a:t>Výstup musí dokládat:</a:t>
            </a:r>
          </a:p>
          <a:p>
            <a:pPr lvl="1"/>
            <a:r>
              <a:rPr lang="cs-CZ" dirty="0"/>
              <a:t>Datum konání a délku výuky</a:t>
            </a:r>
          </a:p>
          <a:p>
            <a:pPr lvl="1"/>
            <a:r>
              <a:rPr lang="cs-CZ" dirty="0"/>
              <a:t>Účastníky školení a rozsah jejich účasti</a:t>
            </a:r>
          </a:p>
          <a:p>
            <a:pPr lvl="1"/>
            <a:r>
              <a:rPr lang="cs-CZ" dirty="0"/>
              <a:t>Lektora a rozsah jeho účasti</a:t>
            </a:r>
          </a:p>
          <a:p>
            <a:r>
              <a:rPr lang="cs-CZ" dirty="0"/>
              <a:t>Na výstup je nezbytné doplnit:</a:t>
            </a:r>
          </a:p>
          <a:p>
            <a:pPr lvl="1"/>
            <a:r>
              <a:rPr lang="cs-CZ" dirty="0" err="1"/>
              <a:t>Reg</a:t>
            </a:r>
            <a:r>
              <a:rPr lang="cs-CZ" dirty="0"/>
              <a:t>. č. projektu, název a kód kurzu, jednoznačnou identifikaci účastníků a lektora</a:t>
            </a:r>
          </a:p>
          <a:p>
            <a:endParaRPr lang="cs-CZ" dirty="0"/>
          </a:p>
          <a:p>
            <a:r>
              <a:rPr lang="cs-CZ" b="1" dirty="0"/>
              <a:t>Audiozáznam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60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Doklad o absolvování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376792"/>
            <a:ext cx="8424000" cy="5319208"/>
          </a:xfrm>
        </p:spPr>
        <p:txBody>
          <a:bodyPr/>
          <a:lstStyle/>
          <a:p>
            <a:r>
              <a:rPr lang="cs-CZ" b="1" dirty="0"/>
              <a:t>Osvědčení </a:t>
            </a:r>
            <a:r>
              <a:rPr lang="cs-CZ" dirty="0"/>
              <a:t>(popř. jiný doklad o absolvování aktivity)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U kurzů akreditovaných či podle zvláštních předpisů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Podmínky nejsou stanoveny, vyplývají z akreditace/předpisu</a:t>
            </a:r>
          </a:p>
          <a:p>
            <a:pPr marL="666000" lvl="2" indent="0">
              <a:buSzPct val="100000"/>
              <a:buNone/>
            </a:pPr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Doklad o absolvování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U ostatních kurzů není také stanovena podoba 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Může se jednat o certifikát, osvědčení, potvrzení o absolvování vydaný vzdělávacím subjektem</a:t>
            </a:r>
          </a:p>
          <a:p>
            <a:pPr lvl="2"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Povinné náležitosti: </a:t>
            </a:r>
          </a:p>
          <a:p>
            <a:pPr lvl="3"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Název kurzu</a:t>
            </a:r>
          </a:p>
          <a:p>
            <a:pPr lvl="3"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Jméno a příjmení účastníka</a:t>
            </a:r>
          </a:p>
          <a:p>
            <a:pPr lvl="3"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Termín zahájení a ukončení kurzu</a:t>
            </a:r>
          </a:p>
          <a:p>
            <a:pPr lvl="3"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Prvky vizuální identity (je-li relevantní)</a:t>
            </a:r>
          </a:p>
          <a:p>
            <a:pPr marL="41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918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Zprávy o realizaci, kontroly na místě</a:t>
            </a: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4740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03EF-8FFD-73EF-9D11-352C8C85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48000" cy="1080000"/>
          </a:xfrm>
        </p:spPr>
        <p:txBody>
          <a:bodyPr/>
          <a:lstStyle/>
          <a:p>
            <a:r>
              <a:rPr lang="cs-CZ" dirty="0"/>
              <a:t>Zprávy o realizaci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11264-2FE7-2E81-39CA-2379155D4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17E836B-520B-AAE8-BC60-BD91186C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96" y="1412776"/>
            <a:ext cx="8748000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Prostřednictvím </a:t>
            </a:r>
            <a:r>
              <a:rPr lang="cs-CZ" dirty="0" err="1"/>
              <a:t>ZoR</a:t>
            </a:r>
            <a:r>
              <a:rPr lang="cs-CZ" dirty="0"/>
              <a:t> příjemce informuje o realizaci projektu / nárokuje výdaje</a:t>
            </a:r>
          </a:p>
          <a:p>
            <a:pPr>
              <a:lnSpc>
                <a:spcPct val="100000"/>
              </a:lnSpc>
            </a:pPr>
            <a:r>
              <a:rPr lang="cs-CZ" dirty="0"/>
              <a:t>Předkládá se za sledovaná období vymezená v kap. 2.2 části III Rozhodnutí o poskytnutí dotace (nejčastěji 6 měsíců)</a:t>
            </a:r>
          </a:p>
          <a:p>
            <a:pPr>
              <a:lnSpc>
                <a:spcPct val="100000"/>
              </a:lnSpc>
            </a:pPr>
            <a:r>
              <a:rPr lang="cs-CZ" b="1" dirty="0"/>
              <a:t>Termín předložení:</a:t>
            </a:r>
          </a:p>
          <a:p>
            <a:pPr lvl="1">
              <a:lnSpc>
                <a:spcPct val="100000"/>
              </a:lnSpc>
            </a:pPr>
            <a:r>
              <a:rPr lang="cs-CZ" b="1" dirty="0"/>
              <a:t>Průběžná </a:t>
            </a:r>
            <a:r>
              <a:rPr lang="cs-CZ" b="1" dirty="0" err="1"/>
              <a:t>ZoR</a:t>
            </a:r>
            <a:r>
              <a:rPr lang="cs-CZ" dirty="0"/>
              <a:t> – do konce 1. měsíce po konci sledovaného období. Skončí-li toto období v jiný než poslední den měsíce, pak do 30 dní.</a:t>
            </a:r>
          </a:p>
          <a:p>
            <a:pPr lvl="1">
              <a:lnSpc>
                <a:spcPct val="100000"/>
              </a:lnSpc>
            </a:pPr>
            <a:r>
              <a:rPr lang="cs-CZ" b="1" dirty="0"/>
              <a:t>Závěrečná</a:t>
            </a:r>
            <a:r>
              <a:rPr lang="cs-CZ" dirty="0"/>
              <a:t> – do konce 2. měsíce po konci sledovaného období.</a:t>
            </a:r>
          </a:p>
          <a:p>
            <a:pPr marL="414000" lvl="1" indent="0">
              <a:lnSpc>
                <a:spcPct val="100000"/>
              </a:lnSpc>
              <a:buNone/>
            </a:pPr>
            <a:r>
              <a:rPr lang="cs-CZ" dirty="0"/>
              <a:t>    Skončí-li toto období v jiný než poslední den měsíce, pak do 60 dní.</a:t>
            </a:r>
          </a:p>
          <a:p>
            <a:pPr marL="414000" lvl="1" indent="0">
              <a:lnSpc>
                <a:spcPct val="100000"/>
              </a:lnSpc>
              <a:buNone/>
            </a:pPr>
            <a:endParaRPr lang="cs-CZ" dirty="0"/>
          </a:p>
          <a:p>
            <a:pPr marL="414000" lvl="1" indent="0">
              <a:lnSpc>
                <a:spcPct val="100000"/>
              </a:lnSpc>
              <a:buNone/>
            </a:pPr>
            <a:endParaRPr lang="cs-CZ" dirty="0"/>
          </a:p>
          <a:p>
            <a:pPr marL="414000" lvl="1" indent="0">
              <a:lnSpc>
                <a:spcPct val="100000"/>
              </a:lnSpc>
              <a:buNone/>
            </a:pPr>
            <a:endParaRPr lang="cs-CZ" dirty="0"/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600" dirty="0"/>
              <a:t>   </a:t>
            </a:r>
            <a:endParaRPr lang="cs-CZ" b="1" dirty="0"/>
          </a:p>
          <a:p>
            <a:pPr marL="414000" lvl="1" indent="0">
              <a:lnSpc>
                <a:spcPct val="100000"/>
              </a:lnSpc>
              <a:buNone/>
            </a:pPr>
            <a:endParaRPr lang="cs-CZ" dirty="0"/>
          </a:p>
        </p:txBody>
      </p:sp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B1A107B4-78E6-BFAB-F16B-29C4130EEFCD}"/>
              </a:ext>
            </a:extLst>
          </p:cNvPr>
          <p:cNvGraphicFramePr>
            <a:graphicFrameLocks noGrp="1"/>
          </p:cNvGraphicFramePr>
          <p:nvPr/>
        </p:nvGraphicFramePr>
        <p:xfrm>
          <a:off x="593784" y="5301208"/>
          <a:ext cx="7956432" cy="110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432">
                  <a:extLst>
                    <a:ext uri="{9D8B030D-6E8A-4147-A177-3AD203B41FA5}">
                      <a16:colId xmlns:a16="http://schemas.microsoft.com/office/drawing/2014/main" val="1350544306"/>
                    </a:ext>
                  </a:extLst>
                </a:gridCol>
              </a:tblGrid>
              <a:tr h="1073904">
                <a:tc>
                  <a:txBody>
                    <a:bodyPr/>
                    <a:lstStyle/>
                    <a:p>
                      <a:pPr marL="414000" lvl="1" indent="0">
                        <a:lnSpc>
                          <a:spcPct val="100000"/>
                        </a:lnSpc>
                        <a:buNone/>
                      </a:pPr>
                      <a:r>
                        <a:rPr lang="cs-CZ" sz="1800" dirty="0"/>
                        <a:t>Př. 1: </a:t>
                      </a:r>
                      <a:r>
                        <a:rPr lang="cs-CZ" sz="1800" dirty="0" err="1"/>
                        <a:t>ZoR</a:t>
                      </a:r>
                      <a:r>
                        <a:rPr lang="cs-CZ" sz="1800" dirty="0"/>
                        <a:t> č. 1: sledované období 1. 3. – 31. 8., předložení do 30. 9. </a:t>
                      </a:r>
                    </a:p>
                    <a:p>
                      <a:pPr marL="414000" lvl="1" indent="0">
                        <a:lnSpc>
                          <a:spcPct val="100000"/>
                        </a:lnSpc>
                        <a:buNone/>
                      </a:pPr>
                      <a:r>
                        <a:rPr lang="cs-CZ" sz="1800" dirty="0"/>
                        <a:t>	  </a:t>
                      </a:r>
                      <a:r>
                        <a:rPr lang="cs-CZ" sz="1800" dirty="0" err="1"/>
                        <a:t>ZoR</a:t>
                      </a:r>
                      <a:r>
                        <a:rPr lang="cs-CZ" sz="1800" dirty="0"/>
                        <a:t> č. 2: sledované období 1. 9. – 28. 2., předložení do 31. 3.</a:t>
                      </a:r>
                    </a:p>
                    <a:p>
                      <a:pPr marL="414000" lvl="1" indent="0">
                        <a:lnSpc>
                          <a:spcPct val="200000"/>
                        </a:lnSpc>
                        <a:buNone/>
                      </a:pPr>
                      <a:r>
                        <a:rPr lang="cs-CZ" sz="1800" dirty="0"/>
                        <a:t>Př. 2: sledované období 15. 3. – 14. 8., předložení do 13. 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18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029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03EF-8FFD-73EF-9D11-352C8C85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48000" cy="1080000"/>
          </a:xfrm>
        </p:spPr>
        <p:txBody>
          <a:bodyPr/>
          <a:lstStyle/>
          <a:p>
            <a:r>
              <a:rPr lang="cs-CZ" dirty="0"/>
              <a:t>zpráva o realizaci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11264-2FE7-2E81-39CA-2379155D4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17E836B-520B-AAE8-BC60-BD91186C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496720" cy="5184576"/>
          </a:xfrm>
        </p:spPr>
        <p:txBody>
          <a:bodyPr/>
          <a:lstStyle/>
          <a:p>
            <a:r>
              <a:rPr lang="cs-CZ" sz="2200" dirty="0" err="1"/>
              <a:t>ZoR</a:t>
            </a:r>
            <a:r>
              <a:rPr lang="cs-CZ" sz="2200" dirty="0"/>
              <a:t> se předkládá prostřednictvím IS KP21+ </a:t>
            </a:r>
          </a:p>
          <a:p>
            <a:pPr marL="414000" lvl="1" indent="0">
              <a:buNone/>
            </a:pPr>
            <a:r>
              <a:rPr lang="cs-CZ" sz="1800" dirty="0">
                <a:hlinkClick r:id="rId2"/>
              </a:rPr>
              <a:t>https://www.esfcr.cz/formulare-a-pokyny-ke-zprave-o-realizaci-projektu-zadosti-o-platbu-a-zadosti-o-zmenu-opz-plus</a:t>
            </a:r>
            <a:endParaRPr lang="cs-CZ" sz="1800" dirty="0"/>
          </a:p>
          <a:p>
            <a:pPr marL="414000" lvl="1" indent="0">
              <a:buNone/>
            </a:pPr>
            <a:endParaRPr lang="cs-CZ" sz="1800" dirty="0"/>
          </a:p>
          <a:p>
            <a:r>
              <a:rPr lang="cs-CZ" sz="2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Kontrola ŘO zpravidla do 40 pracovních dní od předložení </a:t>
            </a:r>
          </a:p>
          <a:p>
            <a:pPr marL="41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074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03EF-8FFD-73EF-9D11-352C8C85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48000" cy="1080000"/>
          </a:xfrm>
        </p:spPr>
        <p:txBody>
          <a:bodyPr/>
          <a:lstStyle/>
          <a:p>
            <a:r>
              <a:rPr lang="cs-CZ" dirty="0"/>
              <a:t>zpráva o realizaci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11264-2FE7-2E81-39CA-2379155D4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17E836B-520B-AAE8-BC60-BD91186C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496720" cy="5184576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Přílohy:</a:t>
            </a:r>
          </a:p>
          <a:p>
            <a:r>
              <a:rPr lang="cs-CZ" dirty="0"/>
              <a:t>Souhrnná evidence (přehled kurzů za sledované období)</a:t>
            </a:r>
          </a:p>
          <a:p>
            <a:pPr lvl="1"/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Uvádí se ukončené kurzy 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šechny účastníky kurzu je nutné vykázat najednou v rámci stejné </a:t>
            </a:r>
            <a:r>
              <a:rPr lang="cs-CZ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ZoR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Prezenční listiny (skeny)</a:t>
            </a:r>
          </a:p>
          <a:p>
            <a:r>
              <a:rPr lang="cs-CZ" dirty="0"/>
              <a:t>Doklady o absolvování (skeny)</a:t>
            </a:r>
          </a:p>
          <a:p>
            <a:r>
              <a:rPr lang="cs-CZ" dirty="0"/>
              <a:t>Sestavy ze SW (u distančního vzdělávání)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Závěrečný dotazník - pouze u závěrečné </a:t>
            </a:r>
            <a:r>
              <a:rPr lang="cs-CZ" dirty="0" err="1"/>
              <a:t>ZoR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odkaz pro vyplnění na stránkách výzvy 47</a:t>
            </a:r>
          </a:p>
        </p:txBody>
      </p:sp>
    </p:spTree>
    <p:extLst>
      <p:ext uri="{BB962C8B-B14F-4D97-AF65-F5344CB8AC3E}">
        <p14:creationId xmlns:p14="http://schemas.microsoft.com/office/powerpoint/2010/main" val="3024634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03EF-8FFD-73EF-9D11-352C8C85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48000" cy="1080000"/>
          </a:xfrm>
        </p:spPr>
        <p:txBody>
          <a:bodyPr/>
          <a:lstStyle/>
          <a:p>
            <a:r>
              <a:rPr lang="cs-CZ" dirty="0"/>
              <a:t>zpráva o realizaci – indikátory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11264-2FE7-2E81-39CA-2379155D4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17E836B-520B-AAE8-BC60-BD91186C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640736" cy="5283224"/>
          </a:xfrm>
        </p:spPr>
        <p:txBody>
          <a:bodyPr/>
          <a:lstStyle/>
          <a:p>
            <a:r>
              <a:rPr lang="cs-CZ" dirty="0"/>
              <a:t>Průběžné vykazování v </a:t>
            </a:r>
            <a:r>
              <a:rPr lang="cs-CZ" dirty="0" err="1"/>
              <a:t>ZoR</a:t>
            </a:r>
            <a:r>
              <a:rPr lang="cs-CZ" dirty="0"/>
              <a:t> osob s podporou ≥ 40 </a:t>
            </a:r>
          </a:p>
          <a:p>
            <a:r>
              <a:rPr lang="cs-CZ" dirty="0"/>
              <a:t>Pro evidenci podpoř. osob by měl sloužit systém IS ESF a z něj přenos hodnot do IS KP21+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 algn="ctr">
              <a:buNone/>
            </a:pPr>
            <a:r>
              <a:rPr lang="cs-CZ" sz="9600" dirty="0">
                <a:sym typeface="Wingdings" panose="05000000000000000000" pitchFamily="2" charset="2"/>
              </a:rPr>
              <a:t></a:t>
            </a:r>
            <a:endParaRPr lang="cs-CZ" sz="9600" dirty="0"/>
          </a:p>
          <a:p>
            <a:pPr marL="414000" lvl="1" indent="0" algn="ctr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r>
              <a:rPr lang="cs-CZ" dirty="0"/>
              <a:t>Do doby zprovoznění IS ESF ruční zadání hodnot do          IS KP21+ </a:t>
            </a:r>
          </a:p>
          <a:p>
            <a:pPr marL="414000" lvl="1" indent="0">
              <a:buNone/>
            </a:pPr>
            <a:endParaRPr lang="cs-CZ" dirty="0"/>
          </a:p>
        </p:txBody>
      </p:sp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650A17C8-F57C-8FCC-519B-F35E78859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03705"/>
              </p:ext>
            </p:extLst>
          </p:nvPr>
        </p:nvGraphicFramePr>
        <p:xfrm>
          <a:off x="827584" y="2852936"/>
          <a:ext cx="3528392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4028477282"/>
                    </a:ext>
                  </a:extLst>
                </a:gridCol>
              </a:tblGrid>
              <a:tr h="2808312">
                <a:tc>
                  <a:txBody>
                    <a:bodyPr/>
                    <a:lstStyle/>
                    <a:p>
                      <a:r>
                        <a:rPr lang="cs-CZ" dirty="0"/>
                        <a:t>IS ESF </a:t>
                      </a:r>
                    </a:p>
                    <a:p>
                      <a:endParaRPr lang="cs-CZ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- Identifikaci účastníka (jméno, bydliště, datum narození)</a:t>
                      </a:r>
                    </a:p>
                    <a:p>
                      <a:endParaRPr lang="cs-CZ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dirty="0"/>
                        <a:t>- Charakteristiky (dosažené vzdělání, znevýhodnění…)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cs-CZ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dirty="0"/>
                        <a:t>- Obdržená podpora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3469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1FF32FA-0497-D8F0-9C72-B437F65D4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99396"/>
              </p:ext>
            </p:extLst>
          </p:nvPr>
        </p:nvGraphicFramePr>
        <p:xfrm>
          <a:off x="5436096" y="2852936"/>
          <a:ext cx="25922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4028477282"/>
                    </a:ext>
                  </a:extLst>
                </a:gridCol>
              </a:tblGrid>
              <a:tr h="2808312">
                <a:tc>
                  <a:txBody>
                    <a:bodyPr/>
                    <a:lstStyle/>
                    <a:p>
                      <a:r>
                        <a:rPr lang="cs-CZ" dirty="0"/>
                        <a:t>IS KP21+</a:t>
                      </a:r>
                    </a:p>
                    <a:p>
                      <a:endParaRPr lang="cs-CZ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Počty osob v jednotlivých indikátorech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3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08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7F150-679D-4C19-9C54-C9FBB2CC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Podporované aktivity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8C2EB03-F24B-4224-8136-63176623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452474"/>
              </p:ext>
            </p:extLst>
          </p:nvPr>
        </p:nvGraphicFramePr>
        <p:xfrm>
          <a:off x="360000" y="1556792"/>
          <a:ext cx="8244250" cy="495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1CB784-0356-40CB-B6AA-9EDAFC7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42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03EF-8FFD-73EF-9D11-352C8C85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48000" cy="1080000"/>
          </a:xfrm>
        </p:spPr>
        <p:txBody>
          <a:bodyPr/>
          <a:lstStyle/>
          <a:p>
            <a:r>
              <a:rPr lang="cs-CZ" dirty="0"/>
              <a:t>zpráva o realizaci – indikátory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11264-2FE7-2E81-39CA-2379155D4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17E836B-520B-AAE8-BC60-BD91186C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496720" cy="5184576"/>
          </a:xfrm>
        </p:spPr>
        <p:txBody>
          <a:bodyPr/>
          <a:lstStyle/>
          <a:p>
            <a:r>
              <a:rPr lang="cs-CZ" dirty="0"/>
              <a:t>Pro průběžné sledování lze využít pomocné tabulky:</a:t>
            </a:r>
          </a:p>
          <a:p>
            <a:pPr lvl="1" algn="just"/>
            <a:r>
              <a:rPr lang="cs-CZ" b="1" dirty="0"/>
              <a:t>Tabulka pro vykázání hodnot indikátorů týkajících se účastníků </a:t>
            </a:r>
            <a:r>
              <a:rPr lang="cs-CZ" dirty="0"/>
              <a:t>– pomůcka, kterou lze využít pro kontrolu vykázaných hodnot</a:t>
            </a:r>
            <a:endParaRPr lang="cs-CZ" b="1" dirty="0"/>
          </a:p>
          <a:p>
            <a:pPr lvl="1" algn="just"/>
            <a:r>
              <a:rPr lang="cs-CZ" b="1" dirty="0"/>
              <a:t>Evidence jednotlivých účastníků </a:t>
            </a:r>
            <a:r>
              <a:rPr lang="cs-CZ" dirty="0"/>
              <a:t>(relevantní listy Úvod, Podpoření účastníci projektu, Detailní podpory výzva 47)</a:t>
            </a:r>
          </a:p>
          <a:p>
            <a:pPr marL="414000" lvl="1" indent="0">
              <a:buNone/>
            </a:pPr>
            <a:endParaRPr lang="cs-CZ" dirty="0"/>
          </a:p>
          <a:p>
            <a:r>
              <a:rPr lang="cs-CZ" dirty="0"/>
              <a:t>Rozsah údajů sledovaných k jednotlivým účastníkům je uveden v kap. 18.2.4.2.1 Obecných pravidel. K získání potřebných údajů lze využít Monitorovací list podpořené osoby (popř. jinou průkaznou evidenci). 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  <a:p>
            <a:pPr marL="414000" lvl="1" indent="0" algn="ctr">
              <a:buNone/>
            </a:pP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https://www.esfcr.cz/monitorovani-podporenych-osob-opz-plus</a:t>
            </a: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346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03EF-8FFD-73EF-9D11-352C8C85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8748000" cy="1080000"/>
          </a:xfrm>
        </p:spPr>
        <p:txBody>
          <a:bodyPr/>
          <a:lstStyle/>
          <a:p>
            <a:r>
              <a:rPr lang="cs-CZ" dirty="0"/>
              <a:t>zpráva o realizaci – indikátory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11264-2FE7-2E81-39CA-2379155D4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17E836B-520B-AAE8-BC60-BD91186C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496720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Obdržená podpora účastníků:</a:t>
            </a:r>
          </a:p>
          <a:p>
            <a:pPr algn="just"/>
            <a:r>
              <a:rPr lang="cs-CZ" dirty="0"/>
              <a:t>Počet hodin</a:t>
            </a:r>
          </a:p>
          <a:p>
            <a:pPr algn="just"/>
            <a:r>
              <a:rPr lang="cs-CZ" dirty="0"/>
              <a:t>Forma (prezenční/distanční)</a:t>
            </a:r>
          </a:p>
          <a:p>
            <a:pPr algn="just"/>
            <a:r>
              <a:rPr lang="cs-CZ" dirty="0"/>
              <a:t>Typ (vzdělávání)</a:t>
            </a:r>
          </a:p>
          <a:p>
            <a:pPr algn="just"/>
            <a:r>
              <a:rPr lang="cs-CZ" dirty="0"/>
              <a:t>Specifikace podpory (ve v. 47 je aplikováno detailní sledování podpor poskytnutých účastníkům):</a:t>
            </a:r>
          </a:p>
          <a:p>
            <a:pPr lvl="1" algn="just"/>
            <a:r>
              <a:rPr lang="cs-CZ" dirty="0"/>
              <a:t>1.2 Vzdělávání v oblasti měkkých a manažerských dovedností </a:t>
            </a:r>
          </a:p>
          <a:p>
            <a:pPr lvl="1" algn="just"/>
            <a:r>
              <a:rPr lang="cs-CZ" dirty="0"/>
              <a:t>1.3 Jazykové vzdělávání </a:t>
            </a:r>
          </a:p>
          <a:p>
            <a:pPr lvl="1" algn="just"/>
            <a:r>
              <a:rPr lang="cs-CZ" dirty="0"/>
              <a:t>1.4 Technické a jiné odborné vzdělávání </a:t>
            </a:r>
          </a:p>
          <a:p>
            <a:pPr lvl="1" algn="just"/>
            <a:r>
              <a:rPr lang="cs-CZ" dirty="0"/>
              <a:t>1.5 Jiné</a:t>
            </a:r>
          </a:p>
        </p:txBody>
      </p:sp>
    </p:spTree>
    <p:extLst>
      <p:ext uri="{BB962C8B-B14F-4D97-AF65-F5344CB8AC3E}">
        <p14:creationId xmlns:p14="http://schemas.microsoft.com/office/powerpoint/2010/main" val="4500370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03EF-8FFD-73EF-9D11-352C8C85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Kontroly na místě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11264-2FE7-2E81-39CA-2379155D4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17E836B-520B-AAE8-BC60-BD91186C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352480" cy="4968552"/>
          </a:xfrm>
        </p:spPr>
        <p:txBody>
          <a:bodyPr/>
          <a:lstStyle/>
          <a:p>
            <a:r>
              <a:rPr lang="cs-CZ" b="1" dirty="0"/>
              <a:t>Kontrola realizace vzdělávání </a:t>
            </a:r>
          </a:p>
          <a:p>
            <a:pPr lvl="2"/>
            <a:r>
              <a:rPr lang="cs-CZ" dirty="0"/>
              <a:t>Neohlášená kontrola realizace nahlášené vzdělávací akce </a:t>
            </a:r>
          </a:p>
          <a:p>
            <a:pPr lvl="2"/>
            <a:r>
              <a:rPr lang="cs-CZ" dirty="0"/>
              <a:t>Kontrolované doklady - prezenční listina, příp. výukové materiály</a:t>
            </a:r>
          </a:p>
          <a:p>
            <a:pPr lvl="2"/>
            <a:r>
              <a:rPr lang="cs-CZ" dirty="0"/>
              <a:t>Publicita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Kontrola dokumentace</a:t>
            </a:r>
          </a:p>
          <a:p>
            <a:pPr lvl="1"/>
            <a:r>
              <a:rPr lang="cs-CZ" dirty="0"/>
              <a:t>Ohlášená kontrola dokladů související s realizací projektu</a:t>
            </a:r>
          </a:p>
          <a:p>
            <a:pPr lvl="1"/>
            <a:r>
              <a:rPr lang="cs-CZ" dirty="0"/>
              <a:t>Zaslání seznamu dokladů ke kontrole předem</a:t>
            </a:r>
          </a:p>
          <a:p>
            <a:pPr lvl="1"/>
            <a:r>
              <a:rPr lang="cs-CZ" dirty="0"/>
              <a:t>Nutnost archivace 10 let od ukončení projektu, přičemž tato lhůta začíná běžet 1. 1. následujícího kalendářního roku po vyplacení závěrečná platby</a:t>
            </a:r>
          </a:p>
          <a:p>
            <a:pPr marL="4140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977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03EF-8FFD-73EF-9D11-352C8C85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ohlášená - doklady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E11264-2FE7-2E81-39CA-2379155D4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17E836B-520B-AAE8-BC60-BD91186C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0" y="1412776"/>
            <a:ext cx="8352480" cy="5103224"/>
          </a:xfrm>
        </p:spPr>
        <p:txBody>
          <a:bodyPr/>
          <a:lstStyle/>
          <a:p>
            <a:r>
              <a:rPr lang="cs-CZ" dirty="0"/>
              <a:t>Dokumentace k obsahu kurzu (originály)</a:t>
            </a:r>
          </a:p>
          <a:p>
            <a:r>
              <a:rPr lang="cs-CZ" dirty="0"/>
              <a:t>Prezenční listiny (originály)</a:t>
            </a:r>
          </a:p>
          <a:p>
            <a:r>
              <a:rPr lang="cs-CZ" dirty="0"/>
              <a:t>Doklady o absolvování (kopie</a:t>
            </a:r>
            <a:r>
              <a:rPr lang="cs-CZ" baseline="0" dirty="0"/>
              <a:t>/</a:t>
            </a:r>
            <a:r>
              <a:rPr lang="cs-CZ" dirty="0"/>
              <a:t>originály)</a:t>
            </a:r>
          </a:p>
          <a:p>
            <a:r>
              <a:rPr lang="cs-CZ" dirty="0"/>
              <a:t>Sestavy ze SW, audiozáznamy (u distančního vzdělávání)</a:t>
            </a:r>
          </a:p>
          <a:p>
            <a:r>
              <a:rPr lang="cs-CZ" sz="2400" dirty="0"/>
              <a:t>Doklady prokazující zařazení do cílové skupiny (PS…)</a:t>
            </a:r>
          </a:p>
          <a:p>
            <a:r>
              <a:rPr lang="cs-CZ" sz="2400" dirty="0"/>
              <a:t>Monitorovací listy podpořených osob</a:t>
            </a:r>
          </a:p>
          <a:p>
            <a:r>
              <a:rPr lang="cs-CZ" sz="2400" dirty="0"/>
              <a:t>Doklady k vyplacení mzdy/platu za dobu vzdělávání, kdy byla poskytnuta podpora</a:t>
            </a:r>
          </a:p>
          <a:p>
            <a:r>
              <a:rPr lang="cs-CZ" dirty="0"/>
              <a:t>Plné moci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pPr lvl="1"/>
            <a:r>
              <a:rPr lang="cs-CZ" dirty="0"/>
              <a:t>Ohlášená kontrola dokumentace související s realizací projektu</a:t>
            </a:r>
          </a:p>
          <a:p>
            <a:pPr lvl="1"/>
            <a:r>
              <a:rPr lang="cs-CZ" dirty="0"/>
              <a:t>Zaslání seznamu dokladů ke kontrole</a:t>
            </a:r>
          </a:p>
          <a:p>
            <a:pPr lvl="1"/>
            <a:r>
              <a:rPr lang="cs-CZ" dirty="0"/>
              <a:t>Nutnost archivace 10 let od ukončení projektu, přičemž tato lhůta začíná běžet 1. 1. následujícího kalendářního roku po vyplacení závěrečná platby</a:t>
            </a:r>
          </a:p>
          <a:p>
            <a:pPr marL="4140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945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publicita</a:t>
            </a: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9599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Publicita – informování o podpoře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412776"/>
            <a:ext cx="8424000" cy="5283224"/>
          </a:xfrm>
        </p:spPr>
        <p:txBody>
          <a:bodyPr/>
          <a:lstStyle/>
          <a:p>
            <a:r>
              <a:rPr lang="cs-CZ" dirty="0"/>
              <a:t>Na </a:t>
            </a:r>
            <a:r>
              <a:rPr lang="cs-CZ" b="1" dirty="0"/>
              <a:t>internetových stránkách příjemce</a:t>
            </a:r>
          </a:p>
          <a:p>
            <a:pPr lvl="1"/>
            <a:r>
              <a:rPr lang="cs-CZ" dirty="0"/>
              <a:t>Při zahájení realizace projektu</a:t>
            </a:r>
          </a:p>
          <a:p>
            <a:pPr lvl="1"/>
            <a:r>
              <a:rPr lang="cs-CZ" dirty="0"/>
              <a:t>Barevný logotyp včetně povinných odkazů (bez nutnosti rolovat dolů)</a:t>
            </a:r>
          </a:p>
          <a:p>
            <a:pPr lvl="1"/>
            <a:r>
              <a:rPr lang="cs-CZ" dirty="0"/>
              <a:t>Stručný popis projektu včetně cílů a výsledků</a:t>
            </a:r>
          </a:p>
          <a:p>
            <a:pPr lvl="1"/>
            <a:r>
              <a:rPr lang="cs-CZ" dirty="0"/>
              <a:t>Informace o poskytnuté finanční podpoře z EU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Na sociální síti příjemce</a:t>
            </a:r>
          </a:p>
          <a:p>
            <a:pPr lvl="1"/>
            <a:r>
              <a:rPr lang="cs-CZ" dirty="0"/>
              <a:t>Uveřejnění min. 1 postu informujícího o podpoře z EU na 1 soc. síti</a:t>
            </a:r>
          </a:p>
          <a:p>
            <a:pPr lvl="1"/>
            <a:r>
              <a:rPr lang="cs-CZ" dirty="0"/>
              <a:t>Stručný popis projektu včetně cílů a výsledků</a:t>
            </a:r>
          </a:p>
          <a:p>
            <a:pPr lvl="1"/>
            <a:r>
              <a:rPr lang="cs-CZ" dirty="0"/>
              <a:t>Informace o poskytnuté finanční podpoře z EU</a:t>
            </a:r>
          </a:p>
          <a:p>
            <a:pPr lvl="1"/>
            <a:r>
              <a:rPr lang="cs-CZ" dirty="0"/>
              <a:t>Printscreen příspěvku, ze kterého bude patrný druh sociální sítě, kdy byla informace zveřejněna a obsah sdělení</a:t>
            </a:r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043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Publicita – informování o podpoře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412776"/>
            <a:ext cx="8424000" cy="5283224"/>
          </a:xfrm>
        </p:spPr>
        <p:txBody>
          <a:bodyPr/>
          <a:lstStyle/>
          <a:p>
            <a:r>
              <a:rPr lang="cs-CZ" b="1" dirty="0"/>
              <a:t>Plakát min. A3 </a:t>
            </a:r>
            <a:r>
              <a:rPr lang="cs-CZ" dirty="0"/>
              <a:t>s informacemi o projektu</a:t>
            </a:r>
          </a:p>
          <a:p>
            <a:pPr lvl="1"/>
            <a:r>
              <a:rPr lang="cs-CZ" dirty="0"/>
              <a:t>Od zahájení do ukončení realizace projektu</a:t>
            </a:r>
          </a:p>
          <a:p>
            <a:pPr lvl="1"/>
            <a:r>
              <a:rPr lang="cs-CZ" dirty="0"/>
              <a:t>Vytvoření plakátu – elektronická šablona na </a:t>
            </a:r>
            <a:r>
              <a:rPr lang="cs-CZ" sz="2000" u="sng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https://www.esfcr.cz/sablony-a-vzory-pro-vizualni-identitu-opz-plus</a:t>
            </a:r>
            <a:endParaRPr lang="cs-CZ" sz="2000" u="sng" dirty="0">
              <a:solidFill>
                <a:schemeClr val="accent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pole „Hlavní cíl projektu/operace“ doporučeno uvést, že je projekt financován z Operačního programu Zaměstnanost plus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 místě realizace projektu (snadno viditelné)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/>
              <a:t>Realizace na více místech – umístění na všech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/>
              <a:t>Nelze-li v místě realizace – umístění v sídle příjemce</a:t>
            </a:r>
          </a:p>
          <a:p>
            <a:pPr lvl="1"/>
            <a:endParaRPr lang="cs-CZ" dirty="0"/>
          </a:p>
          <a:p>
            <a:r>
              <a:rPr lang="cs-CZ" sz="2800" b="1" dirty="0"/>
              <a:t>Informování cílové skupiny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8057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32488-3911-D2F0-92A7-620ECDD1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Publicita – vizuální identita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BCA1E-8148-B1BC-5A76-05455AA76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08" y="1388570"/>
            <a:ext cx="4770032" cy="427267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cs-CZ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ogo EU povinné: 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plakát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ebové stránky, sociální média</a:t>
            </a:r>
          </a:p>
          <a:p>
            <a:pPr lvl="1"/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školicí materiály</a:t>
            </a:r>
          </a:p>
          <a:p>
            <a:pPr lvl="1"/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dokumenty určené pro cílovou skupinu projektu (certifikáty, prezenční listiny apod.)</a:t>
            </a:r>
            <a:endParaRPr lang="cs-CZ" sz="1800" dirty="0">
              <a:effectLst/>
            </a:endParaRPr>
          </a:p>
          <a:p>
            <a:pPr lvl="2" algn="just"/>
            <a:r>
              <a:rPr lang="cs-CZ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ertifikáty nemusí obsahovat logo EU, pokud jde o kurzy pro veřejnost, kde je z projektu hrazena pouze účast dané osoby, nikoli organizace samotného kurzu.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157302-5353-3539-1879-4553C8A3A98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30032" y="1463928"/>
            <a:ext cx="3743968" cy="4707224"/>
          </a:xfrm>
        </p:spPr>
        <p:txBody>
          <a:bodyPr/>
          <a:lstStyle/>
          <a:p>
            <a:pPr marL="414000" lvl="1" indent="0">
              <a:buNone/>
            </a:pPr>
            <a:r>
              <a:rPr lang="cs-CZ" sz="2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Logo EU nepovinné:</a:t>
            </a:r>
          </a:p>
          <a:p>
            <a:pPr lvl="1">
              <a:tabLst>
                <a:tab pos="504190" algn="l"/>
              </a:tabLst>
            </a:pPr>
            <a:r>
              <a:rPr 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pracovní smlouvy</a:t>
            </a:r>
          </a:p>
          <a:p>
            <a:pPr lvl="1">
              <a:tabLst>
                <a:tab pos="504190" algn="l"/>
              </a:tabLst>
            </a:pPr>
            <a:r>
              <a:rPr 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dokumentace k zakázkám </a:t>
            </a:r>
          </a:p>
          <a:p>
            <a:pPr lvl="1">
              <a:tabLst>
                <a:tab pos="504190" algn="l"/>
              </a:tabLst>
            </a:pPr>
            <a:r>
              <a:rPr 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účetní doklady vztahující se k výdajům projektu</a:t>
            </a:r>
          </a:p>
          <a:p>
            <a:pPr lvl="1">
              <a:tabLst>
                <a:tab pos="504190" algn="l"/>
              </a:tabLst>
            </a:pPr>
            <a:r>
              <a:rPr 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archivační šanony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E681E-8032-4363-BFFE-B99814ED83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D54DE90-AD6C-84A2-1FE8-91EE06776D9C}"/>
              </a:ext>
            </a:extLst>
          </p:cNvPr>
          <p:cNvSpPr txBox="1">
            <a:spLocks/>
          </p:cNvSpPr>
          <p:nvPr/>
        </p:nvSpPr>
        <p:spPr>
          <a:xfrm>
            <a:off x="4172061" y="1908099"/>
            <a:ext cx="4770032" cy="42726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4303BDC8-193F-A091-1E68-0A98D77E9785}"/>
              </a:ext>
            </a:extLst>
          </p:cNvPr>
          <p:cNvSpPr txBox="1">
            <a:spLocks/>
          </p:cNvSpPr>
          <p:nvPr/>
        </p:nvSpPr>
        <p:spPr>
          <a:xfrm>
            <a:off x="-396552" y="5877272"/>
            <a:ext cx="10296696" cy="2474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Kompletní výčet je uveden v </a:t>
            </a:r>
            <a:r>
              <a:rPr lang="cs-CZ" sz="2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ka</a:t>
            </a:r>
            <a:r>
              <a:rPr lang="cs-CZ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pitole 19 Obecných pravidel.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0432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0BDF7-37B9-6EBA-E13E-45D2B9FA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Publicita – vizuální identita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73386AC-FDF2-72CC-9F54-431785B0A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4" y="3384309"/>
            <a:ext cx="2988425" cy="77308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0BCF8-FD1B-CAA0-DABA-7EE5C7D5C5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4000" y="1953078"/>
            <a:ext cx="3960000" cy="4562922"/>
          </a:xfrm>
        </p:spPr>
        <p:txBody>
          <a:bodyPr/>
          <a:lstStyle/>
          <a:p>
            <a:pPr marL="0" indent="0" algn="just">
              <a:spcAft>
                <a:spcPts val="1100"/>
              </a:spcAft>
              <a:buNone/>
            </a:pPr>
            <a:r>
              <a:rPr lang="cs-CZ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Povinné prvky loga EU: </a:t>
            </a:r>
            <a:endParaRPr lang="cs-CZ" sz="1600" dirty="0">
              <a:solidFill>
                <a:schemeClr val="accent1"/>
              </a:solidFill>
              <a:effectLst/>
              <a:latin typeface="EUAlbertina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cs-CZ" sz="1600" dirty="0">
                <a:latin typeface="Arial" panose="020B0604020202020204" pitchFamily="34" charset="0"/>
                <a:cs typeface="Times New Roman" panose="02020603050405020304" pitchFamily="18" charset="0"/>
              </a:rPr>
              <a:t>znak EU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>
                <a:latin typeface="Arial" panose="020B0604020202020204" pitchFamily="34" charset="0"/>
                <a:cs typeface="Times New Roman" panose="02020603050405020304" pitchFamily="18" charset="0"/>
              </a:rPr>
              <a:t>povinný text „Financováno Evropskou unií“ nebo „Spolufinancováno Evropskou unií.“ </a:t>
            </a:r>
          </a:p>
          <a:p>
            <a:pPr marL="0" indent="0" algn="just">
              <a:buNone/>
            </a:pPr>
            <a:r>
              <a:rPr lang="cs-CZ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cs-CZ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ext </a:t>
            </a:r>
            <a:r>
              <a:rPr lang="cs-CZ" sz="16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„Financováno Evropskou unií“</a:t>
            </a:r>
            <a:r>
              <a:rPr lang="cs-CZ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 případech, kdy podpora ze zdrojů EU je 100 % a text </a:t>
            </a:r>
            <a:r>
              <a:rPr lang="cs-CZ" sz="16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„Spolufinancováno Evropskou unií“</a:t>
            </a:r>
            <a:r>
              <a:rPr lang="cs-CZ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 ostatních případech.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8DB69D-0734-2F88-57EB-FE7FFC1757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5A413D9-2404-9B92-00D6-9E5155BE6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" y="2120745"/>
            <a:ext cx="2973070" cy="7702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6887A9-3C0C-CA77-0C3A-94C469F27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854949"/>
            <a:ext cx="3246120" cy="6807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1C9CF6B-D5F6-6B5A-152C-F10EA41C5B43}"/>
              </a:ext>
            </a:extLst>
          </p:cNvPr>
          <p:cNvSpPr txBox="1"/>
          <p:nvPr/>
        </p:nvSpPr>
        <p:spPr>
          <a:xfrm>
            <a:off x="1264280" y="1583746"/>
            <a:ext cx="568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6"/>
              </a:rPr>
              <a:t>Šablony a vzory pro vizuální identitu - www.esfcr.cz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6249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Publicita – použití loga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44448" cy="5031216"/>
          </a:xfrm>
        </p:spPr>
        <p:txBody>
          <a:bodyPr/>
          <a:lstStyle/>
          <a:p>
            <a:r>
              <a:rPr lang="cs-CZ" dirty="0"/>
              <a:t>Používání logotypu EU</a:t>
            </a:r>
          </a:p>
          <a:p>
            <a:pPr lvl="1"/>
            <a:r>
              <a:rPr lang="cs-CZ" dirty="0"/>
              <a:t>zřetelně viditelné umístění</a:t>
            </a:r>
          </a:p>
          <a:p>
            <a:pPr lvl="1"/>
            <a:r>
              <a:rPr lang="cs-CZ" dirty="0"/>
              <a:t>barevná verze kdykoli je to možné</a:t>
            </a:r>
          </a:p>
          <a:p>
            <a:pPr lvl="1"/>
            <a:r>
              <a:rPr lang="cs-CZ" dirty="0"/>
              <a:t>jednobarevná verze v odůvodněných případech (např. tisk na běžných tiskárnách, barevná verze nehospodárná)</a:t>
            </a:r>
          </a:p>
          <a:p>
            <a:pPr lvl="1"/>
            <a:r>
              <a:rPr lang="cs-CZ" dirty="0"/>
              <a:t>černobílá kopie barevného originálu ≠ nedodržení pravidel publicity </a:t>
            </a:r>
          </a:p>
          <a:p>
            <a:pPr lvl="1"/>
            <a:endParaRPr lang="cs-CZ" dirty="0"/>
          </a:p>
          <a:p>
            <a:r>
              <a:rPr lang="cs-CZ" dirty="0"/>
              <a:t>Použití dalších log</a:t>
            </a:r>
          </a:p>
          <a:p>
            <a:pPr lvl="1"/>
            <a:r>
              <a:rPr lang="cs-CZ" dirty="0"/>
              <a:t>logo příjemce, projektu, apod. (vyjma povinného plakátu, dočasné/stálé desky/billboardu – povinné el. šablony)</a:t>
            </a:r>
          </a:p>
          <a:p>
            <a:pPr lvl="1"/>
            <a:r>
              <a:rPr lang="cs-CZ" dirty="0"/>
              <a:t>znak EU – min. stejnou velikost a vždy na 1. místě zleva    (vertikálně na nejvyšší pozici)</a:t>
            </a:r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60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73C38-90B6-37DC-8525-CCA4EB7A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33B24-65C1-55B0-1385-46A7CF4C4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4" y="1269000"/>
            <a:ext cx="8947472" cy="5427000"/>
          </a:xfrm>
        </p:spPr>
        <p:txBody>
          <a:bodyPr/>
          <a:lstStyle/>
          <a:p>
            <a:r>
              <a:rPr lang="cs-CZ" dirty="0"/>
              <a:t>Podpora nesmí být poskytnuta na vzdělávací kurzy </a:t>
            </a:r>
            <a:r>
              <a:rPr lang="cs-CZ" b="1" dirty="0"/>
              <a:t>zahrnující rozvoj digitálních dovedností, např.:</a:t>
            </a:r>
            <a:endParaRPr lang="cs-CZ" dirty="0"/>
          </a:p>
          <a:p>
            <a:pPr marL="87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Kurzy vedoucí k </a:t>
            </a:r>
            <a:r>
              <a:rPr lang="cs-CZ" sz="2400" b="1" dirty="0"/>
              <a:t>získávání digitálních kompetencí a IT dovedností</a:t>
            </a:r>
            <a:r>
              <a:rPr lang="cs-CZ" sz="2400" dirty="0"/>
              <a:t>, např.: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Obsluha PC, softwaru (vč. MS Office apod.), programování</a:t>
            </a:r>
          </a:p>
          <a:p>
            <a:pPr marL="87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Kurzy související s </a:t>
            </a:r>
            <a:r>
              <a:rPr lang="cs-CZ" sz="2400" b="1" dirty="0"/>
              <a:t>Průmyslem 4.0, robotizací, digitalizací a využíváním autonomních systémů a umělé inteligence</a:t>
            </a:r>
            <a:r>
              <a:rPr lang="cs-CZ" sz="2400" dirty="0"/>
              <a:t>, např.: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Programování a obsluha CNC strojů, ovládání robotických a autonomních systémů, spolupráce s AI</a:t>
            </a:r>
          </a:p>
          <a:p>
            <a:pPr marL="871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/>
              <a:t>Kurzy, ve kterých digitální dovednosti nejsou primárním cílem vzdělávání, ale </a:t>
            </a:r>
            <a:r>
              <a:rPr lang="cs-CZ" sz="2400" b="1" dirty="0"/>
              <a:t>osvojení si digitálních kompetencí je součástí kurzu</a:t>
            </a:r>
            <a:r>
              <a:rPr lang="cs-CZ" sz="2400" dirty="0"/>
              <a:t>, např.: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Účetnictví s využitím výpočetní techniky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19E46D-732F-1D7E-6370-DFFEBBD1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490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44448" cy="2808312"/>
          </a:xfrm>
        </p:spPr>
        <p:txBody>
          <a:bodyPr/>
          <a:lstStyle/>
          <a:p>
            <a:pPr marL="228600"/>
            <a:r>
              <a:rPr lang="cs-CZ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Doporučení k realizaci, dokumenty, kontakty a dotazy</a:t>
            </a:r>
            <a:br>
              <a:rPr lang="es-ES" sz="3600" dirty="0">
                <a:solidFill>
                  <a:srgbClr val="1640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kumimoji="0" lang="cs-CZ" sz="3600" b="1" i="0" u="none" strike="noStrike" kern="0" cap="all" spc="0" normalizeH="0" baseline="0" noProof="0" dirty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15960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46B18-1ED7-7906-CB5F-E349AF3E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A6179-E36A-B0B2-1B87-472142711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Aktuálnost kontaktních osob projektu</a:t>
            </a:r>
          </a:p>
          <a:p>
            <a:r>
              <a:rPr lang="cs-CZ" dirty="0"/>
              <a:t>Platnost plných mocí</a:t>
            </a:r>
          </a:p>
          <a:p>
            <a:pPr lvl="1"/>
            <a:r>
              <a:rPr lang="cs-CZ" dirty="0"/>
              <a:t>Časově i z pohledu oprávněnosti k daným úkonům</a:t>
            </a:r>
          </a:p>
          <a:p>
            <a:r>
              <a:rPr lang="cs-CZ" dirty="0"/>
              <a:t>Nastavení notifikací na depeše</a:t>
            </a:r>
          </a:p>
          <a:p>
            <a:endParaRPr lang="cs-CZ" dirty="0"/>
          </a:p>
          <a:p>
            <a:r>
              <a:rPr lang="cs-CZ" dirty="0"/>
              <a:t>V případě technických potíží – HOTLINE </a:t>
            </a:r>
          </a:p>
          <a:p>
            <a:pPr lvl="1"/>
            <a:r>
              <a:rPr lang="cs-CZ" dirty="0">
                <a:hlinkClick r:id="rId2"/>
              </a:rPr>
              <a:t>www.esfcr.cz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5F4787-A0B6-B682-9AE8-0725A571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441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AA63-015D-4FAF-86D2-AED9B2A0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AFDDFA"/>
                </a:solidFill>
              </a:rPr>
              <a:t>Relevantní dokumenty a odkazy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798179-B84F-4AD1-A5FA-8B30A9B5C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428075"/>
              </p:ext>
            </p:extLst>
          </p:nvPr>
        </p:nvGraphicFramePr>
        <p:xfrm>
          <a:off x="468480" y="1403538"/>
          <a:ext cx="83527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2F3B2E9-02FF-421A-8DEA-8F1D3C710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36" y="3292250"/>
            <a:ext cx="1005502" cy="1281609"/>
          </a:xfrm>
          <a:prstGeom prst="rect">
            <a:avLst/>
          </a:prstGeom>
        </p:spPr>
      </p:pic>
      <p:pic>
        <p:nvPicPr>
          <p:cNvPr id="6" name="Grafický objekt 5" descr="Otevřená kniha obrys">
            <a:extLst>
              <a:ext uri="{FF2B5EF4-FFF2-40B4-BE49-F238E27FC236}">
                <a16:creationId xmlns:a16="http://schemas.microsoft.com/office/drawing/2014/main" id="{D1C1AAB2-4BFB-43A8-B049-F75DB49B5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31735" y="3505964"/>
            <a:ext cx="629975" cy="629975"/>
          </a:xfrm>
          <a:prstGeom prst="rect">
            <a:avLst/>
          </a:prstGeom>
        </p:spPr>
      </p:pic>
      <p:pic>
        <p:nvPicPr>
          <p:cNvPr id="10" name="Grafický objekt 9" descr="Dokument se souvislou výplní">
            <a:extLst>
              <a:ext uri="{FF2B5EF4-FFF2-40B4-BE49-F238E27FC236}">
                <a16:creationId xmlns:a16="http://schemas.microsoft.com/office/drawing/2014/main" id="{10E8FEDB-6479-4A95-AFFA-C1267DFC8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20084" y="1700808"/>
            <a:ext cx="595867" cy="595867"/>
          </a:xfrm>
          <a:prstGeom prst="rect">
            <a:avLst/>
          </a:prstGeom>
        </p:spPr>
      </p:pic>
      <p:pic>
        <p:nvPicPr>
          <p:cNvPr id="12" name="Grafický objekt 11" descr="Programátorský žena se souvislou výplní">
            <a:extLst>
              <a:ext uri="{FF2B5EF4-FFF2-40B4-BE49-F238E27FC236}">
                <a16:creationId xmlns:a16="http://schemas.microsoft.com/office/drawing/2014/main" id="{9478AAE3-AE33-4108-831A-B75F7AFF1C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54103" y="4388233"/>
            <a:ext cx="629974" cy="629974"/>
          </a:xfrm>
          <a:prstGeom prst="rect">
            <a:avLst/>
          </a:prstGeom>
        </p:spPr>
      </p:pic>
      <p:pic>
        <p:nvPicPr>
          <p:cNvPr id="16" name="Grafický objekt 15" descr="Zamíchat se souvislou výplní">
            <a:extLst>
              <a:ext uri="{FF2B5EF4-FFF2-40B4-BE49-F238E27FC236}">
                <a16:creationId xmlns:a16="http://schemas.microsoft.com/office/drawing/2014/main" id="{3F673078-C49D-45F6-AE5E-03B408D6BE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20084" y="5302926"/>
            <a:ext cx="629974" cy="629974"/>
          </a:xfrm>
          <a:prstGeom prst="rect">
            <a:avLst/>
          </a:prstGeom>
        </p:spPr>
      </p:pic>
      <p:pic>
        <p:nvPicPr>
          <p:cNvPr id="3" name="Grafický objekt 2" descr="Zavřená kniha obrys">
            <a:extLst>
              <a:ext uri="{FF2B5EF4-FFF2-40B4-BE49-F238E27FC236}">
                <a16:creationId xmlns:a16="http://schemas.microsoft.com/office/drawing/2014/main" id="{0355F360-1D28-E9E4-0DC8-C46FE3A0C9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36119" y="2620213"/>
            <a:ext cx="595867" cy="595867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297BA6-358E-30F7-4022-2D7928A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0544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209C3-898A-DB90-7896-9A68C897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69BE201E-9035-F656-BEB4-94C2561C7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09511"/>
              </p:ext>
            </p:extLst>
          </p:nvPr>
        </p:nvGraphicFramePr>
        <p:xfrm>
          <a:off x="350906" y="1412776"/>
          <a:ext cx="842399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C2A9E1-E343-16FE-D76F-9D22945482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3AF41E8-C66C-D974-18CB-0DD0FF822DBA}"/>
              </a:ext>
            </a:extLst>
          </p:cNvPr>
          <p:cNvSpPr txBox="1"/>
          <p:nvPr/>
        </p:nvSpPr>
        <p:spPr>
          <a:xfrm>
            <a:off x="3347864" y="551723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www.esfcr.cz</a:t>
            </a:r>
          </a:p>
        </p:txBody>
      </p:sp>
    </p:spTree>
    <p:extLst>
      <p:ext uri="{BB962C8B-B14F-4D97-AF65-F5344CB8AC3E}">
        <p14:creationId xmlns:p14="http://schemas.microsoft.com/office/powerpoint/2010/main" val="97943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B385A-FB6F-612B-AE3F-E2969E2D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– rozdělení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F0ACDAF-768D-530B-C131-50FD4C09E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049636"/>
              </p:ext>
            </p:extLst>
          </p:nvPr>
        </p:nvGraphicFramePr>
        <p:xfrm>
          <a:off x="180250" y="1412776"/>
          <a:ext cx="885624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AF5B3B-30E8-90C2-7A34-86305144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32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obsah 18" descr="Třída se souvislou výplní">
            <a:extLst>
              <a:ext uri="{FF2B5EF4-FFF2-40B4-BE49-F238E27FC236}">
                <a16:creationId xmlns:a16="http://schemas.microsoft.com/office/drawing/2014/main" id="{1D034932-5FAD-4417-A0E5-888E67007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3784" y="2996952"/>
            <a:ext cx="1368152" cy="1368152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050" b="1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D481B247-E296-40A9-8D47-32A45AC0CF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09452951"/>
              </p:ext>
            </p:extLst>
          </p:nvPr>
        </p:nvGraphicFramePr>
        <p:xfrm>
          <a:off x="2699792" y="1412776"/>
          <a:ext cx="5940208" cy="475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ACC97E92-7730-A078-FEFD-F54003A5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98541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Zástupný obsah 18" descr="Programátorský žena se souvislou výplní">
            <a:extLst>
              <a:ext uri="{FF2B5EF4-FFF2-40B4-BE49-F238E27FC236}">
                <a16:creationId xmlns:a16="http://schemas.microsoft.com/office/drawing/2014/main" id="{1D034932-5FAD-4417-A0E5-888E67007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3784" y="2996952"/>
            <a:ext cx="1368152" cy="1368152"/>
          </a:xfr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0" lang="cs-CZ" sz="1050" b="1" i="0" u="none" strike="noStrike" kern="1200" cap="none" spc="0" normalizeH="0" baseline="0" noProof="0" smtClean="0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050" b="1" i="0" u="none" strike="noStrike" kern="1200" cap="none" spc="0" normalizeH="0" baseline="0" noProof="0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D481B247-E296-40A9-8D47-32A45AC0CF8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26931887"/>
              </p:ext>
            </p:extLst>
          </p:nvPr>
        </p:nvGraphicFramePr>
        <p:xfrm>
          <a:off x="2225721" y="1340768"/>
          <a:ext cx="6588280" cy="535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44009F0D-4994-6030-0878-270E0FBA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Distanční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268749006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zentace">
  <a:themeElements>
    <a:clrScheme name="šablona OPZ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PSV">
    <a:dk1>
      <a:srgbClr val="084A8B"/>
    </a:dk1>
    <a:lt1>
      <a:srgbClr val="F5F5F5"/>
    </a:lt1>
    <a:dk2>
      <a:srgbClr val="AFDDFA"/>
    </a:dk2>
    <a:lt2>
      <a:srgbClr val="F5F5F5"/>
    </a:lt2>
    <a:accent1>
      <a:srgbClr val="084A8B"/>
    </a:accent1>
    <a:accent2>
      <a:srgbClr val="5FBBF5"/>
    </a:accent2>
    <a:accent3>
      <a:srgbClr val="D7EEFC"/>
    </a:accent3>
    <a:accent4>
      <a:srgbClr val="FFCC00"/>
    </a:accent4>
    <a:accent5>
      <a:srgbClr val="AFDDFA"/>
    </a:accent5>
    <a:accent6>
      <a:srgbClr val="AF0100"/>
    </a:accent6>
    <a:hlink>
      <a:srgbClr val="084A8B"/>
    </a:hlink>
    <a:folHlink>
      <a:srgbClr val="084A8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U:\1_3_POMOC_PRAC_PODNIKŮM_A_PODNIKATELŮM\VYZVA_002_SOUTEZNI\KULATÉ_STOLY\kulatý stůl_2017\Zápis\Příloha č. 1_Setkání_8.12.2017.pptx</AC_OriginalFile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7581EA-A1D1-46FA-95C0-756AE194780C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7c48c8a8-2045-474d-b0fb-3ee17ecadba0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94F5CE-A03B-44AF-809A-BD0261F20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F2D90C-C04A-47FC-8980-C9DA000B21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3725</Words>
  <Application>Microsoft Office PowerPoint</Application>
  <PresentationFormat>Předvádění na obrazovce (4:3)</PresentationFormat>
  <Paragraphs>632</Paragraphs>
  <Slides>63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9</vt:i4>
      </vt:variant>
      <vt:variant>
        <vt:lpstr>Nadpisy snímků</vt:lpstr>
      </vt:variant>
      <vt:variant>
        <vt:i4>63</vt:i4>
      </vt:variant>
    </vt:vector>
  </HeadingPairs>
  <TitlesOfParts>
    <vt:vector size="80" baseType="lpstr">
      <vt:lpstr>Arial</vt:lpstr>
      <vt:lpstr>Calibri</vt:lpstr>
      <vt:lpstr>Courier New</vt:lpstr>
      <vt:lpstr>EUAlbertina</vt:lpstr>
      <vt:lpstr>Symbol</vt:lpstr>
      <vt:lpstr>Trebuchet MS</vt:lpstr>
      <vt:lpstr>Wingdings</vt:lpstr>
      <vt:lpstr>Wingdings 3</vt:lpstr>
      <vt:lpstr>prezentace</vt:lpstr>
      <vt:lpstr>1_prezentace</vt:lpstr>
      <vt:lpstr>2_prezentace</vt:lpstr>
      <vt:lpstr>3_prezentace</vt:lpstr>
      <vt:lpstr>4_prezentace</vt:lpstr>
      <vt:lpstr>5_prezentace</vt:lpstr>
      <vt:lpstr>6_prezentace</vt:lpstr>
      <vt:lpstr>7_prezentace</vt:lpstr>
      <vt:lpstr>9_prezentace</vt:lpstr>
      <vt:lpstr>UPOZORNĚNÍ  TATO PREZENTACE SLOUŽÍ POUZE JAKO PODPŮRNÝ MATERIÁL K SLOVNÍMU VÝKLADU TÉMAT PROBÍRANÝCH NA SEMINÁŘÍCH PRO příjemce.  TATO PREZENTACE NEPŘEDSTAVUJE KOMPLETNÍ VÝČET PODMÍNEK VÝZVY A SOUVISEJÍCÍCH PRAVIDEL, ŘIĎTE SE VŽDY RELEVANTNÍMI DOKUMENTY.</vt:lpstr>
      <vt:lpstr>Výzva 03_23_047  podnikové vzdělávání (1)</vt:lpstr>
      <vt:lpstr>PROGRAM</vt:lpstr>
      <vt:lpstr>Podporované aktivity, jednotkové náklady, P1, SC 1.1  </vt:lpstr>
      <vt:lpstr>Podporované aktivity</vt:lpstr>
      <vt:lpstr>digitální vzdělávání</vt:lpstr>
      <vt:lpstr>Aktivity – rozdělení</vt:lpstr>
      <vt:lpstr>Prezenční vzdělávání</vt:lpstr>
      <vt:lpstr>Distanční vzdělávání</vt:lpstr>
      <vt:lpstr>Nepodporované vzdělávání</vt:lpstr>
      <vt:lpstr>Pravidla pro realizaci</vt:lpstr>
      <vt:lpstr>Pravidla pro realizaci</vt:lpstr>
      <vt:lpstr>jednotkové náklady</vt:lpstr>
      <vt:lpstr>Jednotka „mzdový příspěvek“</vt:lpstr>
      <vt:lpstr>jednotkové náklady</vt:lpstr>
      <vt:lpstr>Jednotkové náklady – příklad</vt:lpstr>
      <vt:lpstr>Finanční řízení</vt:lpstr>
      <vt:lpstr>Cílové skupiny, indikátory, místo realizace</vt:lpstr>
      <vt:lpstr>cílové skupiny</vt:lpstr>
      <vt:lpstr>indikátory</vt:lpstr>
      <vt:lpstr>indikátory</vt:lpstr>
      <vt:lpstr>indikátory</vt:lpstr>
      <vt:lpstr>Místo realizace</vt:lpstr>
      <vt:lpstr>Plánování aktivitpaktů zaměstnanosti, P1, SC 1.1  </vt:lpstr>
      <vt:lpstr>Hlášení plánovaných aktivit</vt:lpstr>
      <vt:lpstr>Hlášení plánovaných aktivit</vt:lpstr>
      <vt:lpstr>Změny v plánovaných aktivitách</vt:lpstr>
      <vt:lpstr>Formulář pro hlášení plánovaných vzdělávacích akcí</vt:lpstr>
      <vt:lpstr>Prezentace aplikace PowerPoint</vt:lpstr>
      <vt:lpstr>Druhy změn</vt:lpstr>
      <vt:lpstr>Přesun prostředků mezi jednotkami</vt:lpstr>
      <vt:lpstr>Změny v osobě příjemce</vt:lpstr>
      <vt:lpstr>Prezentace aplikace PowerPoint</vt:lpstr>
      <vt:lpstr>Výběr dodavatele</vt:lpstr>
      <vt:lpstr>Doklady ke kurzu, P1, SC 1.1  </vt:lpstr>
      <vt:lpstr>Doklady ke kurzu</vt:lpstr>
      <vt:lpstr>Dokumentace k obsahu kurzu</vt:lpstr>
      <vt:lpstr>Dokumentace k obsahu kurzu</vt:lpstr>
      <vt:lpstr>Prezenční listina</vt:lpstr>
      <vt:lpstr>Prezenční listina</vt:lpstr>
      <vt:lpstr>Prezenční listina </vt:lpstr>
      <vt:lpstr>Prezenční listina</vt:lpstr>
      <vt:lpstr>Distanční vzdělávání - výstupy</vt:lpstr>
      <vt:lpstr>Doklad o absolvování</vt:lpstr>
      <vt:lpstr>Zprávy o realizaci, kontroly na místě</vt:lpstr>
      <vt:lpstr>Zprávy o realizaci</vt:lpstr>
      <vt:lpstr>zpráva o realizaci</vt:lpstr>
      <vt:lpstr>zpráva o realizaci</vt:lpstr>
      <vt:lpstr>zpráva o realizaci – indikátory</vt:lpstr>
      <vt:lpstr>zpráva o realizaci – indikátory</vt:lpstr>
      <vt:lpstr>zpráva o realizaci – indikátory</vt:lpstr>
      <vt:lpstr>Kontroly na místě</vt:lpstr>
      <vt:lpstr>Kontrola ohlášená - doklady</vt:lpstr>
      <vt:lpstr>publicita</vt:lpstr>
      <vt:lpstr>Publicita – informování o podpoře</vt:lpstr>
      <vt:lpstr>Publicita – informování o podpoře</vt:lpstr>
      <vt:lpstr>Publicita – vizuální identita</vt:lpstr>
      <vt:lpstr>Publicita – vizuální identita</vt:lpstr>
      <vt:lpstr>Publicita – použití loga EU</vt:lpstr>
      <vt:lpstr>Doporučení k realizaci, dokumenty, kontakty a dotazy  </vt:lpstr>
      <vt:lpstr>Obecná doporučení</vt:lpstr>
      <vt:lpstr>Relevantní dokumenty a odkazy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2024-02-20T14:50:20Z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