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4" r:id="rId6"/>
    <p:sldMasterId id="2147483705" r:id="rId7"/>
    <p:sldMasterId id="2147483716" r:id="rId8"/>
    <p:sldMasterId id="2147483727" r:id="rId9"/>
    <p:sldMasterId id="2147483740" r:id="rId10"/>
    <p:sldMasterId id="2147483751" r:id="rId11"/>
    <p:sldMasterId id="2147483773" r:id="rId12"/>
  </p:sldMasterIdLst>
  <p:notesMasterIdLst>
    <p:notesMasterId r:id="rId71"/>
  </p:notesMasterIdLst>
  <p:handoutMasterIdLst>
    <p:handoutMasterId r:id="rId72"/>
  </p:handoutMasterIdLst>
  <p:sldIdLst>
    <p:sldId id="1789" r:id="rId13"/>
    <p:sldId id="256" r:id="rId14"/>
    <p:sldId id="1732" r:id="rId15"/>
    <p:sldId id="1782" r:id="rId16"/>
    <p:sldId id="1691" r:id="rId17"/>
    <p:sldId id="1725" r:id="rId18"/>
    <p:sldId id="1727" r:id="rId19"/>
    <p:sldId id="1726" r:id="rId20"/>
    <p:sldId id="1731" r:id="rId21"/>
    <p:sldId id="1729" r:id="rId22"/>
    <p:sldId id="1734" r:id="rId23"/>
    <p:sldId id="1783" r:id="rId24"/>
    <p:sldId id="1694" r:id="rId25"/>
    <p:sldId id="1396" r:id="rId26"/>
    <p:sldId id="1756" r:id="rId27"/>
    <p:sldId id="1785" r:id="rId28"/>
    <p:sldId id="1696" r:id="rId29"/>
    <p:sldId id="1735" r:id="rId30"/>
    <p:sldId id="1771" r:id="rId31"/>
    <p:sldId id="1773" r:id="rId32"/>
    <p:sldId id="1774" r:id="rId33"/>
    <p:sldId id="1775" r:id="rId34"/>
    <p:sldId id="1737" r:id="rId35"/>
    <p:sldId id="1776" r:id="rId36"/>
    <p:sldId id="1778" r:id="rId37"/>
    <p:sldId id="1736" r:id="rId38"/>
    <p:sldId id="1777" r:id="rId39"/>
    <p:sldId id="1764" r:id="rId40"/>
    <p:sldId id="1765" r:id="rId41"/>
    <p:sldId id="1697" r:id="rId42"/>
    <p:sldId id="1766" r:id="rId43"/>
    <p:sldId id="1784" r:id="rId44"/>
    <p:sldId id="1695" r:id="rId45"/>
    <p:sldId id="1739" r:id="rId46"/>
    <p:sldId id="1740" r:id="rId47"/>
    <p:sldId id="1390" r:id="rId48"/>
    <p:sldId id="1780" r:id="rId49"/>
    <p:sldId id="1745" r:id="rId50"/>
    <p:sldId id="1749" r:id="rId51"/>
    <p:sldId id="1750" r:id="rId52"/>
    <p:sldId id="1751" r:id="rId53"/>
    <p:sldId id="1752" r:id="rId54"/>
    <p:sldId id="1753" r:id="rId55"/>
    <p:sldId id="1754" r:id="rId56"/>
    <p:sldId id="1755" r:id="rId57"/>
    <p:sldId id="1781" r:id="rId58"/>
    <p:sldId id="1763" r:id="rId59"/>
    <p:sldId id="1747" r:id="rId60"/>
    <p:sldId id="1748" r:id="rId61"/>
    <p:sldId id="1744" r:id="rId62"/>
    <p:sldId id="1746" r:id="rId63"/>
    <p:sldId id="1786" r:id="rId64"/>
    <p:sldId id="1741" r:id="rId65"/>
    <p:sldId id="1787" r:id="rId66"/>
    <p:sldId id="1555" r:id="rId67"/>
    <p:sldId id="1713" r:id="rId68"/>
    <p:sldId id="1712" r:id="rId69"/>
    <p:sldId id="1788" r:id="rId7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3500706-CD35-4560-8542-A1ED2584CBE6}">
          <p14:sldIdLst>
            <p14:sldId id="1789"/>
            <p14:sldId id="256"/>
            <p14:sldId id="1732"/>
            <p14:sldId id="1782"/>
            <p14:sldId id="1691"/>
            <p14:sldId id="1725"/>
            <p14:sldId id="1727"/>
            <p14:sldId id="1726"/>
            <p14:sldId id="1731"/>
            <p14:sldId id="1729"/>
            <p14:sldId id="1734"/>
            <p14:sldId id="1783"/>
            <p14:sldId id="1694"/>
            <p14:sldId id="1396"/>
            <p14:sldId id="1756"/>
            <p14:sldId id="1785"/>
            <p14:sldId id="1696"/>
            <p14:sldId id="1735"/>
            <p14:sldId id="1771"/>
            <p14:sldId id="1773"/>
            <p14:sldId id="1774"/>
            <p14:sldId id="1775"/>
            <p14:sldId id="1737"/>
            <p14:sldId id="1776"/>
            <p14:sldId id="1778"/>
            <p14:sldId id="1736"/>
            <p14:sldId id="1777"/>
            <p14:sldId id="1764"/>
            <p14:sldId id="1765"/>
            <p14:sldId id="1697"/>
            <p14:sldId id="1766"/>
            <p14:sldId id="1784"/>
            <p14:sldId id="1695"/>
            <p14:sldId id="1739"/>
            <p14:sldId id="1740"/>
            <p14:sldId id="1390"/>
            <p14:sldId id="1780"/>
            <p14:sldId id="1745"/>
            <p14:sldId id="1749"/>
            <p14:sldId id="1750"/>
            <p14:sldId id="1751"/>
            <p14:sldId id="1752"/>
            <p14:sldId id="1753"/>
            <p14:sldId id="1754"/>
            <p14:sldId id="1755"/>
            <p14:sldId id="1781"/>
            <p14:sldId id="1763"/>
            <p14:sldId id="1747"/>
            <p14:sldId id="1748"/>
            <p14:sldId id="1744"/>
            <p14:sldId id="1746"/>
            <p14:sldId id="1786"/>
            <p14:sldId id="1741"/>
            <p14:sldId id="1787"/>
            <p14:sldId id="1555"/>
            <p14:sldId id="1713"/>
            <p14:sldId id="1712"/>
            <p14:sldId id="17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0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64088"/>
    <a:srgbClr val="084A8B"/>
    <a:srgbClr val="AFDDFA"/>
    <a:srgbClr val="E7E9EE"/>
    <a:srgbClr val="181818"/>
    <a:srgbClr val="E8E8E8"/>
    <a:srgbClr val="CCD0DA"/>
    <a:srgbClr val="FFCC00"/>
    <a:srgbClr val="9FA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7045" autoAdjust="0"/>
  </p:normalViewPr>
  <p:slideViewPr>
    <p:cSldViewPr showGuides="1">
      <p:cViewPr varScale="1">
        <p:scale>
          <a:sx n="58" d="100"/>
          <a:sy n="58" d="100"/>
        </p:scale>
        <p:origin x="1536" y="44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commentAuthors" Target="commentAuthor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47-opz-plus" TargetMode="Externa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4" Type="http://schemas.openxmlformats.org/officeDocument/2006/relationships/image" Target="../media/image8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vyzva-047-opz-plus" TargetMode="External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4" Type="http://schemas.openxmlformats.org/officeDocument/2006/relationships/image" Target="../media/image8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cs-CZ" sz="2400" b="1" dirty="0"/>
        </a:p>
        <a:p>
          <a:r>
            <a:rPr lang="cs-CZ" sz="2400" b="1" dirty="0"/>
            <a:t>Osoba (právnická nebo fyzická)</a:t>
          </a:r>
          <a:r>
            <a:rPr lang="cs-CZ" sz="2400" b="0" dirty="0"/>
            <a:t>, která je registrovaným subjektem v ČR, tj. osoba s vlastním IČO</a:t>
          </a:r>
        </a:p>
        <a:p>
          <a:endParaRPr lang="cs-CZ" sz="2000" dirty="0"/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cs-CZ" sz="2400" b="0" dirty="0">
              <a:latin typeface="Arial"/>
            </a:rPr>
            <a:t>Osoba, která má </a:t>
          </a:r>
          <a:r>
            <a:rPr lang="cs-CZ" sz="2400" b="1" dirty="0">
              <a:latin typeface="Arial"/>
            </a:rPr>
            <a:t>aktivní datovou schránku</a:t>
          </a:r>
          <a:endParaRPr lang="cs-CZ" sz="2400" b="1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cs-CZ" sz="2400" b="0" dirty="0">
              <a:latin typeface="Arial"/>
            </a:rPr>
            <a:t>Osoba, která nepatří mezi subjekty, které se nemohou výzvy účastnit z důvodů </a:t>
          </a:r>
          <a:r>
            <a:rPr lang="cs-CZ" sz="2400" b="1" dirty="0">
              <a:latin typeface="Arial"/>
            </a:rPr>
            <a:t>insolvence, pokut, dluhu </a:t>
          </a:r>
          <a:r>
            <a:rPr lang="cs-CZ" sz="2400" b="0" dirty="0">
              <a:latin typeface="Arial"/>
            </a:rPr>
            <a:t>aj. dle textu výzvy</a:t>
          </a:r>
          <a:endParaRPr lang="cs-CZ" sz="2400" b="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 custLinFactNeighborX="0" custLinFactNeighborY="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Kancelářský pracovník samčího pohlaví se souvislou výplní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 custLinFactNeighborX="0" custLinFactNeighborY="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Poštovní schránka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Půj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/>
      <dgm:t>
        <a:bodyPr/>
        <a:lstStyle/>
        <a:p>
          <a:r>
            <a:rPr lang="cs-CZ" sz="2000" b="0" dirty="0"/>
            <a:t>Stanoveny </a:t>
          </a:r>
          <a:r>
            <a:rPr lang="cs-CZ" sz="2000" b="1" dirty="0"/>
            <a:t>předběžné sazby za osobohodinu</a:t>
          </a:r>
          <a:r>
            <a:rPr lang="cs-CZ" sz="2000" b="0" dirty="0"/>
            <a:t> (sazby zohledňující index nárustu nákladů práce za rok 2021 </a:t>
          </a:r>
          <a:r>
            <a:rPr lang="cs-CZ" sz="2000" b="1" dirty="0"/>
            <a:t>navýšené o 15 %)</a:t>
          </a:r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pPr>
            <a:buNone/>
          </a:pPr>
          <a:endParaRPr lang="cs-CZ" sz="1400" b="1">
            <a:latin typeface="+mj-lt"/>
          </a:endParaRPr>
        </a:p>
        <a:p>
          <a:pPr>
            <a:buNone/>
          </a:pPr>
          <a:r>
            <a:rPr lang="cs-CZ" sz="2000" b="1">
              <a:latin typeface="+mj-lt"/>
            </a:rPr>
            <a:t>Předběžné sazby jednotkových nákladů</a:t>
          </a:r>
          <a:endParaRPr lang="cs-CZ" sz="2000" b="1" dirty="0">
            <a:latin typeface="+mj-lt"/>
          </a:endParaRPr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000" b="1">
              <a:latin typeface="Arial"/>
              <a:ea typeface="+mn-ea"/>
              <a:cs typeface="+mn-cs"/>
            </a:rPr>
            <a:t>Úprava sazeb na skutečné finální částky</a:t>
          </a:r>
          <a:endParaRPr lang="cs-CZ" sz="200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03F48AE5-F796-44AB-A352-CE7BF8F1F7B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b="1"/>
            <a:t>V případě úpravy pod min. hranici celkových způsobilých výdajů stanovených výzvou – vyloučení žadatele</a:t>
          </a:r>
          <a:endParaRPr lang="cs-CZ" sz="2000" b="1" dirty="0"/>
        </a:p>
      </dgm:t>
    </dgm:pt>
    <dgm:pt modelId="{8948B20C-4014-4F5D-88C6-AB6DCD08F47A}" type="sibTrans" cxnId="{C1068A48-36AB-452F-9759-250E11859A82}">
      <dgm:prSet/>
      <dgm:spPr/>
      <dgm:t>
        <a:bodyPr/>
        <a:lstStyle/>
        <a:p>
          <a:endParaRPr lang="cs-CZ"/>
        </a:p>
      </dgm:t>
    </dgm:pt>
    <dgm:pt modelId="{19A67A70-3AC1-44AB-9085-4589B0069E14}" type="parTrans" cxnId="{C1068A48-36AB-452F-9759-250E11859A82}">
      <dgm:prSet/>
      <dgm:spPr/>
      <dgm:t>
        <a:bodyPr/>
        <a:lstStyle/>
        <a:p>
          <a:endParaRPr lang="cs-CZ"/>
        </a:p>
      </dgm:t>
    </dgm:pt>
    <dgm:pt modelId="{E1285C2E-EF7D-486A-AD99-FB32C2F66F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Před vydáním právního aktu o poskytnutí podpory</a:t>
          </a:r>
          <a:endParaRPr lang="cs-CZ" sz="2000" dirty="0"/>
        </a:p>
      </dgm:t>
    </dgm:pt>
    <dgm:pt modelId="{41F76430-4C72-4FFC-89EF-A849BADBC094}" type="sibTrans" cxnId="{970E11E9-D976-4674-B0BE-041C2E376AD9}">
      <dgm:prSet/>
      <dgm:spPr/>
      <dgm:t>
        <a:bodyPr/>
        <a:lstStyle/>
        <a:p>
          <a:endParaRPr lang="cs-CZ"/>
        </a:p>
      </dgm:t>
    </dgm:pt>
    <dgm:pt modelId="{949D3AF1-FD70-488E-8476-C26FAF647C34}" type="parTrans" cxnId="{970E11E9-D976-4674-B0BE-041C2E376AD9}">
      <dgm:prSet/>
      <dgm:spPr/>
      <dgm:t>
        <a:bodyPr/>
        <a:lstStyle/>
        <a:p>
          <a:endParaRPr lang="cs-CZ"/>
        </a:p>
      </dgm:t>
    </dgm:pt>
    <dgm:pt modelId="{42B3F5B4-D225-4A0A-99C5-4A147B2FC3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2000" dirty="0">
            <a:solidFill>
              <a:schemeClr val="accent1"/>
            </a:solidFill>
          </a:endParaRPr>
        </a:p>
      </dgm:t>
    </dgm:pt>
    <dgm:pt modelId="{268D9AE8-1AD3-4511-864D-6A693434CF74}" type="sibTrans" cxnId="{B8965A6F-8A04-439B-838E-E9D6812E873E}">
      <dgm:prSet/>
      <dgm:spPr/>
      <dgm:t>
        <a:bodyPr/>
        <a:lstStyle/>
        <a:p>
          <a:endParaRPr lang="cs-CZ"/>
        </a:p>
      </dgm:t>
    </dgm:pt>
    <dgm:pt modelId="{0CF05F04-B925-4243-937E-CA0EA18D1AA5}" type="parTrans" cxnId="{B8965A6F-8A04-439B-838E-E9D6812E873E}">
      <dgm:prSet/>
      <dgm:spPr/>
      <dgm:t>
        <a:bodyPr/>
        <a:lstStyle/>
        <a:p>
          <a:endParaRPr lang="cs-CZ"/>
        </a:p>
      </dgm:t>
    </dgm:pt>
    <dgm:pt modelId="{48F2038A-A118-4954-BCF5-F1738FECA87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cs-CZ" sz="2000" dirty="0">
            <a:solidFill>
              <a:schemeClr val="accent1"/>
            </a:solidFill>
            <a:latin typeface="Arial"/>
            <a:ea typeface="+mn-ea"/>
            <a:cs typeface="+mn-cs"/>
          </a:endParaRPr>
        </a:p>
      </dgm:t>
    </dgm:pt>
    <dgm:pt modelId="{944D1C38-0725-4481-9D94-2F1F1BEE41E8}" type="sibTrans" cxnId="{CD7EBD3C-5936-4EFD-8621-419329DF2044}">
      <dgm:prSet/>
      <dgm:spPr/>
      <dgm:t>
        <a:bodyPr/>
        <a:lstStyle/>
        <a:p>
          <a:endParaRPr lang="cs-CZ"/>
        </a:p>
      </dgm:t>
    </dgm:pt>
    <dgm:pt modelId="{76C57563-12F1-4375-BEDE-6E73DEB6BA46}" type="parTrans" cxnId="{CD7EBD3C-5936-4EFD-8621-419329DF2044}">
      <dgm:prSet/>
      <dgm:spPr/>
      <dgm:t>
        <a:bodyPr/>
        <a:lstStyle/>
        <a:p>
          <a:endParaRPr lang="cs-CZ"/>
        </a:p>
      </dgm:t>
    </dgm:pt>
    <dgm:pt modelId="{83AB2DE2-E5B3-463E-9F3A-05FE063FEAE6}">
      <dgm:prSet phldrT="[Text]" custT="1"/>
      <dgm:spPr/>
      <dgm:t>
        <a:bodyPr/>
        <a:lstStyle/>
        <a:p>
          <a:r>
            <a:rPr lang="cs-CZ" sz="2000" dirty="0">
              <a:latin typeface="Arial"/>
              <a:ea typeface="+mn-ea"/>
              <a:cs typeface="+mn-cs"/>
            </a:rPr>
            <a:t>Vzdělávání 		365,37 Kč</a:t>
          </a:r>
        </a:p>
      </dgm:t>
    </dgm:pt>
    <dgm:pt modelId="{53AAECF1-1358-4773-A3BC-D87034CA6F07}" type="sibTrans" cxnId="{F18E18D7-8BD2-44E0-A760-148538D22744}">
      <dgm:prSet/>
      <dgm:spPr/>
      <dgm:t>
        <a:bodyPr/>
        <a:lstStyle/>
        <a:p>
          <a:endParaRPr lang="cs-CZ"/>
        </a:p>
      </dgm:t>
    </dgm:pt>
    <dgm:pt modelId="{C68BD380-CEB1-4CA7-A36A-ADD4B0A1CB59}" type="parTrans" cxnId="{F18E18D7-8BD2-44E0-A760-148538D22744}">
      <dgm:prSet/>
      <dgm:spPr/>
      <dgm:t>
        <a:bodyPr/>
        <a:lstStyle/>
        <a:p>
          <a:endParaRPr lang="cs-CZ"/>
        </a:p>
      </dgm:t>
    </dgm:pt>
    <dgm:pt modelId="{ED3FD0CC-0EC1-4D4F-8EDE-C5BCCDD91C4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Mzdový příspěvek 	288,62 Kč</a:t>
          </a:r>
          <a:endParaRPr lang="cs-CZ" sz="2000" dirty="0">
            <a:latin typeface="Arial"/>
            <a:ea typeface="+mn-ea"/>
            <a:cs typeface="+mn-cs"/>
          </a:endParaRPr>
        </a:p>
      </dgm:t>
    </dgm:pt>
    <dgm:pt modelId="{42D7FF83-A71E-405C-B0F4-A9613F778BD4}" type="sibTrans" cxnId="{8873DA9E-B87E-4504-8B3E-D91F8AEB0EBB}">
      <dgm:prSet/>
      <dgm:spPr/>
      <dgm:t>
        <a:bodyPr/>
        <a:lstStyle/>
        <a:p>
          <a:endParaRPr lang="cs-CZ"/>
        </a:p>
      </dgm:t>
    </dgm:pt>
    <dgm:pt modelId="{11FB0B12-283A-477A-BD75-E663AE558D1A}" type="parTrans" cxnId="{8873DA9E-B87E-4504-8B3E-D91F8AEB0EBB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 custLinFactNeighborX="434" custLinFactNeighborY="-538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 custLinFactNeighborX="-941" custLinFactNeighborY="277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Mince obrys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 custLinFactNeighborY="-3132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Zákazová zna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3E1F0601-1E0B-41B6-94D0-274CCEDE6EA1}" type="presOf" srcId="{83AB2DE2-E5B3-463E-9F3A-05FE063FEAE6}" destId="{8EE8C6DA-01D9-4463-AA3C-41398B91084A}" srcOrd="1" destOrd="1" presId="urn:microsoft.com/office/officeart/2005/8/layout/vList4"/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B1343119-EEE8-470C-B175-8EC560E77CCF}" type="presOf" srcId="{E1285C2E-EF7D-486A-AD99-FB32C2F66F7E}" destId="{42EC1661-8580-4399-BB22-26234ADAA6B7}" srcOrd="0" destOrd="1" presId="urn:microsoft.com/office/officeart/2005/8/layout/vList4"/>
    <dgm:cxn modelId="{2EF39422-1678-4E4A-B477-81D353B787FB}" type="presOf" srcId="{42B3F5B4-D225-4A0A-99C5-4A147B2FC379}" destId="{FF477E00-FA04-4ECF-8105-81997CB510FD}" srcOrd="0" destOrd="4" presId="urn:microsoft.com/office/officeart/2005/8/layout/vList4"/>
    <dgm:cxn modelId="{CD7EBD3C-5936-4EFD-8621-419329DF2044}" srcId="{5F144373-5013-41E6-80DD-9441800913F7}" destId="{48F2038A-A118-4954-BCF5-F1738FECA87A}" srcOrd="2" destOrd="0" parTransId="{76C57563-12F1-4375-BEDE-6E73DEB6BA46}" sibTransId="{944D1C38-0725-4481-9D94-2F1F1BEE41E8}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28162A61-0625-43D3-ADDD-64DF8CAAE1FF}" type="presOf" srcId="{48F2038A-A118-4954-BCF5-F1738FECA87A}" destId="{8EE8C6DA-01D9-4463-AA3C-41398B91084A}" srcOrd="1" destOrd="3" presId="urn:microsoft.com/office/officeart/2005/8/layout/vList4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C1068A48-36AB-452F-9759-250E11859A82}" srcId="{970C1885-DA7C-489A-99C4-760A0709F619}" destId="{03F48AE5-F796-44AB-A352-CE7BF8F1F7B3}" srcOrd="1" destOrd="0" parTransId="{19A67A70-3AC1-44AB-9085-4589B0069E14}" sibTransId="{8948B20C-4014-4F5D-88C6-AB6DCD08F47A}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AE95394F-DFF1-49AC-9083-7366FE8665A6}" type="presOf" srcId="{E1285C2E-EF7D-486A-AD99-FB32C2F66F7E}" destId="{5BFC6ED7-4654-4BA5-8803-06C4350C7773}" srcOrd="1" destOrd="1" presId="urn:microsoft.com/office/officeart/2005/8/layout/vList4"/>
    <dgm:cxn modelId="{B8965A6F-8A04-439B-838E-E9D6812E873E}" srcId="{5F144373-5013-41E6-80DD-9441800913F7}" destId="{42B3F5B4-D225-4A0A-99C5-4A147B2FC379}" srcOrd="3" destOrd="0" parTransId="{0CF05F04-B925-4243-937E-CA0EA18D1AA5}" sibTransId="{268D9AE8-1AD3-4511-864D-6A693434CF74}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8F718972-8605-4CBE-B4F7-39EF70CF5652}" type="presOf" srcId="{42B3F5B4-D225-4A0A-99C5-4A147B2FC379}" destId="{8EE8C6DA-01D9-4463-AA3C-41398B91084A}" srcOrd="1" destOrd="4" presId="urn:microsoft.com/office/officeart/2005/8/layout/vList4"/>
    <dgm:cxn modelId="{7BF4107A-6423-4B9E-899B-106371AC96BB}" type="presOf" srcId="{03F48AE5-F796-44AB-A352-CE7BF8F1F7B3}" destId="{5BFC6ED7-4654-4BA5-8803-06C4350C7773}" srcOrd="1" destOrd="2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B6DE459C-2B87-4D33-BF7F-B8D6370A4632}" type="presOf" srcId="{ED3FD0CC-0EC1-4D4F-8EDE-C5BCCDD91C48}" destId="{8EE8C6DA-01D9-4463-AA3C-41398B91084A}" srcOrd="1" destOrd="2" presId="urn:microsoft.com/office/officeart/2005/8/layout/vList4"/>
    <dgm:cxn modelId="{8873DA9E-B87E-4504-8B3E-D91F8AEB0EBB}" srcId="{5F144373-5013-41E6-80DD-9441800913F7}" destId="{ED3FD0CC-0EC1-4D4F-8EDE-C5BCCDD91C48}" srcOrd="1" destOrd="0" parTransId="{11FB0B12-283A-477A-BD75-E663AE558D1A}" sibTransId="{42D7FF83-A71E-405C-B0F4-A9613F778BD4}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74D829B7-8806-45AC-99B7-58441E0AEA6A}" type="presOf" srcId="{03F48AE5-F796-44AB-A352-CE7BF8F1F7B3}" destId="{42EC1661-8580-4399-BB22-26234ADAA6B7}" srcOrd="0" destOrd="2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A03F8ABE-C1D1-4D58-80EF-3E319CFBB86E}" type="presOf" srcId="{48F2038A-A118-4954-BCF5-F1738FECA87A}" destId="{FF477E00-FA04-4ECF-8105-81997CB510FD}" srcOrd="0" destOrd="3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6F3443C5-3B05-41FC-8C94-6301276996B4}" type="presOf" srcId="{83AB2DE2-E5B3-463E-9F3A-05FE063FEAE6}" destId="{FF477E00-FA04-4ECF-8105-81997CB510FD}" srcOrd="0" destOrd="1" presId="urn:microsoft.com/office/officeart/2005/8/layout/vList4"/>
    <dgm:cxn modelId="{F18E18D7-8BD2-44E0-A760-148538D22744}" srcId="{5F144373-5013-41E6-80DD-9441800913F7}" destId="{83AB2DE2-E5B3-463E-9F3A-05FE063FEAE6}" srcOrd="0" destOrd="0" parTransId="{C68BD380-CEB1-4CA7-A36A-ADD4B0A1CB59}" sibTransId="{53AAECF1-1358-4773-A3BC-D87034CA6F07}"/>
    <dgm:cxn modelId="{970E11E9-D976-4674-B0BE-041C2E376AD9}" srcId="{970C1885-DA7C-489A-99C4-760A0709F619}" destId="{E1285C2E-EF7D-486A-AD99-FB32C2F66F7E}" srcOrd="0" destOrd="0" parTransId="{949D3AF1-FD70-488E-8476-C26FAF647C34}" sibTransId="{41F76430-4C72-4FFC-89EF-A849BADBC094}"/>
    <dgm:cxn modelId="{A3EA4EFD-2FB7-4C72-9966-5409A00F7B8B}" type="presOf" srcId="{ED3FD0CC-0EC1-4D4F-8EDE-C5BCCDD91C48}" destId="{FF477E00-FA04-4ECF-8105-81997CB510FD}" srcOrd="0" destOrd="2" presId="urn:microsoft.com/office/officeart/2005/8/layout/vList4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3D743-CE21-4E81-8D07-460CC7B56E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5DD321-DE92-4A6A-B577-A54F3F5E1632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400" dirty="0">
              <a:solidFill>
                <a:srgbClr val="084A8B"/>
              </a:solidFill>
            </a:rPr>
            <a:t>Cílové skupiny</a:t>
          </a:r>
        </a:p>
      </dgm:t>
    </dgm:pt>
    <dgm:pt modelId="{B7AB2ED1-A446-4DBD-BFEC-1C77D422E61B}" type="parTrans" cxnId="{B0B7634B-D61F-4782-90ED-92D4DFC974AD}">
      <dgm:prSet/>
      <dgm:spPr/>
      <dgm:t>
        <a:bodyPr/>
        <a:lstStyle/>
        <a:p>
          <a:endParaRPr lang="cs-CZ"/>
        </a:p>
      </dgm:t>
    </dgm:pt>
    <dgm:pt modelId="{82AD8980-97A1-4227-BABA-A6C4EF5D2CF3}" type="sibTrans" cxnId="{B0B7634B-D61F-4782-90ED-92D4DFC974AD}">
      <dgm:prSet/>
      <dgm:spPr/>
      <dgm:t>
        <a:bodyPr/>
        <a:lstStyle/>
        <a:p>
          <a:endParaRPr lang="cs-CZ"/>
        </a:p>
      </dgm:t>
    </dgm:pt>
    <dgm:pt modelId="{EC42C1D5-CA80-471C-B6F8-6E4F12E9353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Zaměstnanci žadatele</a:t>
          </a:r>
        </a:p>
      </dgm:t>
    </dgm:pt>
    <dgm:pt modelId="{F82D063E-E85A-4DBF-A82B-E61AFF23A7EE}" type="parTrans" cxnId="{4D6E3E6C-37A0-4109-BFAE-E646A60AF653}">
      <dgm:prSet/>
      <dgm:spPr/>
      <dgm:t>
        <a:bodyPr/>
        <a:lstStyle/>
        <a:p>
          <a:endParaRPr lang="cs-CZ"/>
        </a:p>
      </dgm:t>
    </dgm:pt>
    <dgm:pt modelId="{C5E0EC40-BE17-48C0-BA55-131736C972A9}" type="sibTrans" cxnId="{4D6E3E6C-37A0-4109-BFAE-E646A60AF653}">
      <dgm:prSet/>
      <dgm:spPr/>
      <dgm:t>
        <a:bodyPr/>
        <a:lstStyle/>
        <a:p>
          <a:endParaRPr lang="cs-CZ"/>
        </a:p>
      </dgm:t>
    </dgm:pt>
    <dgm:pt modelId="{FC069BF1-38C3-4A32-A36F-3C78DAEEBAF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Osoba žadatele</a:t>
          </a:r>
        </a:p>
      </dgm:t>
    </dgm:pt>
    <dgm:pt modelId="{7AF3D0F2-E5C2-44F7-9AB8-8B0CC3B52171}" type="parTrans" cxnId="{233B0CBD-B76C-4DFF-83BC-B8DB547E0A0B}">
      <dgm:prSet/>
      <dgm:spPr/>
      <dgm:t>
        <a:bodyPr/>
        <a:lstStyle/>
        <a:p>
          <a:endParaRPr lang="cs-CZ"/>
        </a:p>
      </dgm:t>
    </dgm:pt>
    <dgm:pt modelId="{EF69EEE8-A01E-4536-8A75-D28C93E5B6F4}" type="sibTrans" cxnId="{233B0CBD-B76C-4DFF-83BC-B8DB547E0A0B}">
      <dgm:prSet/>
      <dgm:spPr/>
      <dgm:t>
        <a:bodyPr/>
        <a:lstStyle/>
        <a:p>
          <a:endParaRPr lang="cs-CZ"/>
        </a:p>
      </dgm:t>
    </dgm:pt>
    <dgm:pt modelId="{816AD1E0-F509-4286-94CA-89FE0F51DF71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Osoba samostatně výdělečně činná</a:t>
          </a:r>
        </a:p>
      </dgm:t>
    </dgm:pt>
    <dgm:pt modelId="{A79ED8D4-89FB-4E77-930E-E271ED289205}" type="parTrans" cxnId="{20204490-0424-4513-BEC1-7F7D4BF0B794}">
      <dgm:prSet/>
      <dgm:spPr/>
      <dgm:t>
        <a:bodyPr/>
        <a:lstStyle/>
        <a:p>
          <a:endParaRPr lang="cs-CZ"/>
        </a:p>
      </dgm:t>
    </dgm:pt>
    <dgm:pt modelId="{6F124CCB-D3C4-401E-B77E-F7D156235858}" type="sibTrans" cxnId="{20204490-0424-4513-BEC1-7F7D4BF0B794}">
      <dgm:prSet/>
      <dgm:spPr/>
      <dgm:t>
        <a:bodyPr/>
        <a:lstStyle/>
        <a:p>
          <a:endParaRPr lang="cs-CZ"/>
        </a:p>
      </dgm:t>
    </dgm:pt>
    <dgm:pt modelId="{43DEFE40-2278-4890-B4D7-26422239681F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Osoby, které jsou v </a:t>
          </a:r>
          <a:r>
            <a:rPr lang="cs-CZ" sz="1800" b="1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dirty="0">
              <a:solidFill>
                <a:srgbClr val="084A8B"/>
              </a:solidFill>
            </a:rPr>
            <a:t> k žadateli, </a:t>
          </a:r>
          <a:r>
            <a:rPr lang="cs-CZ" sz="1800" b="1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gm:t>
    </dgm:pt>
    <dgm:pt modelId="{F671EFAB-BD53-406C-BCEB-47CC9232531C}" type="parTrans" cxnId="{9084BA92-C779-4882-AC55-78C79819D9AE}">
      <dgm:prSet/>
      <dgm:spPr/>
      <dgm:t>
        <a:bodyPr/>
        <a:lstStyle/>
        <a:p>
          <a:endParaRPr lang="cs-CZ"/>
        </a:p>
      </dgm:t>
    </dgm:pt>
    <dgm:pt modelId="{A2E77629-10C3-486C-AECC-119D2B786773}" type="sibTrans" cxnId="{9084BA92-C779-4882-AC55-78C79819D9AE}">
      <dgm:prSet/>
      <dgm:spPr/>
      <dgm:t>
        <a:bodyPr/>
        <a:lstStyle/>
        <a:p>
          <a:endParaRPr lang="cs-CZ"/>
        </a:p>
      </dgm:t>
    </dgm:pt>
    <dgm:pt modelId="{D5FF93B5-B698-405C-920A-BD931E0CC33C}">
      <dgm:prSet custT="1"/>
      <dgm:spPr/>
      <dgm:t>
        <a:bodyPr/>
        <a:lstStyle/>
        <a:p>
          <a:r>
            <a:rPr lang="cs-CZ" sz="2000" dirty="0"/>
            <a:t>Z cílových skupin vyloučeni</a:t>
          </a:r>
        </a:p>
      </dgm:t>
    </dgm:pt>
    <dgm:pt modelId="{DC0A145D-58C6-43C7-BF59-A52A6F02D0F2}" type="parTrans" cxnId="{9C5B5624-8BD5-4995-8015-DE9163AC9A32}">
      <dgm:prSet/>
      <dgm:spPr/>
      <dgm:t>
        <a:bodyPr/>
        <a:lstStyle/>
        <a:p>
          <a:endParaRPr lang="cs-CZ"/>
        </a:p>
      </dgm:t>
    </dgm:pt>
    <dgm:pt modelId="{7124F1D9-C791-4CB8-B3E2-623851D87C28}" type="sibTrans" cxnId="{9C5B5624-8BD5-4995-8015-DE9163AC9A32}">
      <dgm:prSet/>
      <dgm:spPr/>
      <dgm:t>
        <a:bodyPr/>
        <a:lstStyle/>
        <a:p>
          <a:endParaRPr lang="cs-CZ"/>
        </a:p>
      </dgm:t>
    </dgm:pt>
    <dgm:pt modelId="{5E6BDC58-2154-48F0-AC0D-D7BF41F26D3C}">
      <dgm:prSet custT="1"/>
      <dgm:spPr/>
      <dgm:t>
        <a:bodyPr/>
        <a:lstStyle/>
        <a:p>
          <a:r>
            <a:rPr lang="cs-CZ" sz="1800" dirty="0"/>
            <a:t>Zaměstnanci subjektů, kterým byla poskytnuta veřejná podpora/podpora de minimis v projektech v rámci tematických výzev zaměřených na vzdělávání ve firmách v Operačním programu Spravedlivá transformace</a:t>
          </a:r>
        </a:p>
      </dgm:t>
    </dgm:pt>
    <dgm:pt modelId="{4C166464-1156-4F13-B729-990D1E5ECE4C}" type="parTrans" cxnId="{C1C49045-607E-42FB-88B0-9392B72AC657}">
      <dgm:prSet/>
      <dgm:spPr/>
      <dgm:t>
        <a:bodyPr/>
        <a:lstStyle/>
        <a:p>
          <a:endParaRPr lang="cs-CZ"/>
        </a:p>
      </dgm:t>
    </dgm:pt>
    <dgm:pt modelId="{8596697A-DD54-4AF6-A0A1-07E8DF2E9C13}" type="sibTrans" cxnId="{C1C49045-607E-42FB-88B0-9392B72AC657}">
      <dgm:prSet/>
      <dgm:spPr/>
      <dgm:t>
        <a:bodyPr/>
        <a:lstStyle/>
        <a:p>
          <a:endParaRPr lang="cs-CZ"/>
        </a:p>
      </dgm:t>
    </dgm:pt>
    <dgm:pt modelId="{49669AE5-3C3A-4AF4-B014-C089C20BB5D9}" type="pres">
      <dgm:prSet presAssocID="{59F3D743-CE21-4E81-8D07-460CC7B56E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C6F3B7-B296-4C95-91D5-60E60B404F33}" type="pres">
      <dgm:prSet presAssocID="{025DD321-DE92-4A6A-B577-A54F3F5E1632}" presName="root1" presStyleCnt="0"/>
      <dgm:spPr/>
    </dgm:pt>
    <dgm:pt modelId="{D1960FBE-ADD5-4288-91E7-BBDDE09F9235}" type="pres">
      <dgm:prSet presAssocID="{025DD321-DE92-4A6A-B577-A54F3F5E1632}" presName="LevelOneTextNode" presStyleLbl="node0" presStyleIdx="0" presStyleCnt="1" custAng="5400000" custScaleY="31442">
        <dgm:presLayoutVars>
          <dgm:chPref val="3"/>
        </dgm:presLayoutVars>
      </dgm:prSet>
      <dgm:spPr/>
    </dgm:pt>
    <dgm:pt modelId="{3FFB8C1A-9AEC-4F6E-86F8-2385FCED0216}" type="pres">
      <dgm:prSet presAssocID="{025DD321-DE92-4A6A-B577-A54F3F5E1632}" presName="level2hierChild" presStyleCnt="0"/>
      <dgm:spPr/>
    </dgm:pt>
    <dgm:pt modelId="{4EEA727B-1D8D-474F-B184-F35A5C09C2EA}" type="pres">
      <dgm:prSet presAssocID="{F82D063E-E85A-4DBF-A82B-E61AFF23A7EE}" presName="conn2-1" presStyleLbl="parChTrans1D2" presStyleIdx="0" presStyleCnt="3"/>
      <dgm:spPr/>
    </dgm:pt>
    <dgm:pt modelId="{32724F2D-E38D-48F8-BB61-AEBBF02E7637}" type="pres">
      <dgm:prSet presAssocID="{F82D063E-E85A-4DBF-A82B-E61AFF23A7EE}" presName="connTx" presStyleLbl="parChTrans1D2" presStyleIdx="0" presStyleCnt="3"/>
      <dgm:spPr/>
    </dgm:pt>
    <dgm:pt modelId="{C7AAEC74-7230-40AE-B311-86932C653A68}" type="pres">
      <dgm:prSet presAssocID="{EC42C1D5-CA80-471C-B6F8-6E4F12E9353A}" presName="root2" presStyleCnt="0"/>
      <dgm:spPr/>
    </dgm:pt>
    <dgm:pt modelId="{099050CB-C73E-4F12-BB10-F755F3C94B71}" type="pres">
      <dgm:prSet presAssocID="{EC42C1D5-CA80-471C-B6F8-6E4F12E9353A}" presName="LevelTwoTextNode" presStyleLbl="node2" presStyleIdx="0" presStyleCnt="3" custScaleX="79391" custScaleY="85769">
        <dgm:presLayoutVars>
          <dgm:chPref val="3"/>
        </dgm:presLayoutVars>
      </dgm:prSet>
      <dgm:spPr/>
    </dgm:pt>
    <dgm:pt modelId="{8DF96E10-B31A-4F5A-8E8D-D86B226C1C13}" type="pres">
      <dgm:prSet presAssocID="{EC42C1D5-CA80-471C-B6F8-6E4F12E9353A}" presName="level3hierChild" presStyleCnt="0"/>
      <dgm:spPr/>
    </dgm:pt>
    <dgm:pt modelId="{8EB183FC-4B5E-450C-9AD4-2693647D76D1}" type="pres">
      <dgm:prSet presAssocID="{F671EFAB-BD53-406C-BCEB-47CC9232531C}" presName="conn2-1" presStyleLbl="parChTrans1D3" presStyleIdx="0" presStyleCnt="3"/>
      <dgm:spPr/>
    </dgm:pt>
    <dgm:pt modelId="{C88F81EB-3B61-4FDC-A7BF-0BEEDE49A546}" type="pres">
      <dgm:prSet presAssocID="{F671EFAB-BD53-406C-BCEB-47CC9232531C}" presName="connTx" presStyleLbl="parChTrans1D3" presStyleIdx="0" presStyleCnt="3"/>
      <dgm:spPr/>
    </dgm:pt>
    <dgm:pt modelId="{9B32C53F-86C2-4675-B5A8-4E795B0EE1B8}" type="pres">
      <dgm:prSet presAssocID="{43DEFE40-2278-4890-B4D7-26422239681F}" presName="root2" presStyleCnt="0"/>
      <dgm:spPr/>
    </dgm:pt>
    <dgm:pt modelId="{5AA51C9F-38BD-42CA-B39E-6642F8D5BF35}" type="pres">
      <dgm:prSet presAssocID="{43DEFE40-2278-4890-B4D7-26422239681F}" presName="LevelTwoTextNode" presStyleLbl="node3" presStyleIdx="0" presStyleCnt="3" custScaleX="137001" custScaleY="206693">
        <dgm:presLayoutVars>
          <dgm:chPref val="3"/>
        </dgm:presLayoutVars>
      </dgm:prSet>
      <dgm:spPr/>
    </dgm:pt>
    <dgm:pt modelId="{2ECDC629-40A1-4CFD-9AF1-2A81A41DA7DD}" type="pres">
      <dgm:prSet presAssocID="{43DEFE40-2278-4890-B4D7-26422239681F}" presName="level3hierChild" presStyleCnt="0"/>
      <dgm:spPr/>
    </dgm:pt>
    <dgm:pt modelId="{D621CFAC-1D28-4B84-B4DD-9D23CD740A6F}" type="pres">
      <dgm:prSet presAssocID="{7AF3D0F2-E5C2-44F7-9AB8-8B0CC3B52171}" presName="conn2-1" presStyleLbl="parChTrans1D2" presStyleIdx="1" presStyleCnt="3"/>
      <dgm:spPr/>
    </dgm:pt>
    <dgm:pt modelId="{FBDE349D-4364-40CA-B05C-A9DF376F6216}" type="pres">
      <dgm:prSet presAssocID="{7AF3D0F2-E5C2-44F7-9AB8-8B0CC3B52171}" presName="connTx" presStyleLbl="parChTrans1D2" presStyleIdx="1" presStyleCnt="3"/>
      <dgm:spPr/>
    </dgm:pt>
    <dgm:pt modelId="{C020474E-B58C-4A78-A9D2-8003019C517F}" type="pres">
      <dgm:prSet presAssocID="{FC069BF1-38C3-4A32-A36F-3C78DAEEBAFA}" presName="root2" presStyleCnt="0"/>
      <dgm:spPr/>
    </dgm:pt>
    <dgm:pt modelId="{7EF429D3-34B1-4B7B-A2CA-30587496F140}" type="pres">
      <dgm:prSet presAssocID="{FC069BF1-38C3-4A32-A36F-3C78DAEEBAFA}" presName="LevelTwoTextNode" presStyleLbl="node2" presStyleIdx="1" presStyleCnt="3" custScaleX="79499" custScaleY="93730">
        <dgm:presLayoutVars>
          <dgm:chPref val="3"/>
        </dgm:presLayoutVars>
      </dgm:prSet>
      <dgm:spPr/>
    </dgm:pt>
    <dgm:pt modelId="{2D2758EB-3A7B-406F-A249-7784C6120A8C}" type="pres">
      <dgm:prSet presAssocID="{FC069BF1-38C3-4A32-A36F-3C78DAEEBAFA}" presName="level3hierChild" presStyleCnt="0"/>
      <dgm:spPr/>
    </dgm:pt>
    <dgm:pt modelId="{99082F8E-39F7-4181-8911-73044DDFE8E1}" type="pres">
      <dgm:prSet presAssocID="{A79ED8D4-89FB-4E77-930E-E271ED289205}" presName="conn2-1" presStyleLbl="parChTrans1D3" presStyleIdx="1" presStyleCnt="3"/>
      <dgm:spPr/>
    </dgm:pt>
    <dgm:pt modelId="{CE174A70-A22B-4F02-A508-D81262F1A095}" type="pres">
      <dgm:prSet presAssocID="{A79ED8D4-89FB-4E77-930E-E271ED289205}" presName="connTx" presStyleLbl="parChTrans1D3" presStyleIdx="1" presStyleCnt="3"/>
      <dgm:spPr/>
    </dgm:pt>
    <dgm:pt modelId="{78A84817-64C0-4277-915A-897832309DEF}" type="pres">
      <dgm:prSet presAssocID="{816AD1E0-F509-4286-94CA-89FE0F51DF71}" presName="root2" presStyleCnt="0"/>
      <dgm:spPr/>
    </dgm:pt>
    <dgm:pt modelId="{70EDD6AD-2B92-4C17-BEFA-26E8CFB6EE87}" type="pres">
      <dgm:prSet presAssocID="{816AD1E0-F509-4286-94CA-89FE0F51DF71}" presName="LevelTwoTextNode" presStyleLbl="node3" presStyleIdx="1" presStyleCnt="3" custScaleX="136893" custScaleY="75884">
        <dgm:presLayoutVars>
          <dgm:chPref val="3"/>
        </dgm:presLayoutVars>
      </dgm:prSet>
      <dgm:spPr/>
    </dgm:pt>
    <dgm:pt modelId="{8D780EE9-BC4D-48D3-B160-258C2CFB0AF7}" type="pres">
      <dgm:prSet presAssocID="{816AD1E0-F509-4286-94CA-89FE0F51DF71}" presName="level3hierChild" presStyleCnt="0"/>
      <dgm:spPr/>
    </dgm:pt>
    <dgm:pt modelId="{6F10AA9D-C2C2-4938-8E65-2492B5B53192}" type="pres">
      <dgm:prSet presAssocID="{DC0A145D-58C6-43C7-BF59-A52A6F02D0F2}" presName="conn2-1" presStyleLbl="parChTrans1D2" presStyleIdx="2" presStyleCnt="3"/>
      <dgm:spPr/>
    </dgm:pt>
    <dgm:pt modelId="{3C65C92C-C3E3-400F-861B-AC5114C43F46}" type="pres">
      <dgm:prSet presAssocID="{DC0A145D-58C6-43C7-BF59-A52A6F02D0F2}" presName="connTx" presStyleLbl="parChTrans1D2" presStyleIdx="2" presStyleCnt="3"/>
      <dgm:spPr/>
    </dgm:pt>
    <dgm:pt modelId="{194EE5FB-A684-47D8-857E-7D9F6456D850}" type="pres">
      <dgm:prSet presAssocID="{D5FF93B5-B698-405C-920A-BD931E0CC33C}" presName="root2" presStyleCnt="0"/>
      <dgm:spPr/>
    </dgm:pt>
    <dgm:pt modelId="{3B84AE1F-AB86-439F-B785-D33DD41E3393}" type="pres">
      <dgm:prSet presAssocID="{D5FF93B5-B698-405C-920A-BD931E0CC33C}" presName="LevelTwoTextNode" presStyleLbl="node2" presStyleIdx="2" presStyleCnt="3" custScaleX="80125">
        <dgm:presLayoutVars>
          <dgm:chPref val="3"/>
        </dgm:presLayoutVars>
      </dgm:prSet>
      <dgm:spPr/>
    </dgm:pt>
    <dgm:pt modelId="{F7ED6C06-80D0-4B0C-B8AA-4CE180BFE48B}" type="pres">
      <dgm:prSet presAssocID="{D5FF93B5-B698-405C-920A-BD931E0CC33C}" presName="level3hierChild" presStyleCnt="0"/>
      <dgm:spPr/>
    </dgm:pt>
    <dgm:pt modelId="{64A321DD-9BFF-445F-AC93-600BE3144352}" type="pres">
      <dgm:prSet presAssocID="{4C166464-1156-4F13-B729-990D1E5ECE4C}" presName="conn2-1" presStyleLbl="parChTrans1D3" presStyleIdx="2" presStyleCnt="3"/>
      <dgm:spPr/>
    </dgm:pt>
    <dgm:pt modelId="{BB18E5E8-F623-4797-ACD2-2AFF82CA116F}" type="pres">
      <dgm:prSet presAssocID="{4C166464-1156-4F13-B729-990D1E5ECE4C}" presName="connTx" presStyleLbl="parChTrans1D3" presStyleIdx="2" presStyleCnt="3"/>
      <dgm:spPr/>
    </dgm:pt>
    <dgm:pt modelId="{D8095A5E-766A-4308-85C7-1CA7116D49F7}" type="pres">
      <dgm:prSet presAssocID="{5E6BDC58-2154-48F0-AC0D-D7BF41F26D3C}" presName="root2" presStyleCnt="0"/>
      <dgm:spPr/>
    </dgm:pt>
    <dgm:pt modelId="{C9650965-8108-4E03-B7CE-AB6E464CFBCD}" type="pres">
      <dgm:prSet presAssocID="{5E6BDC58-2154-48F0-AC0D-D7BF41F26D3C}" presName="LevelTwoTextNode" presStyleLbl="node3" presStyleIdx="2" presStyleCnt="3" custScaleX="134955" custScaleY="211794">
        <dgm:presLayoutVars>
          <dgm:chPref val="3"/>
        </dgm:presLayoutVars>
      </dgm:prSet>
      <dgm:spPr/>
    </dgm:pt>
    <dgm:pt modelId="{0C7CD294-C9B0-4937-A1BF-1E55F02940D3}" type="pres">
      <dgm:prSet presAssocID="{5E6BDC58-2154-48F0-AC0D-D7BF41F26D3C}" presName="level3hierChild" presStyleCnt="0"/>
      <dgm:spPr/>
    </dgm:pt>
  </dgm:ptLst>
  <dgm:cxnLst>
    <dgm:cxn modelId="{DD825D19-4DBA-44C6-A6E0-7C456454B416}" type="presOf" srcId="{D5FF93B5-B698-405C-920A-BD931E0CC33C}" destId="{3B84AE1F-AB86-439F-B785-D33DD41E3393}" srcOrd="0" destOrd="0" presId="urn:microsoft.com/office/officeart/2008/layout/HorizontalMultiLevelHierarchy"/>
    <dgm:cxn modelId="{9C5B5624-8BD5-4995-8015-DE9163AC9A32}" srcId="{025DD321-DE92-4A6A-B577-A54F3F5E1632}" destId="{D5FF93B5-B698-405C-920A-BD931E0CC33C}" srcOrd="2" destOrd="0" parTransId="{DC0A145D-58C6-43C7-BF59-A52A6F02D0F2}" sibTransId="{7124F1D9-C791-4CB8-B3E2-623851D87C28}"/>
    <dgm:cxn modelId="{7C81BE2C-7007-4366-82BE-5A2C2A2A46D2}" type="presOf" srcId="{DC0A145D-58C6-43C7-BF59-A52A6F02D0F2}" destId="{6F10AA9D-C2C2-4938-8E65-2492B5B53192}" srcOrd="0" destOrd="0" presId="urn:microsoft.com/office/officeart/2008/layout/HorizontalMultiLevelHierarchy"/>
    <dgm:cxn modelId="{26F4C036-C81D-49CA-9C58-9ECF0FE83BEA}" type="presOf" srcId="{43DEFE40-2278-4890-B4D7-26422239681F}" destId="{5AA51C9F-38BD-42CA-B39E-6642F8D5BF35}" srcOrd="0" destOrd="0" presId="urn:microsoft.com/office/officeart/2008/layout/HorizontalMultiLevelHierarchy"/>
    <dgm:cxn modelId="{4B1D4839-2843-46BF-8C95-7CFAA94B3432}" type="presOf" srcId="{EC42C1D5-CA80-471C-B6F8-6E4F12E9353A}" destId="{099050CB-C73E-4F12-BB10-F755F3C94B71}" srcOrd="0" destOrd="0" presId="urn:microsoft.com/office/officeart/2008/layout/HorizontalMultiLevelHierarchy"/>
    <dgm:cxn modelId="{237D553C-D3FF-48AD-A205-E68C10B1DFEA}" type="presOf" srcId="{F82D063E-E85A-4DBF-A82B-E61AFF23A7EE}" destId="{32724F2D-E38D-48F8-BB61-AEBBF02E7637}" srcOrd="1" destOrd="0" presId="urn:microsoft.com/office/officeart/2008/layout/HorizontalMultiLevelHierarchy"/>
    <dgm:cxn modelId="{45AC2F3F-9DEE-482D-9C25-DD21DAC75CE6}" type="presOf" srcId="{5E6BDC58-2154-48F0-AC0D-D7BF41F26D3C}" destId="{C9650965-8108-4E03-B7CE-AB6E464CFBCD}" srcOrd="0" destOrd="0" presId="urn:microsoft.com/office/officeart/2008/layout/HorizontalMultiLevelHierarchy"/>
    <dgm:cxn modelId="{A994075D-DCB7-42A6-B3CD-CFF2E7A7D969}" type="presOf" srcId="{F671EFAB-BD53-406C-BCEB-47CC9232531C}" destId="{8EB183FC-4B5E-450C-9AD4-2693647D76D1}" srcOrd="0" destOrd="0" presId="urn:microsoft.com/office/officeart/2008/layout/HorizontalMultiLevelHierarchy"/>
    <dgm:cxn modelId="{24873C42-6E31-49F4-A094-154FFBA51AA9}" type="presOf" srcId="{A79ED8D4-89FB-4E77-930E-E271ED289205}" destId="{CE174A70-A22B-4F02-A508-D81262F1A095}" srcOrd="1" destOrd="0" presId="urn:microsoft.com/office/officeart/2008/layout/HorizontalMultiLevelHierarchy"/>
    <dgm:cxn modelId="{C1C49045-607E-42FB-88B0-9392B72AC657}" srcId="{D5FF93B5-B698-405C-920A-BD931E0CC33C}" destId="{5E6BDC58-2154-48F0-AC0D-D7BF41F26D3C}" srcOrd="0" destOrd="0" parTransId="{4C166464-1156-4F13-B729-990D1E5ECE4C}" sibTransId="{8596697A-DD54-4AF6-A0A1-07E8DF2E9C13}"/>
    <dgm:cxn modelId="{B0B7634B-D61F-4782-90ED-92D4DFC974AD}" srcId="{59F3D743-CE21-4E81-8D07-460CC7B56E77}" destId="{025DD321-DE92-4A6A-B577-A54F3F5E1632}" srcOrd="0" destOrd="0" parTransId="{B7AB2ED1-A446-4DBD-BFEC-1C77D422E61B}" sibTransId="{82AD8980-97A1-4227-BABA-A6C4EF5D2CF3}"/>
    <dgm:cxn modelId="{4D6E3E6C-37A0-4109-BFAE-E646A60AF653}" srcId="{025DD321-DE92-4A6A-B577-A54F3F5E1632}" destId="{EC42C1D5-CA80-471C-B6F8-6E4F12E9353A}" srcOrd="0" destOrd="0" parTransId="{F82D063E-E85A-4DBF-A82B-E61AFF23A7EE}" sibTransId="{C5E0EC40-BE17-48C0-BA55-131736C972A9}"/>
    <dgm:cxn modelId="{4281DE4D-81F8-46B7-A3B4-A3A1DE84DC78}" type="presOf" srcId="{A79ED8D4-89FB-4E77-930E-E271ED289205}" destId="{99082F8E-39F7-4181-8911-73044DDFE8E1}" srcOrd="0" destOrd="0" presId="urn:microsoft.com/office/officeart/2008/layout/HorizontalMultiLevelHierarchy"/>
    <dgm:cxn modelId="{103E696E-B5A7-4DCE-ACED-805B2A61C304}" type="presOf" srcId="{4C166464-1156-4F13-B729-990D1E5ECE4C}" destId="{BB18E5E8-F623-4797-ACD2-2AFF82CA116F}" srcOrd="1" destOrd="0" presId="urn:microsoft.com/office/officeart/2008/layout/HorizontalMultiLevelHierarchy"/>
    <dgm:cxn modelId="{29136B7A-9177-46A3-BAAE-B6F36E0CC980}" type="presOf" srcId="{F82D063E-E85A-4DBF-A82B-E61AFF23A7EE}" destId="{4EEA727B-1D8D-474F-B184-F35A5C09C2EA}" srcOrd="0" destOrd="0" presId="urn:microsoft.com/office/officeart/2008/layout/HorizontalMultiLevelHierarchy"/>
    <dgm:cxn modelId="{5ABF7C8B-A9C2-4D05-B6F7-4CEA110F27AA}" type="presOf" srcId="{7AF3D0F2-E5C2-44F7-9AB8-8B0CC3B52171}" destId="{FBDE349D-4364-40CA-B05C-A9DF376F6216}" srcOrd="1" destOrd="0" presId="urn:microsoft.com/office/officeart/2008/layout/HorizontalMultiLevelHierarchy"/>
    <dgm:cxn modelId="{20204490-0424-4513-BEC1-7F7D4BF0B794}" srcId="{FC069BF1-38C3-4A32-A36F-3C78DAEEBAFA}" destId="{816AD1E0-F509-4286-94CA-89FE0F51DF71}" srcOrd="0" destOrd="0" parTransId="{A79ED8D4-89FB-4E77-930E-E271ED289205}" sibTransId="{6F124CCB-D3C4-401E-B77E-F7D156235858}"/>
    <dgm:cxn modelId="{9084BA92-C779-4882-AC55-78C79819D9AE}" srcId="{EC42C1D5-CA80-471C-B6F8-6E4F12E9353A}" destId="{43DEFE40-2278-4890-B4D7-26422239681F}" srcOrd="0" destOrd="0" parTransId="{F671EFAB-BD53-406C-BCEB-47CC9232531C}" sibTransId="{A2E77629-10C3-486C-AECC-119D2B786773}"/>
    <dgm:cxn modelId="{2C4C7A95-2CB4-4E00-BDE8-94A9E68BFE3D}" type="presOf" srcId="{FC069BF1-38C3-4A32-A36F-3C78DAEEBAFA}" destId="{7EF429D3-34B1-4B7B-A2CA-30587496F140}" srcOrd="0" destOrd="0" presId="urn:microsoft.com/office/officeart/2008/layout/HorizontalMultiLevelHierarchy"/>
    <dgm:cxn modelId="{6A41FFA0-A0C8-4F93-8BB6-307841F47647}" type="presOf" srcId="{59F3D743-CE21-4E81-8D07-460CC7B56E77}" destId="{49669AE5-3C3A-4AF4-B014-C089C20BB5D9}" srcOrd="0" destOrd="0" presId="urn:microsoft.com/office/officeart/2008/layout/HorizontalMultiLevelHierarchy"/>
    <dgm:cxn modelId="{2C1A31A2-3F83-49EF-B372-203CBC0D5B8B}" type="presOf" srcId="{025DD321-DE92-4A6A-B577-A54F3F5E1632}" destId="{D1960FBE-ADD5-4288-91E7-BBDDE09F9235}" srcOrd="0" destOrd="0" presId="urn:microsoft.com/office/officeart/2008/layout/HorizontalMultiLevelHierarchy"/>
    <dgm:cxn modelId="{E6D576B8-6AF2-4908-9F36-34959FBB86D5}" type="presOf" srcId="{7AF3D0F2-E5C2-44F7-9AB8-8B0CC3B52171}" destId="{D621CFAC-1D28-4B84-B4DD-9D23CD740A6F}" srcOrd="0" destOrd="0" presId="urn:microsoft.com/office/officeart/2008/layout/HorizontalMultiLevelHierarchy"/>
    <dgm:cxn modelId="{7794A6BB-64AE-47EF-B241-1E1D536761EB}" type="presOf" srcId="{DC0A145D-58C6-43C7-BF59-A52A6F02D0F2}" destId="{3C65C92C-C3E3-400F-861B-AC5114C43F46}" srcOrd="1" destOrd="0" presId="urn:microsoft.com/office/officeart/2008/layout/HorizontalMultiLevelHierarchy"/>
    <dgm:cxn modelId="{233B0CBD-B76C-4DFF-83BC-B8DB547E0A0B}" srcId="{025DD321-DE92-4A6A-B577-A54F3F5E1632}" destId="{FC069BF1-38C3-4A32-A36F-3C78DAEEBAFA}" srcOrd="1" destOrd="0" parTransId="{7AF3D0F2-E5C2-44F7-9AB8-8B0CC3B52171}" sibTransId="{EF69EEE8-A01E-4536-8A75-D28C93E5B6F4}"/>
    <dgm:cxn modelId="{749DF1CD-6F7D-4FA7-AA7F-2EA9965793FA}" type="presOf" srcId="{4C166464-1156-4F13-B729-990D1E5ECE4C}" destId="{64A321DD-9BFF-445F-AC93-600BE3144352}" srcOrd="0" destOrd="0" presId="urn:microsoft.com/office/officeart/2008/layout/HorizontalMultiLevelHierarchy"/>
    <dgm:cxn modelId="{578C0DEF-370B-4DF6-A247-F1C04E887866}" type="presOf" srcId="{F671EFAB-BD53-406C-BCEB-47CC9232531C}" destId="{C88F81EB-3B61-4FDC-A7BF-0BEEDE49A546}" srcOrd="1" destOrd="0" presId="urn:microsoft.com/office/officeart/2008/layout/HorizontalMultiLevelHierarchy"/>
    <dgm:cxn modelId="{06EBEAF9-F5AC-43D3-BE38-D38456D77B00}" type="presOf" srcId="{816AD1E0-F509-4286-94CA-89FE0F51DF71}" destId="{70EDD6AD-2B92-4C17-BEFA-26E8CFB6EE87}" srcOrd="0" destOrd="0" presId="urn:microsoft.com/office/officeart/2008/layout/HorizontalMultiLevelHierarchy"/>
    <dgm:cxn modelId="{B51EACF6-422E-410F-8377-E6FE286ABDC4}" type="presParOf" srcId="{49669AE5-3C3A-4AF4-B014-C089C20BB5D9}" destId="{4EC6F3B7-B296-4C95-91D5-60E60B404F33}" srcOrd="0" destOrd="0" presId="urn:microsoft.com/office/officeart/2008/layout/HorizontalMultiLevelHierarchy"/>
    <dgm:cxn modelId="{4A4633DC-2343-41A3-947B-0BA13B7DBCE3}" type="presParOf" srcId="{4EC6F3B7-B296-4C95-91D5-60E60B404F33}" destId="{D1960FBE-ADD5-4288-91E7-BBDDE09F9235}" srcOrd="0" destOrd="0" presId="urn:microsoft.com/office/officeart/2008/layout/HorizontalMultiLevelHierarchy"/>
    <dgm:cxn modelId="{92677FCA-B74C-4F46-8F74-D269382B5CC4}" type="presParOf" srcId="{4EC6F3B7-B296-4C95-91D5-60E60B404F33}" destId="{3FFB8C1A-9AEC-4F6E-86F8-2385FCED0216}" srcOrd="1" destOrd="0" presId="urn:microsoft.com/office/officeart/2008/layout/HorizontalMultiLevelHierarchy"/>
    <dgm:cxn modelId="{E4CADD12-A62C-467D-9EDB-38F5BE746361}" type="presParOf" srcId="{3FFB8C1A-9AEC-4F6E-86F8-2385FCED0216}" destId="{4EEA727B-1D8D-474F-B184-F35A5C09C2EA}" srcOrd="0" destOrd="0" presId="urn:microsoft.com/office/officeart/2008/layout/HorizontalMultiLevelHierarchy"/>
    <dgm:cxn modelId="{BE5A22B6-452A-4507-AD5E-0D96822F0429}" type="presParOf" srcId="{4EEA727B-1D8D-474F-B184-F35A5C09C2EA}" destId="{32724F2D-E38D-48F8-BB61-AEBBF02E7637}" srcOrd="0" destOrd="0" presId="urn:microsoft.com/office/officeart/2008/layout/HorizontalMultiLevelHierarchy"/>
    <dgm:cxn modelId="{1D1F5622-FFB3-482C-86F9-79EE2908F1CA}" type="presParOf" srcId="{3FFB8C1A-9AEC-4F6E-86F8-2385FCED0216}" destId="{C7AAEC74-7230-40AE-B311-86932C653A68}" srcOrd="1" destOrd="0" presId="urn:microsoft.com/office/officeart/2008/layout/HorizontalMultiLevelHierarchy"/>
    <dgm:cxn modelId="{9CB9B76F-9C50-43AA-8E4E-616A6B155F59}" type="presParOf" srcId="{C7AAEC74-7230-40AE-B311-86932C653A68}" destId="{099050CB-C73E-4F12-BB10-F755F3C94B71}" srcOrd="0" destOrd="0" presId="urn:microsoft.com/office/officeart/2008/layout/HorizontalMultiLevelHierarchy"/>
    <dgm:cxn modelId="{DCED5FF5-D664-463B-B921-274760759364}" type="presParOf" srcId="{C7AAEC74-7230-40AE-B311-86932C653A68}" destId="{8DF96E10-B31A-4F5A-8E8D-D86B226C1C13}" srcOrd="1" destOrd="0" presId="urn:microsoft.com/office/officeart/2008/layout/HorizontalMultiLevelHierarchy"/>
    <dgm:cxn modelId="{44F6501E-27F0-40E3-B116-45A621D646F4}" type="presParOf" srcId="{8DF96E10-B31A-4F5A-8E8D-D86B226C1C13}" destId="{8EB183FC-4B5E-450C-9AD4-2693647D76D1}" srcOrd="0" destOrd="0" presId="urn:microsoft.com/office/officeart/2008/layout/HorizontalMultiLevelHierarchy"/>
    <dgm:cxn modelId="{CAB1375E-FF91-4FC7-8E3D-F1334F7FCAD8}" type="presParOf" srcId="{8EB183FC-4B5E-450C-9AD4-2693647D76D1}" destId="{C88F81EB-3B61-4FDC-A7BF-0BEEDE49A546}" srcOrd="0" destOrd="0" presId="urn:microsoft.com/office/officeart/2008/layout/HorizontalMultiLevelHierarchy"/>
    <dgm:cxn modelId="{B73EB2B4-276F-47C4-BD65-28B170EDACCF}" type="presParOf" srcId="{8DF96E10-B31A-4F5A-8E8D-D86B226C1C13}" destId="{9B32C53F-86C2-4675-B5A8-4E795B0EE1B8}" srcOrd="1" destOrd="0" presId="urn:microsoft.com/office/officeart/2008/layout/HorizontalMultiLevelHierarchy"/>
    <dgm:cxn modelId="{F175DD1D-63F3-4A4A-B7F2-AC37A578DDAD}" type="presParOf" srcId="{9B32C53F-86C2-4675-B5A8-4E795B0EE1B8}" destId="{5AA51C9F-38BD-42CA-B39E-6642F8D5BF35}" srcOrd="0" destOrd="0" presId="urn:microsoft.com/office/officeart/2008/layout/HorizontalMultiLevelHierarchy"/>
    <dgm:cxn modelId="{2B78B59E-ADB8-44D6-A737-92D4D97C7B72}" type="presParOf" srcId="{9B32C53F-86C2-4675-B5A8-4E795B0EE1B8}" destId="{2ECDC629-40A1-4CFD-9AF1-2A81A41DA7DD}" srcOrd="1" destOrd="0" presId="urn:microsoft.com/office/officeart/2008/layout/HorizontalMultiLevelHierarchy"/>
    <dgm:cxn modelId="{254FE582-A796-4207-954D-9D9187CD139E}" type="presParOf" srcId="{3FFB8C1A-9AEC-4F6E-86F8-2385FCED0216}" destId="{D621CFAC-1D28-4B84-B4DD-9D23CD740A6F}" srcOrd="2" destOrd="0" presId="urn:microsoft.com/office/officeart/2008/layout/HorizontalMultiLevelHierarchy"/>
    <dgm:cxn modelId="{38ABCCFC-0897-4F46-8F31-E89CA5CCC798}" type="presParOf" srcId="{D621CFAC-1D28-4B84-B4DD-9D23CD740A6F}" destId="{FBDE349D-4364-40CA-B05C-A9DF376F6216}" srcOrd="0" destOrd="0" presId="urn:microsoft.com/office/officeart/2008/layout/HorizontalMultiLevelHierarchy"/>
    <dgm:cxn modelId="{DED48AC1-DAD8-41D7-B9C9-40A178B0AA02}" type="presParOf" srcId="{3FFB8C1A-9AEC-4F6E-86F8-2385FCED0216}" destId="{C020474E-B58C-4A78-A9D2-8003019C517F}" srcOrd="3" destOrd="0" presId="urn:microsoft.com/office/officeart/2008/layout/HorizontalMultiLevelHierarchy"/>
    <dgm:cxn modelId="{A86EB0F6-4227-43A7-AAF2-4F4DA4EC3C06}" type="presParOf" srcId="{C020474E-B58C-4A78-A9D2-8003019C517F}" destId="{7EF429D3-34B1-4B7B-A2CA-30587496F140}" srcOrd="0" destOrd="0" presId="urn:microsoft.com/office/officeart/2008/layout/HorizontalMultiLevelHierarchy"/>
    <dgm:cxn modelId="{0FB2163C-B250-4E59-B679-453809CA3365}" type="presParOf" srcId="{C020474E-B58C-4A78-A9D2-8003019C517F}" destId="{2D2758EB-3A7B-406F-A249-7784C6120A8C}" srcOrd="1" destOrd="0" presId="urn:microsoft.com/office/officeart/2008/layout/HorizontalMultiLevelHierarchy"/>
    <dgm:cxn modelId="{7ABD384B-4AD9-4048-92F3-7CB7B99D2813}" type="presParOf" srcId="{2D2758EB-3A7B-406F-A249-7784C6120A8C}" destId="{99082F8E-39F7-4181-8911-73044DDFE8E1}" srcOrd="0" destOrd="0" presId="urn:microsoft.com/office/officeart/2008/layout/HorizontalMultiLevelHierarchy"/>
    <dgm:cxn modelId="{8E5FCD28-D2BB-43C3-9D34-DBE81C78EC2F}" type="presParOf" srcId="{99082F8E-39F7-4181-8911-73044DDFE8E1}" destId="{CE174A70-A22B-4F02-A508-D81262F1A095}" srcOrd="0" destOrd="0" presId="urn:microsoft.com/office/officeart/2008/layout/HorizontalMultiLevelHierarchy"/>
    <dgm:cxn modelId="{E3161462-9286-4EBD-88F4-BB915CC035C5}" type="presParOf" srcId="{2D2758EB-3A7B-406F-A249-7784C6120A8C}" destId="{78A84817-64C0-4277-915A-897832309DEF}" srcOrd="1" destOrd="0" presId="urn:microsoft.com/office/officeart/2008/layout/HorizontalMultiLevelHierarchy"/>
    <dgm:cxn modelId="{A32CDB03-7D74-429B-B5AA-35B2C70A8D2A}" type="presParOf" srcId="{78A84817-64C0-4277-915A-897832309DEF}" destId="{70EDD6AD-2B92-4C17-BEFA-26E8CFB6EE87}" srcOrd="0" destOrd="0" presId="urn:microsoft.com/office/officeart/2008/layout/HorizontalMultiLevelHierarchy"/>
    <dgm:cxn modelId="{619642DB-C590-41AE-B813-3E518AD386B6}" type="presParOf" srcId="{78A84817-64C0-4277-915A-897832309DEF}" destId="{8D780EE9-BC4D-48D3-B160-258C2CFB0AF7}" srcOrd="1" destOrd="0" presId="urn:microsoft.com/office/officeart/2008/layout/HorizontalMultiLevelHierarchy"/>
    <dgm:cxn modelId="{2C9248AC-3B16-4345-A0B6-4D7ECEB3CE04}" type="presParOf" srcId="{3FFB8C1A-9AEC-4F6E-86F8-2385FCED0216}" destId="{6F10AA9D-C2C2-4938-8E65-2492B5B53192}" srcOrd="4" destOrd="0" presId="urn:microsoft.com/office/officeart/2008/layout/HorizontalMultiLevelHierarchy"/>
    <dgm:cxn modelId="{69BF1918-F82D-4535-9879-F5FA4BF2DACC}" type="presParOf" srcId="{6F10AA9D-C2C2-4938-8E65-2492B5B53192}" destId="{3C65C92C-C3E3-400F-861B-AC5114C43F46}" srcOrd="0" destOrd="0" presId="urn:microsoft.com/office/officeart/2008/layout/HorizontalMultiLevelHierarchy"/>
    <dgm:cxn modelId="{9BBE1231-3F20-4B84-8386-8A98B974C03A}" type="presParOf" srcId="{3FFB8C1A-9AEC-4F6E-86F8-2385FCED0216}" destId="{194EE5FB-A684-47D8-857E-7D9F6456D850}" srcOrd="5" destOrd="0" presId="urn:microsoft.com/office/officeart/2008/layout/HorizontalMultiLevelHierarchy"/>
    <dgm:cxn modelId="{CBFF2FA0-9C81-43EF-A36E-C194E8772750}" type="presParOf" srcId="{194EE5FB-A684-47D8-857E-7D9F6456D850}" destId="{3B84AE1F-AB86-439F-B785-D33DD41E3393}" srcOrd="0" destOrd="0" presId="urn:microsoft.com/office/officeart/2008/layout/HorizontalMultiLevelHierarchy"/>
    <dgm:cxn modelId="{7B30FCE6-502A-4AFD-BD7A-1301C91937D6}" type="presParOf" srcId="{194EE5FB-A684-47D8-857E-7D9F6456D850}" destId="{F7ED6C06-80D0-4B0C-B8AA-4CE180BFE48B}" srcOrd="1" destOrd="0" presId="urn:microsoft.com/office/officeart/2008/layout/HorizontalMultiLevelHierarchy"/>
    <dgm:cxn modelId="{9A23D855-FEFC-415E-A502-9AD0ADD490AE}" type="presParOf" srcId="{F7ED6C06-80D0-4B0C-B8AA-4CE180BFE48B}" destId="{64A321DD-9BFF-445F-AC93-600BE3144352}" srcOrd="0" destOrd="0" presId="urn:microsoft.com/office/officeart/2008/layout/HorizontalMultiLevelHierarchy"/>
    <dgm:cxn modelId="{BAAA88E3-FE0A-45E8-BFA4-FA342EE0DCB6}" type="presParOf" srcId="{64A321DD-9BFF-445F-AC93-600BE3144352}" destId="{BB18E5E8-F623-4797-ACD2-2AFF82CA116F}" srcOrd="0" destOrd="0" presId="urn:microsoft.com/office/officeart/2008/layout/HorizontalMultiLevelHierarchy"/>
    <dgm:cxn modelId="{BE26307C-745D-49B4-9869-6D56701CD87A}" type="presParOf" srcId="{F7ED6C06-80D0-4B0C-B8AA-4CE180BFE48B}" destId="{D8095A5E-766A-4308-85C7-1CA7116D49F7}" srcOrd="1" destOrd="0" presId="urn:microsoft.com/office/officeart/2008/layout/HorizontalMultiLevelHierarchy"/>
    <dgm:cxn modelId="{26F3B3BE-C4B1-4E3E-B7AC-8DD22947BD82}" type="presParOf" srcId="{D8095A5E-766A-4308-85C7-1CA7116D49F7}" destId="{C9650965-8108-4E03-B7CE-AB6E464CFBCD}" srcOrd="0" destOrd="0" presId="urn:microsoft.com/office/officeart/2008/layout/HorizontalMultiLevelHierarchy"/>
    <dgm:cxn modelId="{E18FF1E6-D40E-493A-97A0-D52D0F5C7EDD}" type="presParOf" srcId="{D8095A5E-766A-4308-85C7-1CA7116D49F7}" destId="{0C7CD294-C9B0-4937-A1BF-1E55F02940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Účastník = osoba, která získá v rámci projektu podporu v rozsahu min. 40 hodin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Podpora pro vykazování v indikátorech = osobohodiny proplacené v jednotce „Vzdělávání“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Účastník ve věku 55 a více let = účastník, kterému je při vstupu do projektu minimálně 55 let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/>
            <a:t>Nevyčerpání rozpočtu = úměrné ponížení cílových hodnot</a:t>
          </a:r>
          <a:endParaRPr lang="en-US" dirty="0"/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Dosažení méně než 85 % cílových hodnot závazkových indikátorů = sankce 15 % - 50 % z vyčerpané dotace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Místo konání kurzu</a:t>
          </a:r>
          <a:endParaRPr lang="en-US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Místo provedení případné neohlášené kontroly</a:t>
          </a:r>
          <a:endParaRPr lang="en-US" dirty="0">
            <a:solidFill>
              <a:srgbClr val="164088"/>
            </a:solidFill>
          </a:endParaRP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Celá ČR včetně Prahy</a:t>
          </a:r>
          <a:endParaRPr lang="en-US" b="1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6348BA01-800E-415C-A07B-0282A76ADFF8}">
      <dgm:prSet/>
      <dgm:spPr>
        <a:solidFill>
          <a:srgbClr val="AFDDFA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dirty="0">
            <a:solidFill>
              <a:srgbClr val="164088"/>
            </a:solidFill>
          </a:endParaRPr>
        </a:p>
      </dgm:t>
    </dgm:pt>
    <dgm:pt modelId="{66CE4012-55EA-4A82-93E4-0DC37852A8BA}" type="parTrans" cxnId="{DB89B905-C720-4C3C-A520-2505A5594C2D}">
      <dgm:prSet/>
      <dgm:spPr/>
      <dgm:t>
        <a:bodyPr/>
        <a:lstStyle/>
        <a:p>
          <a:endParaRPr lang="en-US"/>
        </a:p>
      </dgm:t>
    </dgm:pt>
    <dgm:pt modelId="{7D5AE364-DACB-4BDB-821A-74FFAA85D12F}" type="sibTrans" cxnId="{DB89B905-C720-4C3C-A520-2505A5594C2D}">
      <dgm:prSet/>
      <dgm:spPr/>
      <dgm:t>
        <a:bodyPr/>
        <a:lstStyle/>
        <a:p>
          <a:endParaRPr lang="en-US"/>
        </a:p>
      </dgm:t>
    </dgm:pt>
    <dgm:pt modelId="{DD134F7C-0318-4BA9-BBEA-64CCB18D5164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 případě více učeben/pracovišť: určení pouze jednoho místa realizace</a:t>
          </a:r>
        </a:p>
      </dgm:t>
    </dgm:pt>
    <dgm:pt modelId="{C0EE40C0-1BE4-4C56-9EBD-DD8732A65AE2}" type="parTrans" cxnId="{7978881F-5CC7-403E-B6FA-10B016109E1A}">
      <dgm:prSet/>
      <dgm:spPr/>
      <dgm:t>
        <a:bodyPr/>
        <a:lstStyle/>
        <a:p>
          <a:endParaRPr lang="cs-CZ"/>
        </a:p>
      </dgm:t>
    </dgm:pt>
    <dgm:pt modelId="{4C50EEF8-2DF7-4ED9-BC91-0D0E74D1EC76}" type="sibTrans" cxnId="{7978881F-5CC7-403E-B6FA-10B016109E1A}">
      <dgm:prSet/>
      <dgm:spPr/>
      <dgm:t>
        <a:bodyPr/>
        <a:lstStyle/>
        <a:p>
          <a:endParaRPr lang="cs-CZ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5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F5A67E39-4880-4855-88BC-70B90EE4C81F}" type="pres">
      <dgm:prSet presAssocID="{22E53110-6751-40C2-A69C-4DA514A06B5B}" presName="parentText" presStyleLbl="node1" presStyleIdx="2" presStyleCnt="5" custLinFactNeighborX="2835" custLinFactNeighborY="-20136">
        <dgm:presLayoutVars>
          <dgm:chMax val="0"/>
          <dgm:bulletEnabled val="1"/>
        </dgm:presLayoutVars>
      </dgm:prSet>
      <dgm:spPr/>
    </dgm:pt>
    <dgm:pt modelId="{7686DB1F-5F6D-45F8-A6E9-472522513823}" type="pres">
      <dgm:prSet presAssocID="{919207C0-8903-4D98-B418-2FCE6C9B7935}" presName="spacer" presStyleCnt="0"/>
      <dgm:spPr/>
    </dgm:pt>
    <dgm:pt modelId="{750175FE-0679-4491-9611-47425B333552}" type="pres">
      <dgm:prSet presAssocID="{6348BA01-800E-415C-A07B-0282A76ADF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12D821-C06F-40E8-848D-816BB22851EB}" type="pres">
      <dgm:prSet presAssocID="{7D5AE364-DACB-4BDB-821A-74FFAA85D12F}" presName="spacer" presStyleCnt="0"/>
      <dgm:spPr/>
    </dgm:pt>
    <dgm:pt modelId="{FA292C34-6711-4778-9A28-2381E2E184D2}" type="pres">
      <dgm:prSet presAssocID="{DD134F7C-0318-4BA9-BBEA-64CCB18D51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89B905-C720-4C3C-A520-2505A5594C2D}" srcId="{14A6B704-7D03-4D8E-9AC6-7E92B08CD320}" destId="{6348BA01-800E-415C-A07B-0282A76ADFF8}" srcOrd="3" destOrd="0" parTransId="{66CE4012-55EA-4A82-93E4-0DC37852A8BA}" sibTransId="{7D5AE364-DACB-4BDB-821A-74FFAA85D12F}"/>
    <dgm:cxn modelId="{CBFE6214-EE45-4BEE-903E-D5C2F2F76CB0}" type="presOf" srcId="{DD134F7C-0318-4BA9-BBEA-64CCB18D5164}" destId="{FA292C34-6711-4778-9A28-2381E2E184D2}" srcOrd="0" destOrd="0" presId="urn:microsoft.com/office/officeart/2005/8/layout/vList2"/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7978881F-5CC7-403E-B6FA-10B016109E1A}" srcId="{14A6B704-7D03-4D8E-9AC6-7E92B08CD320}" destId="{DD134F7C-0318-4BA9-BBEA-64CCB18D5164}" srcOrd="4" destOrd="0" parTransId="{C0EE40C0-1BE4-4C56-9EBD-DD8732A65AE2}" sibTransId="{4C50EEF8-2DF7-4ED9-BC91-0D0E74D1EC76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1FFEC397-13F8-41E8-8023-CA29C325E493}" type="presOf" srcId="{6348BA01-800E-415C-A07B-0282A76ADFF8}" destId="{750175FE-0679-4491-9611-47425B333552}" srcOrd="0" destOrd="0" presId="urn:microsoft.com/office/officeart/2005/8/layout/vList2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2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3919133A-6E72-40D5-AE59-33E8285D4122}" type="presParOf" srcId="{E15C7796-9A82-4B49-93D2-C9F2FAB3AE91}" destId="{F5A67E39-4880-4855-88BC-70B90EE4C81F}" srcOrd="4" destOrd="0" presId="urn:microsoft.com/office/officeart/2005/8/layout/vList2"/>
    <dgm:cxn modelId="{104A4328-8D26-46D2-8577-DF24B13B0F57}" type="presParOf" srcId="{E15C7796-9A82-4B49-93D2-C9F2FAB3AE91}" destId="{7686DB1F-5F6D-45F8-A6E9-472522513823}" srcOrd="5" destOrd="0" presId="urn:microsoft.com/office/officeart/2005/8/layout/vList2"/>
    <dgm:cxn modelId="{96903A4C-C009-4CC6-B4C9-17F3BE27A035}" type="presParOf" srcId="{E15C7796-9A82-4B49-93D2-C9F2FAB3AE91}" destId="{750175FE-0679-4491-9611-47425B333552}" srcOrd="6" destOrd="0" presId="urn:microsoft.com/office/officeart/2005/8/layout/vList2"/>
    <dgm:cxn modelId="{3B8D174B-A7E8-42C0-BB7E-E97136B8A204}" type="presParOf" srcId="{E15C7796-9A82-4B49-93D2-C9F2FAB3AE91}" destId="{1712D821-C06F-40E8-848D-816BB22851EB}" srcOrd="7" destOrd="0" presId="urn:microsoft.com/office/officeart/2005/8/layout/vList2"/>
    <dgm:cxn modelId="{3F36BD95-D3EB-4B10-8534-8F7B5D207E0F}" type="presParOf" srcId="{E15C7796-9A82-4B49-93D2-C9F2FAB3AE91}" destId="{FA292C34-6711-4778-9A28-2381E2E184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B7E8F0-C3BF-48C2-8A95-BFB23B7FBD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783A7F-AD1A-4C25-B31A-CC5BDDEA31CB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2800" dirty="0">
              <a:solidFill>
                <a:schemeClr val="accent1"/>
              </a:solidFill>
            </a:rPr>
            <a:t>Žádost o podporu</a:t>
          </a:r>
        </a:p>
      </dgm:t>
    </dgm:pt>
    <dgm:pt modelId="{3DE3C375-7757-4560-8434-FE0F327135A4}" type="parTrans" cxnId="{0A6D32CD-182C-40DA-A911-2381B1A12463}">
      <dgm:prSet/>
      <dgm:spPr/>
      <dgm:t>
        <a:bodyPr/>
        <a:lstStyle/>
        <a:p>
          <a:endParaRPr lang="cs-CZ"/>
        </a:p>
      </dgm:t>
    </dgm:pt>
    <dgm:pt modelId="{9E202A86-FEFA-4879-AB61-D670DE3EDE6A}" type="sibTrans" cxnId="{0A6D32CD-182C-40DA-A911-2381B1A12463}">
      <dgm:prSet/>
      <dgm:spPr/>
      <dgm:t>
        <a:bodyPr/>
        <a:lstStyle/>
        <a:p>
          <a:endParaRPr lang="cs-CZ"/>
        </a:p>
      </dgm:t>
    </dgm:pt>
    <dgm:pt modelId="{271A3949-D22D-41E7-976B-C37F62C1C7A5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2400" b="1" dirty="0">
              <a:solidFill>
                <a:schemeClr val="accent1"/>
              </a:solidFill>
            </a:rPr>
            <a:t>Hodnocení přijatelnosti a formálních náležitostí</a:t>
          </a:r>
        </a:p>
      </dgm:t>
    </dgm:pt>
    <dgm:pt modelId="{934CDC10-7699-416B-80E1-8417CE330798}" type="parTrans" cxnId="{C7F3C967-5A26-44DC-A2F5-A5F1FAE0DB00}">
      <dgm:prSet/>
      <dgm:spPr/>
      <dgm:t>
        <a:bodyPr/>
        <a:lstStyle/>
        <a:p>
          <a:endParaRPr lang="cs-CZ"/>
        </a:p>
      </dgm:t>
    </dgm:pt>
    <dgm:pt modelId="{4B36F538-FFEA-41DF-B8E4-20F0852D369C}" type="sibTrans" cxnId="{C7F3C967-5A26-44DC-A2F5-A5F1FAE0DB00}">
      <dgm:prSet/>
      <dgm:spPr/>
      <dgm:t>
        <a:bodyPr/>
        <a:lstStyle/>
        <a:p>
          <a:endParaRPr lang="cs-CZ"/>
        </a:p>
      </dgm:t>
    </dgm:pt>
    <dgm:pt modelId="{D4024EC5-0D47-4F6B-8D00-8873379CF041}">
      <dgm:prSet custT="1"/>
      <dgm:spPr>
        <a:solidFill>
          <a:schemeClr val="accent1"/>
        </a:solidFill>
      </dgm:spPr>
      <dgm:t>
        <a:bodyPr/>
        <a:lstStyle/>
        <a:p>
          <a:r>
            <a:rPr lang="cs-CZ" sz="2400" dirty="0"/>
            <a:t>Nesplnění: vyřazení žádosti</a:t>
          </a:r>
        </a:p>
      </dgm:t>
    </dgm:pt>
    <dgm:pt modelId="{1300B90D-B2CA-4A19-8E54-3EE1BB97C8BC}" type="parTrans" cxnId="{B9B8DC7C-417B-4E3D-88CE-66BC5A660582}">
      <dgm:prSet/>
      <dgm:spPr/>
      <dgm:t>
        <a:bodyPr/>
        <a:lstStyle/>
        <a:p>
          <a:endParaRPr lang="cs-CZ"/>
        </a:p>
      </dgm:t>
    </dgm:pt>
    <dgm:pt modelId="{EBA43B37-D8A0-4C28-A57C-AD025145C6F2}" type="sibTrans" cxnId="{B9B8DC7C-417B-4E3D-88CE-66BC5A660582}">
      <dgm:prSet/>
      <dgm:spPr/>
      <dgm:t>
        <a:bodyPr/>
        <a:lstStyle/>
        <a:p>
          <a:endParaRPr lang="cs-CZ"/>
        </a:p>
      </dgm:t>
    </dgm:pt>
    <dgm:pt modelId="{E4BC7C4E-C699-4225-B173-D4BF0D27E682}">
      <dgm:prSet custT="1"/>
      <dgm:spPr>
        <a:solidFill>
          <a:schemeClr val="tx2"/>
        </a:solidFill>
      </dgm:spPr>
      <dgm:t>
        <a:bodyPr/>
        <a:lstStyle/>
        <a:p>
          <a:r>
            <a:rPr lang="cs-CZ" sz="2400" dirty="0">
              <a:solidFill>
                <a:schemeClr val="accent1"/>
              </a:solidFill>
            </a:rPr>
            <a:t>Splnění: </a:t>
          </a:r>
          <a:r>
            <a:rPr lang="cs-CZ" sz="2400" b="1" dirty="0">
              <a:solidFill>
                <a:schemeClr val="accent1"/>
              </a:solidFill>
            </a:rPr>
            <a:t>věcné hodnocení</a:t>
          </a:r>
        </a:p>
      </dgm:t>
    </dgm:pt>
    <dgm:pt modelId="{8C68C829-ACEC-4B22-8CE7-7CA7275F3D1C}" type="parTrans" cxnId="{F7FE364A-9AD6-4851-8EA5-E94A334FF99B}">
      <dgm:prSet/>
      <dgm:spPr/>
      <dgm:t>
        <a:bodyPr/>
        <a:lstStyle/>
        <a:p>
          <a:endParaRPr lang="cs-CZ"/>
        </a:p>
      </dgm:t>
    </dgm:pt>
    <dgm:pt modelId="{06AFF51E-1F69-4036-9880-B044ABEF6651}" type="sibTrans" cxnId="{F7FE364A-9AD6-4851-8EA5-E94A334FF99B}">
      <dgm:prSet/>
      <dgm:spPr/>
      <dgm:t>
        <a:bodyPr/>
        <a:lstStyle/>
        <a:p>
          <a:endParaRPr lang="cs-CZ"/>
        </a:p>
      </dgm:t>
    </dgm:pt>
    <dgm:pt modelId="{8431CEDC-50EC-406D-93F2-C1C9681DA901}">
      <dgm:prSet custT="1"/>
      <dgm:spPr/>
      <dgm:t>
        <a:bodyPr/>
        <a:lstStyle/>
        <a:p>
          <a:r>
            <a:rPr lang="cs-CZ" sz="2400" dirty="0"/>
            <a:t>Méně než 50 bodů: vyřazení žádosti</a:t>
          </a:r>
        </a:p>
      </dgm:t>
    </dgm:pt>
    <dgm:pt modelId="{659F6D5E-3564-459D-BC8B-6E6368555584}" type="parTrans" cxnId="{EA4BA917-3983-4D73-98E3-4C65BFEDE465}">
      <dgm:prSet/>
      <dgm:spPr/>
      <dgm:t>
        <a:bodyPr/>
        <a:lstStyle/>
        <a:p>
          <a:endParaRPr lang="cs-CZ"/>
        </a:p>
      </dgm:t>
    </dgm:pt>
    <dgm:pt modelId="{A8148B57-4302-4427-836B-06BF71177D79}" type="sibTrans" cxnId="{EA4BA917-3983-4D73-98E3-4C65BFEDE465}">
      <dgm:prSet/>
      <dgm:spPr/>
      <dgm:t>
        <a:bodyPr/>
        <a:lstStyle/>
        <a:p>
          <a:endParaRPr lang="cs-CZ"/>
        </a:p>
      </dgm:t>
    </dgm:pt>
    <dgm:pt modelId="{97126F44-4E38-47A0-B115-2770E85118F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sz="2400" dirty="0"/>
            <a:t>Min. 50 bodů a zároveň méně než hranice: zařazení do zásobníku projektů</a:t>
          </a:r>
        </a:p>
      </dgm:t>
    </dgm:pt>
    <dgm:pt modelId="{2619E010-3E20-43AD-9EE9-0B743A290CBF}" type="parTrans" cxnId="{3671BD8C-F4EA-49CF-9A06-4F7259EF7C12}">
      <dgm:prSet/>
      <dgm:spPr/>
      <dgm:t>
        <a:bodyPr/>
        <a:lstStyle/>
        <a:p>
          <a:endParaRPr lang="cs-CZ"/>
        </a:p>
      </dgm:t>
    </dgm:pt>
    <dgm:pt modelId="{3A77628D-57E1-413B-8419-AF5239FFA76E}" type="sibTrans" cxnId="{3671BD8C-F4EA-49CF-9A06-4F7259EF7C12}">
      <dgm:prSet/>
      <dgm:spPr/>
      <dgm:t>
        <a:bodyPr/>
        <a:lstStyle/>
        <a:p>
          <a:endParaRPr lang="cs-CZ"/>
        </a:p>
      </dgm:t>
    </dgm:pt>
    <dgm:pt modelId="{001841C2-EA86-4971-9E5C-9C8D7BC8B42A}">
      <dgm:prSet custT="1"/>
      <dgm:spPr>
        <a:solidFill>
          <a:schemeClr val="tx2"/>
        </a:solidFill>
      </dgm:spPr>
      <dgm:t>
        <a:bodyPr/>
        <a:lstStyle/>
        <a:p>
          <a:r>
            <a:rPr lang="cs-CZ" sz="2400" dirty="0">
              <a:solidFill>
                <a:schemeClr val="accent1"/>
              </a:solidFill>
            </a:rPr>
            <a:t>Body min. na hranici: podpoření projektu</a:t>
          </a:r>
        </a:p>
      </dgm:t>
    </dgm:pt>
    <dgm:pt modelId="{3A8E0D59-774B-4295-B04B-6E64E746EA35}" type="parTrans" cxnId="{64E43B6F-F4FB-4C5C-96CE-2C24D7CE7A2B}">
      <dgm:prSet/>
      <dgm:spPr/>
      <dgm:t>
        <a:bodyPr/>
        <a:lstStyle/>
        <a:p>
          <a:endParaRPr lang="cs-CZ"/>
        </a:p>
      </dgm:t>
    </dgm:pt>
    <dgm:pt modelId="{9EA8389E-6094-46A9-8650-34211BE6812F}" type="sibTrans" cxnId="{64E43B6F-F4FB-4C5C-96CE-2C24D7CE7A2B}">
      <dgm:prSet/>
      <dgm:spPr/>
      <dgm:t>
        <a:bodyPr/>
        <a:lstStyle/>
        <a:p>
          <a:endParaRPr lang="cs-CZ"/>
        </a:p>
      </dgm:t>
    </dgm:pt>
    <dgm:pt modelId="{56E31204-2981-4610-9763-A681BF0935BD}" type="pres">
      <dgm:prSet presAssocID="{26B7E8F0-C3BF-48C2-8A95-BFB23B7FBD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A407D4-CD0A-4A09-8E23-DE9176786B51}" type="pres">
      <dgm:prSet presAssocID="{7F783A7F-AD1A-4C25-B31A-CC5BDDEA31CB}" presName="root1" presStyleCnt="0"/>
      <dgm:spPr/>
    </dgm:pt>
    <dgm:pt modelId="{E4266D22-7977-414D-8DDB-4BB7EE6A541B}" type="pres">
      <dgm:prSet presAssocID="{7F783A7F-AD1A-4C25-B31A-CC5BDDEA31CB}" presName="LevelOneTextNode" presStyleLbl="node0" presStyleIdx="0" presStyleCnt="1" custScaleY="108234" custLinFactNeighborX="-1313" custLinFactNeighborY="4368">
        <dgm:presLayoutVars>
          <dgm:chPref val="3"/>
        </dgm:presLayoutVars>
      </dgm:prSet>
      <dgm:spPr/>
    </dgm:pt>
    <dgm:pt modelId="{41EB1109-B77E-4EE1-A3E8-9E2BAB403929}" type="pres">
      <dgm:prSet presAssocID="{7F783A7F-AD1A-4C25-B31A-CC5BDDEA31CB}" presName="level2hierChild" presStyleCnt="0"/>
      <dgm:spPr/>
    </dgm:pt>
    <dgm:pt modelId="{C93658AD-3C9B-48E2-B18F-66E84DBC90E0}" type="pres">
      <dgm:prSet presAssocID="{934CDC10-7699-416B-80E1-8417CE330798}" presName="conn2-1" presStyleLbl="parChTrans1D2" presStyleIdx="0" presStyleCnt="1"/>
      <dgm:spPr/>
    </dgm:pt>
    <dgm:pt modelId="{4C9085C6-9B75-4764-9CE6-560D2AB0E00E}" type="pres">
      <dgm:prSet presAssocID="{934CDC10-7699-416B-80E1-8417CE330798}" presName="connTx" presStyleLbl="parChTrans1D2" presStyleIdx="0" presStyleCnt="1"/>
      <dgm:spPr/>
    </dgm:pt>
    <dgm:pt modelId="{9EEF250B-102B-4601-92D1-40D12C76249B}" type="pres">
      <dgm:prSet presAssocID="{271A3949-D22D-41E7-976B-C37F62C1C7A5}" presName="root2" presStyleCnt="0"/>
      <dgm:spPr/>
    </dgm:pt>
    <dgm:pt modelId="{C6D6B6CD-E8E4-49A8-B6E1-B5F9431D6E81}" type="pres">
      <dgm:prSet presAssocID="{271A3949-D22D-41E7-976B-C37F62C1C7A5}" presName="LevelTwoTextNode" presStyleLbl="node2" presStyleIdx="0" presStyleCnt="1" custScaleY="243612" custLinFactNeighborX="-9783" custLinFactNeighborY="2620">
        <dgm:presLayoutVars>
          <dgm:chPref val="3"/>
        </dgm:presLayoutVars>
      </dgm:prSet>
      <dgm:spPr/>
    </dgm:pt>
    <dgm:pt modelId="{F68D0739-BD4B-4C7D-8C6C-E236B6643F67}" type="pres">
      <dgm:prSet presAssocID="{271A3949-D22D-41E7-976B-C37F62C1C7A5}" presName="level3hierChild" presStyleCnt="0"/>
      <dgm:spPr/>
    </dgm:pt>
    <dgm:pt modelId="{4AFD2164-4464-4E86-9688-87794BCD949A}" type="pres">
      <dgm:prSet presAssocID="{1300B90D-B2CA-4A19-8E54-3EE1BB97C8BC}" presName="conn2-1" presStyleLbl="parChTrans1D3" presStyleIdx="0" presStyleCnt="2"/>
      <dgm:spPr/>
    </dgm:pt>
    <dgm:pt modelId="{B19CF634-234B-4EB3-9071-9811DE83A66C}" type="pres">
      <dgm:prSet presAssocID="{1300B90D-B2CA-4A19-8E54-3EE1BB97C8BC}" presName="connTx" presStyleLbl="parChTrans1D3" presStyleIdx="0" presStyleCnt="2"/>
      <dgm:spPr/>
    </dgm:pt>
    <dgm:pt modelId="{D0354E72-7C5E-492B-82C1-E0E3682E1904}" type="pres">
      <dgm:prSet presAssocID="{D4024EC5-0D47-4F6B-8D00-8873379CF041}" presName="root2" presStyleCnt="0"/>
      <dgm:spPr/>
    </dgm:pt>
    <dgm:pt modelId="{F3A6DBE1-7861-498C-945F-B0282A1BB7C6}" type="pres">
      <dgm:prSet presAssocID="{D4024EC5-0D47-4F6B-8D00-8873379CF041}" presName="LevelTwoTextNode" presStyleLbl="node3" presStyleIdx="0" presStyleCnt="2" custScaleY="233047" custLinFactNeighborX="-11233" custLinFactNeighborY="560">
        <dgm:presLayoutVars>
          <dgm:chPref val="3"/>
        </dgm:presLayoutVars>
      </dgm:prSet>
      <dgm:spPr/>
    </dgm:pt>
    <dgm:pt modelId="{0FF4A49E-13F7-4090-9870-B3F1EA5372A7}" type="pres">
      <dgm:prSet presAssocID="{D4024EC5-0D47-4F6B-8D00-8873379CF041}" presName="level3hierChild" presStyleCnt="0"/>
      <dgm:spPr/>
    </dgm:pt>
    <dgm:pt modelId="{E3CD1CDF-0E0E-4335-8FBC-260F54ECDE60}" type="pres">
      <dgm:prSet presAssocID="{8C68C829-ACEC-4B22-8CE7-7CA7275F3D1C}" presName="conn2-1" presStyleLbl="parChTrans1D3" presStyleIdx="1" presStyleCnt="2"/>
      <dgm:spPr/>
    </dgm:pt>
    <dgm:pt modelId="{D7770546-EF83-49BC-8AED-0F70445CEB81}" type="pres">
      <dgm:prSet presAssocID="{8C68C829-ACEC-4B22-8CE7-7CA7275F3D1C}" presName="connTx" presStyleLbl="parChTrans1D3" presStyleIdx="1" presStyleCnt="2"/>
      <dgm:spPr/>
    </dgm:pt>
    <dgm:pt modelId="{3A2B3A78-5E75-4738-B31B-E463E5C27C21}" type="pres">
      <dgm:prSet presAssocID="{E4BC7C4E-C699-4225-B173-D4BF0D27E682}" presName="root2" presStyleCnt="0"/>
      <dgm:spPr/>
    </dgm:pt>
    <dgm:pt modelId="{640386BD-E042-4B6D-9EDB-C658CD2CFE5A}" type="pres">
      <dgm:prSet presAssocID="{E4BC7C4E-C699-4225-B173-D4BF0D27E682}" presName="LevelTwoTextNode" presStyleLbl="node3" presStyleIdx="1" presStyleCnt="2" custScaleY="246211" custLinFactNeighborX="-11233" custLinFactNeighborY="9481">
        <dgm:presLayoutVars>
          <dgm:chPref val="3"/>
        </dgm:presLayoutVars>
      </dgm:prSet>
      <dgm:spPr/>
    </dgm:pt>
    <dgm:pt modelId="{FFC36AD5-610F-4DAE-8BBF-26F15112C473}" type="pres">
      <dgm:prSet presAssocID="{E4BC7C4E-C699-4225-B173-D4BF0D27E682}" presName="level3hierChild" presStyleCnt="0"/>
      <dgm:spPr/>
    </dgm:pt>
    <dgm:pt modelId="{70F9B019-E4B1-4F5F-B76D-4B80C9FA55C1}" type="pres">
      <dgm:prSet presAssocID="{659F6D5E-3564-459D-BC8B-6E6368555584}" presName="conn2-1" presStyleLbl="parChTrans1D4" presStyleIdx="0" presStyleCnt="3"/>
      <dgm:spPr/>
    </dgm:pt>
    <dgm:pt modelId="{21EF42AF-886C-4521-8C8B-D30AB460B9B6}" type="pres">
      <dgm:prSet presAssocID="{659F6D5E-3564-459D-BC8B-6E6368555584}" presName="connTx" presStyleLbl="parChTrans1D4" presStyleIdx="0" presStyleCnt="3"/>
      <dgm:spPr/>
    </dgm:pt>
    <dgm:pt modelId="{E144D65A-E244-46AB-B243-B36209636B2F}" type="pres">
      <dgm:prSet presAssocID="{8431CEDC-50EC-406D-93F2-C1C9681DA901}" presName="root2" presStyleCnt="0"/>
      <dgm:spPr/>
    </dgm:pt>
    <dgm:pt modelId="{E0193541-F450-47A1-A732-836122662AF0}" type="pres">
      <dgm:prSet presAssocID="{8431CEDC-50EC-406D-93F2-C1C9681DA901}" presName="LevelTwoTextNode" presStyleLbl="node4" presStyleIdx="0" presStyleCnt="3" custScaleY="161574" custLinFactY="-100000" custLinFactNeighborX="400" custLinFactNeighborY="-187736">
        <dgm:presLayoutVars>
          <dgm:chPref val="3"/>
        </dgm:presLayoutVars>
      </dgm:prSet>
      <dgm:spPr/>
    </dgm:pt>
    <dgm:pt modelId="{555215F5-8FCE-48C1-A74B-260239074688}" type="pres">
      <dgm:prSet presAssocID="{8431CEDC-50EC-406D-93F2-C1C9681DA901}" presName="level3hierChild" presStyleCnt="0"/>
      <dgm:spPr/>
    </dgm:pt>
    <dgm:pt modelId="{03AA3C93-3470-45E9-94A6-BA0A259C9825}" type="pres">
      <dgm:prSet presAssocID="{2619E010-3E20-43AD-9EE9-0B743A290CBF}" presName="conn2-1" presStyleLbl="parChTrans1D4" presStyleIdx="1" presStyleCnt="3"/>
      <dgm:spPr/>
    </dgm:pt>
    <dgm:pt modelId="{5F77F1EE-29C5-4298-B61B-B46131091226}" type="pres">
      <dgm:prSet presAssocID="{2619E010-3E20-43AD-9EE9-0B743A290CBF}" presName="connTx" presStyleLbl="parChTrans1D4" presStyleIdx="1" presStyleCnt="3"/>
      <dgm:spPr/>
    </dgm:pt>
    <dgm:pt modelId="{5BDCDD82-CF9F-46BF-9625-7EFB95D6990F}" type="pres">
      <dgm:prSet presAssocID="{97126F44-4E38-47A0-B115-2770E85118F7}" presName="root2" presStyleCnt="0"/>
      <dgm:spPr/>
    </dgm:pt>
    <dgm:pt modelId="{8B27D4A0-4E64-4A0A-AAA4-144A8E046588}" type="pres">
      <dgm:prSet presAssocID="{97126F44-4E38-47A0-B115-2770E85118F7}" presName="LevelTwoTextNode" presStyleLbl="node4" presStyleIdx="1" presStyleCnt="3" custScaleY="282548" custLinFactNeighborX="1989" custLinFactNeighborY="-45245">
        <dgm:presLayoutVars>
          <dgm:chPref val="3"/>
        </dgm:presLayoutVars>
      </dgm:prSet>
      <dgm:spPr/>
    </dgm:pt>
    <dgm:pt modelId="{B755596F-D146-44BB-AB26-5AE7B06FB1FA}" type="pres">
      <dgm:prSet presAssocID="{97126F44-4E38-47A0-B115-2770E85118F7}" presName="level3hierChild" presStyleCnt="0"/>
      <dgm:spPr/>
    </dgm:pt>
    <dgm:pt modelId="{7DC48CD7-B066-4A89-8FFD-93BE30EED766}" type="pres">
      <dgm:prSet presAssocID="{3A8E0D59-774B-4295-B04B-6E64E746EA35}" presName="conn2-1" presStyleLbl="parChTrans1D4" presStyleIdx="2" presStyleCnt="3"/>
      <dgm:spPr/>
    </dgm:pt>
    <dgm:pt modelId="{94E30DA1-F1C1-4F4E-A59A-1B3AC5A51C60}" type="pres">
      <dgm:prSet presAssocID="{3A8E0D59-774B-4295-B04B-6E64E746EA35}" presName="connTx" presStyleLbl="parChTrans1D4" presStyleIdx="2" presStyleCnt="3"/>
      <dgm:spPr/>
    </dgm:pt>
    <dgm:pt modelId="{223857DC-D341-4CA4-983B-FC8E20C4CDEF}" type="pres">
      <dgm:prSet presAssocID="{001841C2-EA86-4971-9E5C-9C8D7BC8B42A}" presName="root2" presStyleCnt="0"/>
      <dgm:spPr/>
    </dgm:pt>
    <dgm:pt modelId="{C60A812A-06F3-4328-8359-42204933992D}" type="pres">
      <dgm:prSet presAssocID="{001841C2-EA86-4971-9E5C-9C8D7BC8B42A}" presName="LevelTwoTextNode" presStyleLbl="node4" presStyleIdx="2" presStyleCnt="3" custScaleY="199355" custLinFactNeighborX="-1199" custLinFactNeighborY="-39098">
        <dgm:presLayoutVars>
          <dgm:chPref val="3"/>
        </dgm:presLayoutVars>
      </dgm:prSet>
      <dgm:spPr/>
    </dgm:pt>
    <dgm:pt modelId="{3CD0C32B-697E-45C5-9C67-F97790B060B4}" type="pres">
      <dgm:prSet presAssocID="{001841C2-EA86-4971-9E5C-9C8D7BC8B42A}" presName="level3hierChild" presStyleCnt="0"/>
      <dgm:spPr/>
    </dgm:pt>
  </dgm:ptLst>
  <dgm:cxnLst>
    <dgm:cxn modelId="{49002F00-8AE2-43D7-842F-77A142932E1F}" type="presOf" srcId="{D4024EC5-0D47-4F6B-8D00-8873379CF041}" destId="{F3A6DBE1-7861-498C-945F-B0282A1BB7C6}" srcOrd="0" destOrd="0" presId="urn:microsoft.com/office/officeart/2008/layout/HorizontalMultiLevelHierarchy"/>
    <dgm:cxn modelId="{401B6002-7B2C-4750-A9EF-D6DE10061423}" type="presOf" srcId="{3A8E0D59-774B-4295-B04B-6E64E746EA35}" destId="{94E30DA1-F1C1-4F4E-A59A-1B3AC5A51C60}" srcOrd="1" destOrd="0" presId="urn:microsoft.com/office/officeart/2008/layout/HorizontalMultiLevelHierarchy"/>
    <dgm:cxn modelId="{618A8211-5FA8-46DE-A0BF-08A3AFC22E14}" type="presOf" srcId="{659F6D5E-3564-459D-BC8B-6E6368555584}" destId="{70F9B019-E4B1-4F5F-B76D-4B80C9FA55C1}" srcOrd="0" destOrd="0" presId="urn:microsoft.com/office/officeart/2008/layout/HorizontalMultiLevelHierarchy"/>
    <dgm:cxn modelId="{EA4BA917-3983-4D73-98E3-4C65BFEDE465}" srcId="{E4BC7C4E-C699-4225-B173-D4BF0D27E682}" destId="{8431CEDC-50EC-406D-93F2-C1C9681DA901}" srcOrd="0" destOrd="0" parTransId="{659F6D5E-3564-459D-BC8B-6E6368555584}" sibTransId="{A8148B57-4302-4427-836B-06BF71177D79}"/>
    <dgm:cxn modelId="{3941C420-E197-4798-93D9-2781BC868EEA}" type="presOf" srcId="{8C68C829-ACEC-4B22-8CE7-7CA7275F3D1C}" destId="{D7770546-EF83-49BC-8AED-0F70445CEB81}" srcOrd="1" destOrd="0" presId="urn:microsoft.com/office/officeart/2008/layout/HorizontalMultiLevelHierarchy"/>
    <dgm:cxn modelId="{48623B5D-81CC-4EDB-8B00-01FCC25FED36}" type="presOf" srcId="{934CDC10-7699-416B-80E1-8417CE330798}" destId="{4C9085C6-9B75-4764-9CE6-560D2AB0E00E}" srcOrd="1" destOrd="0" presId="urn:microsoft.com/office/officeart/2008/layout/HorizontalMultiLevelHierarchy"/>
    <dgm:cxn modelId="{87DE0063-271F-4964-8B62-DB615BEECFE0}" type="presOf" srcId="{659F6D5E-3564-459D-BC8B-6E6368555584}" destId="{21EF42AF-886C-4521-8C8B-D30AB460B9B6}" srcOrd="1" destOrd="0" presId="urn:microsoft.com/office/officeart/2008/layout/HorizontalMultiLevelHierarchy"/>
    <dgm:cxn modelId="{C7F3C967-5A26-44DC-A2F5-A5F1FAE0DB00}" srcId="{7F783A7F-AD1A-4C25-B31A-CC5BDDEA31CB}" destId="{271A3949-D22D-41E7-976B-C37F62C1C7A5}" srcOrd="0" destOrd="0" parTransId="{934CDC10-7699-416B-80E1-8417CE330798}" sibTransId="{4B36F538-FFEA-41DF-B8E4-20F0852D369C}"/>
    <dgm:cxn modelId="{6F58DB69-5482-42F1-8DFC-FF55D41CF6F6}" type="presOf" srcId="{2619E010-3E20-43AD-9EE9-0B743A290CBF}" destId="{5F77F1EE-29C5-4298-B61B-B46131091226}" srcOrd="1" destOrd="0" presId="urn:microsoft.com/office/officeart/2008/layout/HorizontalMultiLevelHierarchy"/>
    <dgm:cxn modelId="{F7FE364A-9AD6-4851-8EA5-E94A334FF99B}" srcId="{271A3949-D22D-41E7-976B-C37F62C1C7A5}" destId="{E4BC7C4E-C699-4225-B173-D4BF0D27E682}" srcOrd="1" destOrd="0" parTransId="{8C68C829-ACEC-4B22-8CE7-7CA7275F3D1C}" sibTransId="{06AFF51E-1F69-4036-9880-B044ABEF6651}"/>
    <dgm:cxn modelId="{5BAF3F4A-DD82-46DC-98CC-1EE16CA00375}" type="presOf" srcId="{8C68C829-ACEC-4B22-8CE7-7CA7275F3D1C}" destId="{E3CD1CDF-0E0E-4335-8FBC-260F54ECDE60}" srcOrd="0" destOrd="0" presId="urn:microsoft.com/office/officeart/2008/layout/HorizontalMultiLevelHierarchy"/>
    <dgm:cxn modelId="{012B6D4B-2072-475C-8173-C8770FCE705E}" type="presOf" srcId="{001841C2-EA86-4971-9E5C-9C8D7BC8B42A}" destId="{C60A812A-06F3-4328-8359-42204933992D}" srcOrd="0" destOrd="0" presId="urn:microsoft.com/office/officeart/2008/layout/HorizontalMultiLevelHierarchy"/>
    <dgm:cxn modelId="{64E43B6F-F4FB-4C5C-96CE-2C24D7CE7A2B}" srcId="{E4BC7C4E-C699-4225-B173-D4BF0D27E682}" destId="{001841C2-EA86-4971-9E5C-9C8D7BC8B42A}" srcOrd="2" destOrd="0" parTransId="{3A8E0D59-774B-4295-B04B-6E64E746EA35}" sibTransId="{9EA8389E-6094-46A9-8650-34211BE6812F}"/>
    <dgm:cxn modelId="{B9B8DC7C-417B-4E3D-88CE-66BC5A660582}" srcId="{271A3949-D22D-41E7-976B-C37F62C1C7A5}" destId="{D4024EC5-0D47-4F6B-8D00-8873379CF041}" srcOrd="0" destOrd="0" parTransId="{1300B90D-B2CA-4A19-8E54-3EE1BB97C8BC}" sibTransId="{EBA43B37-D8A0-4C28-A57C-AD025145C6F2}"/>
    <dgm:cxn modelId="{4436FB8A-0273-4C66-A941-ACFFAC685B29}" type="presOf" srcId="{1300B90D-B2CA-4A19-8E54-3EE1BB97C8BC}" destId="{B19CF634-234B-4EB3-9071-9811DE83A66C}" srcOrd="1" destOrd="0" presId="urn:microsoft.com/office/officeart/2008/layout/HorizontalMultiLevelHierarchy"/>
    <dgm:cxn modelId="{3671BD8C-F4EA-49CF-9A06-4F7259EF7C12}" srcId="{E4BC7C4E-C699-4225-B173-D4BF0D27E682}" destId="{97126F44-4E38-47A0-B115-2770E85118F7}" srcOrd="1" destOrd="0" parTransId="{2619E010-3E20-43AD-9EE9-0B743A290CBF}" sibTransId="{3A77628D-57E1-413B-8419-AF5239FFA76E}"/>
    <dgm:cxn modelId="{1E75B98F-1480-4ED0-99F8-E36FBF2AAA1E}" type="presOf" srcId="{E4BC7C4E-C699-4225-B173-D4BF0D27E682}" destId="{640386BD-E042-4B6D-9EDB-C658CD2CFE5A}" srcOrd="0" destOrd="0" presId="urn:microsoft.com/office/officeart/2008/layout/HorizontalMultiLevelHierarchy"/>
    <dgm:cxn modelId="{E4D9CBAB-AF16-4567-A5EE-20669E98E7B0}" type="presOf" srcId="{97126F44-4E38-47A0-B115-2770E85118F7}" destId="{8B27D4A0-4E64-4A0A-AAA4-144A8E046588}" srcOrd="0" destOrd="0" presId="urn:microsoft.com/office/officeart/2008/layout/HorizontalMultiLevelHierarchy"/>
    <dgm:cxn modelId="{858A37B1-2D32-4F1B-9330-7DDA79304B43}" type="presOf" srcId="{8431CEDC-50EC-406D-93F2-C1C9681DA901}" destId="{E0193541-F450-47A1-A732-836122662AF0}" srcOrd="0" destOrd="0" presId="urn:microsoft.com/office/officeart/2008/layout/HorizontalMultiLevelHierarchy"/>
    <dgm:cxn modelId="{E090DBB6-8E6D-472E-9504-2C9D38197C0A}" type="presOf" srcId="{7F783A7F-AD1A-4C25-B31A-CC5BDDEA31CB}" destId="{E4266D22-7977-414D-8DDB-4BB7EE6A541B}" srcOrd="0" destOrd="0" presId="urn:microsoft.com/office/officeart/2008/layout/HorizontalMultiLevelHierarchy"/>
    <dgm:cxn modelId="{EC9609C8-C82C-4694-8B1D-5F93ED7F642D}" type="presOf" srcId="{3A8E0D59-774B-4295-B04B-6E64E746EA35}" destId="{7DC48CD7-B066-4A89-8FFD-93BE30EED766}" srcOrd="0" destOrd="0" presId="urn:microsoft.com/office/officeart/2008/layout/HorizontalMultiLevelHierarchy"/>
    <dgm:cxn modelId="{EAA660CB-1FB6-4E39-93D8-DF39D4A2DB9E}" type="presOf" srcId="{2619E010-3E20-43AD-9EE9-0B743A290CBF}" destId="{03AA3C93-3470-45E9-94A6-BA0A259C9825}" srcOrd="0" destOrd="0" presId="urn:microsoft.com/office/officeart/2008/layout/HorizontalMultiLevelHierarchy"/>
    <dgm:cxn modelId="{0A6D32CD-182C-40DA-A911-2381B1A12463}" srcId="{26B7E8F0-C3BF-48C2-8A95-BFB23B7FBD91}" destId="{7F783A7F-AD1A-4C25-B31A-CC5BDDEA31CB}" srcOrd="0" destOrd="0" parTransId="{3DE3C375-7757-4560-8434-FE0F327135A4}" sibTransId="{9E202A86-FEFA-4879-AB61-D670DE3EDE6A}"/>
    <dgm:cxn modelId="{8EE363CD-4CD9-458B-B2A9-ED4CDA209033}" type="presOf" srcId="{271A3949-D22D-41E7-976B-C37F62C1C7A5}" destId="{C6D6B6CD-E8E4-49A8-B6E1-B5F9431D6E81}" srcOrd="0" destOrd="0" presId="urn:microsoft.com/office/officeart/2008/layout/HorizontalMultiLevelHierarchy"/>
    <dgm:cxn modelId="{C39509DB-5048-44FE-9B2C-E4586A4290D9}" type="presOf" srcId="{26B7E8F0-C3BF-48C2-8A95-BFB23B7FBD91}" destId="{56E31204-2981-4610-9763-A681BF0935BD}" srcOrd="0" destOrd="0" presId="urn:microsoft.com/office/officeart/2008/layout/HorizontalMultiLevelHierarchy"/>
    <dgm:cxn modelId="{22D66FE6-7795-4D8F-BE00-DD479D255D55}" type="presOf" srcId="{934CDC10-7699-416B-80E1-8417CE330798}" destId="{C93658AD-3C9B-48E2-B18F-66E84DBC90E0}" srcOrd="0" destOrd="0" presId="urn:microsoft.com/office/officeart/2008/layout/HorizontalMultiLevelHierarchy"/>
    <dgm:cxn modelId="{517281FC-B855-4945-B535-8D3CBFD1FEC9}" type="presOf" srcId="{1300B90D-B2CA-4A19-8E54-3EE1BB97C8BC}" destId="{4AFD2164-4464-4E86-9688-87794BCD949A}" srcOrd="0" destOrd="0" presId="urn:microsoft.com/office/officeart/2008/layout/HorizontalMultiLevelHierarchy"/>
    <dgm:cxn modelId="{E5A7636C-A6D7-4C3D-A7CF-1EA9F2A5BD19}" type="presParOf" srcId="{56E31204-2981-4610-9763-A681BF0935BD}" destId="{6EA407D4-CD0A-4A09-8E23-DE9176786B51}" srcOrd="0" destOrd="0" presId="urn:microsoft.com/office/officeart/2008/layout/HorizontalMultiLevelHierarchy"/>
    <dgm:cxn modelId="{83B9D057-E024-4B68-96F3-D3BFA9D59CE8}" type="presParOf" srcId="{6EA407D4-CD0A-4A09-8E23-DE9176786B51}" destId="{E4266D22-7977-414D-8DDB-4BB7EE6A541B}" srcOrd="0" destOrd="0" presId="urn:microsoft.com/office/officeart/2008/layout/HorizontalMultiLevelHierarchy"/>
    <dgm:cxn modelId="{2C411787-C346-45B2-A471-ABF8332D526B}" type="presParOf" srcId="{6EA407D4-CD0A-4A09-8E23-DE9176786B51}" destId="{41EB1109-B77E-4EE1-A3E8-9E2BAB403929}" srcOrd="1" destOrd="0" presId="urn:microsoft.com/office/officeart/2008/layout/HorizontalMultiLevelHierarchy"/>
    <dgm:cxn modelId="{A7BDA7C7-A8CF-430B-A742-19FECCDBF7D0}" type="presParOf" srcId="{41EB1109-B77E-4EE1-A3E8-9E2BAB403929}" destId="{C93658AD-3C9B-48E2-B18F-66E84DBC90E0}" srcOrd="0" destOrd="0" presId="urn:microsoft.com/office/officeart/2008/layout/HorizontalMultiLevelHierarchy"/>
    <dgm:cxn modelId="{8413DA06-4577-4E31-9FCB-A7D5D7D48550}" type="presParOf" srcId="{C93658AD-3C9B-48E2-B18F-66E84DBC90E0}" destId="{4C9085C6-9B75-4764-9CE6-560D2AB0E00E}" srcOrd="0" destOrd="0" presId="urn:microsoft.com/office/officeart/2008/layout/HorizontalMultiLevelHierarchy"/>
    <dgm:cxn modelId="{A35B1741-17B7-4053-93BE-57C7D7E3EC7D}" type="presParOf" srcId="{41EB1109-B77E-4EE1-A3E8-9E2BAB403929}" destId="{9EEF250B-102B-4601-92D1-40D12C76249B}" srcOrd="1" destOrd="0" presId="urn:microsoft.com/office/officeart/2008/layout/HorizontalMultiLevelHierarchy"/>
    <dgm:cxn modelId="{AB01DFB0-B041-4D66-BFD0-29CC8946D3AE}" type="presParOf" srcId="{9EEF250B-102B-4601-92D1-40D12C76249B}" destId="{C6D6B6CD-E8E4-49A8-B6E1-B5F9431D6E81}" srcOrd="0" destOrd="0" presId="urn:microsoft.com/office/officeart/2008/layout/HorizontalMultiLevelHierarchy"/>
    <dgm:cxn modelId="{AB2395AC-E187-4912-8B8E-6B3138CCC007}" type="presParOf" srcId="{9EEF250B-102B-4601-92D1-40D12C76249B}" destId="{F68D0739-BD4B-4C7D-8C6C-E236B6643F67}" srcOrd="1" destOrd="0" presId="urn:microsoft.com/office/officeart/2008/layout/HorizontalMultiLevelHierarchy"/>
    <dgm:cxn modelId="{29380E1F-C493-4E6E-BF7D-F5A3350D7966}" type="presParOf" srcId="{F68D0739-BD4B-4C7D-8C6C-E236B6643F67}" destId="{4AFD2164-4464-4E86-9688-87794BCD949A}" srcOrd="0" destOrd="0" presId="urn:microsoft.com/office/officeart/2008/layout/HorizontalMultiLevelHierarchy"/>
    <dgm:cxn modelId="{C6DF4633-83DA-446B-A86F-8E141FF46646}" type="presParOf" srcId="{4AFD2164-4464-4E86-9688-87794BCD949A}" destId="{B19CF634-234B-4EB3-9071-9811DE83A66C}" srcOrd="0" destOrd="0" presId="urn:microsoft.com/office/officeart/2008/layout/HorizontalMultiLevelHierarchy"/>
    <dgm:cxn modelId="{BCF4FD71-E8B5-4FC7-B38F-B05E0ABE299A}" type="presParOf" srcId="{F68D0739-BD4B-4C7D-8C6C-E236B6643F67}" destId="{D0354E72-7C5E-492B-82C1-E0E3682E1904}" srcOrd="1" destOrd="0" presId="urn:microsoft.com/office/officeart/2008/layout/HorizontalMultiLevelHierarchy"/>
    <dgm:cxn modelId="{0E59B904-6EBC-4B77-83D3-4A82C5BFBDE4}" type="presParOf" srcId="{D0354E72-7C5E-492B-82C1-E0E3682E1904}" destId="{F3A6DBE1-7861-498C-945F-B0282A1BB7C6}" srcOrd="0" destOrd="0" presId="urn:microsoft.com/office/officeart/2008/layout/HorizontalMultiLevelHierarchy"/>
    <dgm:cxn modelId="{C3995082-BDDB-403D-A224-BF6F080AFD14}" type="presParOf" srcId="{D0354E72-7C5E-492B-82C1-E0E3682E1904}" destId="{0FF4A49E-13F7-4090-9870-B3F1EA5372A7}" srcOrd="1" destOrd="0" presId="urn:microsoft.com/office/officeart/2008/layout/HorizontalMultiLevelHierarchy"/>
    <dgm:cxn modelId="{241AF319-D054-4420-AE7C-38B9D80D184D}" type="presParOf" srcId="{F68D0739-BD4B-4C7D-8C6C-E236B6643F67}" destId="{E3CD1CDF-0E0E-4335-8FBC-260F54ECDE60}" srcOrd="2" destOrd="0" presId="urn:microsoft.com/office/officeart/2008/layout/HorizontalMultiLevelHierarchy"/>
    <dgm:cxn modelId="{58DC68DC-6F11-40CC-9D61-1D899538A1FD}" type="presParOf" srcId="{E3CD1CDF-0E0E-4335-8FBC-260F54ECDE60}" destId="{D7770546-EF83-49BC-8AED-0F70445CEB81}" srcOrd="0" destOrd="0" presId="urn:microsoft.com/office/officeart/2008/layout/HorizontalMultiLevelHierarchy"/>
    <dgm:cxn modelId="{CA817B2D-2222-43A8-8885-D8BEFC4C3F93}" type="presParOf" srcId="{F68D0739-BD4B-4C7D-8C6C-E236B6643F67}" destId="{3A2B3A78-5E75-4738-B31B-E463E5C27C21}" srcOrd="3" destOrd="0" presId="urn:microsoft.com/office/officeart/2008/layout/HorizontalMultiLevelHierarchy"/>
    <dgm:cxn modelId="{49F836E6-4793-4842-BABE-C06C052BF0F8}" type="presParOf" srcId="{3A2B3A78-5E75-4738-B31B-E463E5C27C21}" destId="{640386BD-E042-4B6D-9EDB-C658CD2CFE5A}" srcOrd="0" destOrd="0" presId="urn:microsoft.com/office/officeart/2008/layout/HorizontalMultiLevelHierarchy"/>
    <dgm:cxn modelId="{D88BFD2F-618A-4A0E-8185-1DF152AB8934}" type="presParOf" srcId="{3A2B3A78-5E75-4738-B31B-E463E5C27C21}" destId="{FFC36AD5-610F-4DAE-8BBF-26F15112C473}" srcOrd="1" destOrd="0" presId="urn:microsoft.com/office/officeart/2008/layout/HorizontalMultiLevelHierarchy"/>
    <dgm:cxn modelId="{2D059504-74C5-4EC9-8D15-974AC5856D88}" type="presParOf" srcId="{FFC36AD5-610F-4DAE-8BBF-26F15112C473}" destId="{70F9B019-E4B1-4F5F-B76D-4B80C9FA55C1}" srcOrd="0" destOrd="0" presId="urn:microsoft.com/office/officeart/2008/layout/HorizontalMultiLevelHierarchy"/>
    <dgm:cxn modelId="{CF0E23BB-8E2E-40A4-ADEF-8DEED8D1E782}" type="presParOf" srcId="{70F9B019-E4B1-4F5F-B76D-4B80C9FA55C1}" destId="{21EF42AF-886C-4521-8C8B-D30AB460B9B6}" srcOrd="0" destOrd="0" presId="urn:microsoft.com/office/officeart/2008/layout/HorizontalMultiLevelHierarchy"/>
    <dgm:cxn modelId="{7F428E6C-41D0-4718-928A-09B84D5865F0}" type="presParOf" srcId="{FFC36AD5-610F-4DAE-8BBF-26F15112C473}" destId="{E144D65A-E244-46AB-B243-B36209636B2F}" srcOrd="1" destOrd="0" presId="urn:microsoft.com/office/officeart/2008/layout/HorizontalMultiLevelHierarchy"/>
    <dgm:cxn modelId="{35E082CD-5C77-4E6D-AFBE-42C6C3E9E379}" type="presParOf" srcId="{E144D65A-E244-46AB-B243-B36209636B2F}" destId="{E0193541-F450-47A1-A732-836122662AF0}" srcOrd="0" destOrd="0" presId="urn:microsoft.com/office/officeart/2008/layout/HorizontalMultiLevelHierarchy"/>
    <dgm:cxn modelId="{8A1D86F6-2666-46A8-8744-3708D77BBC38}" type="presParOf" srcId="{E144D65A-E244-46AB-B243-B36209636B2F}" destId="{555215F5-8FCE-48C1-A74B-260239074688}" srcOrd="1" destOrd="0" presId="urn:microsoft.com/office/officeart/2008/layout/HorizontalMultiLevelHierarchy"/>
    <dgm:cxn modelId="{E140F9F3-F562-4E25-88ED-F5F15625025D}" type="presParOf" srcId="{FFC36AD5-610F-4DAE-8BBF-26F15112C473}" destId="{03AA3C93-3470-45E9-94A6-BA0A259C9825}" srcOrd="2" destOrd="0" presId="urn:microsoft.com/office/officeart/2008/layout/HorizontalMultiLevelHierarchy"/>
    <dgm:cxn modelId="{FD6D0A1C-6385-4E0A-A0E8-9B20655056F1}" type="presParOf" srcId="{03AA3C93-3470-45E9-94A6-BA0A259C9825}" destId="{5F77F1EE-29C5-4298-B61B-B46131091226}" srcOrd="0" destOrd="0" presId="urn:microsoft.com/office/officeart/2008/layout/HorizontalMultiLevelHierarchy"/>
    <dgm:cxn modelId="{1D68D39E-2DEA-46E6-AFDF-E4CE1705C897}" type="presParOf" srcId="{FFC36AD5-610F-4DAE-8BBF-26F15112C473}" destId="{5BDCDD82-CF9F-46BF-9625-7EFB95D6990F}" srcOrd="3" destOrd="0" presId="urn:microsoft.com/office/officeart/2008/layout/HorizontalMultiLevelHierarchy"/>
    <dgm:cxn modelId="{3403453A-EEC1-4666-9489-599A955E0595}" type="presParOf" srcId="{5BDCDD82-CF9F-46BF-9625-7EFB95D6990F}" destId="{8B27D4A0-4E64-4A0A-AAA4-144A8E046588}" srcOrd="0" destOrd="0" presId="urn:microsoft.com/office/officeart/2008/layout/HorizontalMultiLevelHierarchy"/>
    <dgm:cxn modelId="{370A0770-46BB-4409-B0C1-6540916DE028}" type="presParOf" srcId="{5BDCDD82-CF9F-46BF-9625-7EFB95D6990F}" destId="{B755596F-D146-44BB-AB26-5AE7B06FB1FA}" srcOrd="1" destOrd="0" presId="urn:microsoft.com/office/officeart/2008/layout/HorizontalMultiLevelHierarchy"/>
    <dgm:cxn modelId="{4A0734B6-4624-4D5A-9B09-63AFE4A2C3D0}" type="presParOf" srcId="{FFC36AD5-610F-4DAE-8BBF-26F15112C473}" destId="{7DC48CD7-B066-4A89-8FFD-93BE30EED766}" srcOrd="4" destOrd="0" presId="urn:microsoft.com/office/officeart/2008/layout/HorizontalMultiLevelHierarchy"/>
    <dgm:cxn modelId="{4FE00F85-A02A-407B-B8B7-DFBD9416BFBE}" type="presParOf" srcId="{7DC48CD7-B066-4A89-8FFD-93BE30EED766}" destId="{94E30DA1-F1C1-4F4E-A59A-1B3AC5A51C60}" srcOrd="0" destOrd="0" presId="urn:microsoft.com/office/officeart/2008/layout/HorizontalMultiLevelHierarchy"/>
    <dgm:cxn modelId="{4A18CC24-4D2A-433B-82D6-D5E0E8887CA7}" type="presParOf" srcId="{FFC36AD5-610F-4DAE-8BBF-26F15112C473}" destId="{223857DC-D341-4CA4-983B-FC8E20C4CDEF}" srcOrd="5" destOrd="0" presId="urn:microsoft.com/office/officeart/2008/layout/HorizontalMultiLevelHierarchy"/>
    <dgm:cxn modelId="{DA0DC137-09A6-40FE-BAE0-F114ABF349E3}" type="presParOf" srcId="{223857DC-D341-4CA4-983B-FC8E20C4CDEF}" destId="{C60A812A-06F3-4328-8359-42204933992D}" srcOrd="0" destOrd="0" presId="urn:microsoft.com/office/officeart/2008/layout/HorizontalMultiLevelHierarchy"/>
    <dgm:cxn modelId="{445702C6-DCF0-47CC-ABBC-D6D3A6028356}" type="presParOf" srcId="{223857DC-D341-4CA4-983B-FC8E20C4CDEF}" destId="{3CD0C32B-697E-45C5-9C67-F97790B060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 Pouze elektronicky, výhradně prostřednictvím IS KP21+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 Pouze </a:t>
          </a:r>
          <a:r>
            <a:rPr lang="cs-CZ" b="1" dirty="0"/>
            <a:t>přílohy</a:t>
          </a:r>
          <a:r>
            <a:rPr lang="cs-CZ" b="0" dirty="0"/>
            <a:t> dle textu výzvy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Vyplnění v českém jazyce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Čestné prohlášení o počtu pracovníků - vždy</a:t>
          </a:r>
          <a:endParaRPr lang="en-US" dirty="0">
            <a:solidFill>
              <a:schemeClr val="bg1"/>
            </a:solidFill>
          </a:endParaRPr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Úplný výpis z evidence skutečných majitelů – pokud je relevantní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619FAF4C-4B38-4347-A6A9-15C6A9DDC632}">
      <dgm:prSet/>
      <dgm:spPr/>
      <dgm:t>
        <a:bodyPr/>
        <a:lstStyle/>
        <a:p>
          <a:r>
            <a:rPr lang="cs-CZ" dirty="0"/>
            <a:t>Statut svěřenského fondu – pokud je relevantní</a:t>
          </a:r>
        </a:p>
      </dgm:t>
    </dgm:pt>
    <dgm:pt modelId="{615EF36F-3E22-4860-9CC8-4767F7D0A54D}" type="parTrans" cxnId="{5E53EE4A-4520-4FBD-B471-233CC74A0C4E}">
      <dgm:prSet/>
      <dgm:spPr/>
      <dgm:t>
        <a:bodyPr/>
        <a:lstStyle/>
        <a:p>
          <a:endParaRPr lang="cs-CZ"/>
        </a:p>
      </dgm:t>
    </dgm:pt>
    <dgm:pt modelId="{964BC273-28CC-40CE-8B7F-22F2F2756575}" type="sibTrans" cxnId="{5E53EE4A-4520-4FBD-B471-233CC74A0C4E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6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6"/>
      <dgm:spPr/>
    </dgm:pt>
    <dgm:pt modelId="{E8EFE663-E357-467A-86B3-173142CC7A4C}" type="pres">
      <dgm:prSet presAssocID="{120BC7A7-D036-42E3-AD18-6C4056AFF035}" presName="dstNode" presStyleLbl="node1" presStyleIdx="0" presStyleCnt="6"/>
      <dgm:spPr/>
    </dgm:pt>
    <dgm:pt modelId="{A9CF74A0-CAD7-481D-937F-C54DCF4C5AF8}" type="pres">
      <dgm:prSet presAssocID="{C3100D2C-D02A-4D97-9967-47D143EECEEA}" presName="text_1" presStyleLbl="node1" presStyleIdx="0" presStyleCnt="6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6"/>
      <dgm:spPr/>
    </dgm:pt>
    <dgm:pt modelId="{2392C4EF-6AE6-4147-9ED5-AC1437309CAD}" type="pres">
      <dgm:prSet presAssocID="{58051D68-E01C-44EB-A25A-29179933922E}" presName="text_2" presStyleLbl="node1" presStyleIdx="1" presStyleCnt="6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6"/>
      <dgm:spPr/>
    </dgm:pt>
    <dgm:pt modelId="{B4A1FC53-8B0D-421C-8E3F-83E31DF5DABA}" type="pres">
      <dgm:prSet presAssocID="{F94AA3EF-AD53-4237-8394-8D1E08918BB2}" presName="text_3" presStyleLbl="node1" presStyleIdx="2" presStyleCnt="6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6"/>
      <dgm:spPr/>
    </dgm:pt>
    <dgm:pt modelId="{7DB793D3-EEB8-461E-888E-58376C3D3E25}" type="pres">
      <dgm:prSet presAssocID="{E8A60B35-46F1-4E57-9920-DF3832AA37F9}" presName="text_4" presStyleLbl="node1" presStyleIdx="3" presStyleCnt="6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6"/>
      <dgm:spPr/>
    </dgm:pt>
    <dgm:pt modelId="{46A2F6DD-431E-4784-873D-D03BED21FDB7}" type="pres">
      <dgm:prSet presAssocID="{619FAF4C-4B38-4347-A6A9-15C6A9DDC632}" presName="text_5" presStyleLbl="node1" presStyleIdx="4" presStyleCnt="6">
        <dgm:presLayoutVars>
          <dgm:bulletEnabled val="1"/>
        </dgm:presLayoutVars>
      </dgm:prSet>
      <dgm:spPr/>
    </dgm:pt>
    <dgm:pt modelId="{4D1421AA-D7E2-4CA5-973A-998A27439C02}" type="pres">
      <dgm:prSet presAssocID="{619FAF4C-4B38-4347-A6A9-15C6A9DDC632}" presName="accent_5" presStyleCnt="0"/>
      <dgm:spPr/>
    </dgm:pt>
    <dgm:pt modelId="{D9F11E1D-7625-453D-ACFC-27AAB5677855}" type="pres">
      <dgm:prSet presAssocID="{619FAF4C-4B38-4347-A6A9-15C6A9DDC632}" presName="accentRepeatNode" presStyleLbl="solidFgAcc1" presStyleIdx="4" presStyleCnt="6"/>
      <dgm:spPr/>
    </dgm:pt>
    <dgm:pt modelId="{35E76BA2-BF65-4B79-99F7-3D8A571C60D4}" type="pres">
      <dgm:prSet presAssocID="{BB716A5F-9111-462B-A834-7CE6C079638B}" presName="text_6" presStyleLbl="node1" presStyleIdx="5" presStyleCnt="6">
        <dgm:presLayoutVars>
          <dgm:bulletEnabled val="1"/>
        </dgm:presLayoutVars>
      </dgm:prSet>
      <dgm:spPr/>
    </dgm:pt>
    <dgm:pt modelId="{14BD8E07-B8D9-4FF1-B9F3-624AF3CB9E03}" type="pres">
      <dgm:prSet presAssocID="{BB716A5F-9111-462B-A834-7CE6C079638B}" presName="accent_6" presStyleCnt="0"/>
      <dgm:spPr/>
    </dgm:pt>
    <dgm:pt modelId="{2D796B99-A36F-4549-AD13-0226F7A69DE5}" type="pres">
      <dgm:prSet presAssocID="{BB716A5F-9111-462B-A834-7CE6C079638B}" presName="accentRepeatNode" presStyleLbl="solidFgAcc1" presStyleIdx="5" presStyleCnt="6"/>
      <dgm:spPr/>
    </dgm:pt>
  </dgm:ptLst>
  <dgm:cxnLst>
    <dgm:cxn modelId="{B09DCB17-04E0-4176-BEC3-1BB101923956}" type="presOf" srcId="{BB716A5F-9111-462B-A834-7CE6C079638B}" destId="{35E76BA2-BF65-4B79-99F7-3D8A571C60D4}" srcOrd="0" destOrd="0" presId="urn:microsoft.com/office/officeart/2008/layout/VerticalCurvedList"/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5" destOrd="0" parTransId="{D177ADB1-FEE7-4276-8F94-55492903B79A}" sibTransId="{C929311B-BF3D-4A04-AF68-AED9FEA7CE13}"/>
    <dgm:cxn modelId="{5E53EE4A-4520-4FBD-B471-233CC74A0C4E}" srcId="{120BC7A7-D036-42E3-AD18-6C4056AFF035}" destId="{619FAF4C-4B38-4347-A6A9-15C6A9DDC632}" srcOrd="4" destOrd="0" parTransId="{615EF36F-3E22-4860-9CC8-4767F7D0A54D}" sibTransId="{964BC273-28CC-40CE-8B7F-22F2F2756575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1B1E5EE5-B9AB-427A-BF37-F6E8615B41F9}" type="presOf" srcId="{619FAF4C-4B38-4347-A6A9-15C6A9DDC632}" destId="{46A2F6DD-431E-4784-873D-D03BED21FDB7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3E4F4F8E-11A7-42A7-908B-7BC585EE6305}" type="presParOf" srcId="{E468D6C2-372E-4FF1-B6F7-BBFB87C99302}" destId="{46A2F6DD-431E-4784-873D-D03BED21FDB7}" srcOrd="9" destOrd="0" presId="urn:microsoft.com/office/officeart/2008/layout/VerticalCurvedList"/>
    <dgm:cxn modelId="{AA65CB50-27D5-46CC-8935-51A435A4016C}" type="presParOf" srcId="{E468D6C2-372E-4FF1-B6F7-BBFB87C99302}" destId="{4D1421AA-D7E2-4CA5-973A-998A27439C02}" srcOrd="10" destOrd="0" presId="urn:microsoft.com/office/officeart/2008/layout/VerticalCurvedList"/>
    <dgm:cxn modelId="{597C9347-4BA2-4CD1-A086-2940C3F071BC}" type="presParOf" srcId="{4D1421AA-D7E2-4CA5-973A-998A27439C02}" destId="{D9F11E1D-7625-453D-ACFC-27AAB5677855}" srcOrd="0" destOrd="0" presId="urn:microsoft.com/office/officeart/2008/layout/VerticalCurvedList"/>
    <dgm:cxn modelId="{7DBD52C4-297A-4D39-B19C-9B7EE9DEABB8}" type="presParOf" srcId="{E468D6C2-372E-4FF1-B6F7-BBFB87C99302}" destId="{35E76BA2-BF65-4B79-99F7-3D8A571C60D4}" srcOrd="11" destOrd="0" presId="urn:microsoft.com/office/officeart/2008/layout/VerticalCurvedList"/>
    <dgm:cxn modelId="{C601878A-10FF-43F4-9C2C-D0AC04FC28E7}" type="presParOf" srcId="{E468D6C2-372E-4FF1-B6F7-BBFB87C99302}" destId="{14BD8E07-B8D9-4FF1-B9F3-624AF3CB9E03}" srcOrd="12" destOrd="0" presId="urn:microsoft.com/office/officeart/2008/layout/VerticalCurvedList"/>
    <dgm:cxn modelId="{ABE46C69-65E6-4FAB-ACC7-A407B4189020}" type="presParOf" srcId="{14BD8E07-B8D9-4FF1-B9F3-624AF3CB9E03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Text výzvy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Obecná část pravidel pro žadatele a příjemce v rámci OPZ+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Specifická část pravidel pro žadatele a příjemce v rámci OPZ+ pro projekty s jednotkovými náklady zaměřené na další profesní vzdělávání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Další dokumenty a odkazy uvedené na stránce výzvy </a:t>
          </a:r>
          <a:r>
            <a:rPr lang="cs-CZ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https://www.esfcr.cz/vyzva-047-opz-plus</a:t>
          </a:r>
          <a:endParaRPr lang="en-US" dirty="0">
            <a:solidFill>
              <a:schemeClr val="bg1"/>
            </a:solidFill>
          </a:endParaRPr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Pokyny k vyplnění žádosti o podporu v IS KP21+ pro projekty s jednotkovými náklady zaměřené na další profesní vzdělávání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7B6B2B-29D7-4324-A1D3-AE46F1EB10E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A4098E-2B1A-4EB1-B6B4-D8C0A25E1927}">
      <dgm:prSet phldrT="[Text]" custT="1"/>
      <dgm:spPr/>
      <dgm:t>
        <a:bodyPr/>
        <a:lstStyle/>
        <a:p>
          <a:endParaRPr lang="cs-CZ" sz="1900" dirty="0">
            <a:solidFill>
              <a:schemeClr val="bg1"/>
            </a:solidFill>
          </a:endParaRPr>
        </a:p>
        <a:p>
          <a:r>
            <a:rPr lang="cs-CZ" sz="2400" b="1" dirty="0">
              <a:solidFill>
                <a:schemeClr val="bg1"/>
              </a:solidFill>
            </a:rPr>
            <a:t>Jan Prajer</a:t>
          </a:r>
        </a:p>
        <a:p>
          <a:r>
            <a:rPr lang="cs-CZ" sz="2400" dirty="0">
              <a:solidFill>
                <a:schemeClr val="bg1"/>
              </a:solidFill>
            </a:rPr>
            <a:t>jan.prajer@mpsv.cz</a:t>
          </a:r>
        </a:p>
        <a:p>
          <a:r>
            <a:rPr lang="cs-CZ" sz="2400" dirty="0">
              <a:solidFill>
                <a:schemeClr val="bg1"/>
              </a:solidFill>
            </a:rPr>
            <a:t>+420 725 920 757</a:t>
          </a:r>
        </a:p>
        <a:p>
          <a:endParaRPr lang="cs-CZ" sz="1900" dirty="0"/>
        </a:p>
      </dgm:t>
    </dgm:pt>
    <dgm:pt modelId="{3AD05B00-1116-46AC-97A0-26B416ED6FFD}" type="parTrans" cxnId="{96867B68-C70C-4DF7-B1E8-0470A39C9045}">
      <dgm:prSet/>
      <dgm:spPr/>
      <dgm:t>
        <a:bodyPr/>
        <a:lstStyle/>
        <a:p>
          <a:endParaRPr lang="cs-CZ"/>
        </a:p>
      </dgm:t>
    </dgm:pt>
    <dgm:pt modelId="{121DE1A7-7656-4B3D-ACB4-26F720981B52}" type="sibTrans" cxnId="{96867B68-C70C-4DF7-B1E8-0470A39C9045}">
      <dgm:prSet/>
      <dgm:spPr/>
      <dgm:t>
        <a:bodyPr/>
        <a:lstStyle/>
        <a:p>
          <a:endParaRPr lang="cs-CZ"/>
        </a:p>
      </dgm:t>
    </dgm:pt>
    <dgm:pt modelId="{29D28EF0-741A-47D2-9F87-8ECB478DE611}">
      <dgm:prSet phldrT="[Text]" custT="1"/>
      <dgm:spPr/>
      <dgm:t>
        <a:bodyPr/>
        <a:lstStyle/>
        <a:p>
          <a:r>
            <a:rPr lang="cs-CZ" sz="2400" b="1" dirty="0">
              <a:solidFill>
                <a:schemeClr val="bg1"/>
              </a:solidFill>
            </a:rPr>
            <a:t>Jitka Vránová</a:t>
          </a:r>
        </a:p>
        <a:p>
          <a:r>
            <a:rPr lang="cs-CZ" sz="2400" dirty="0">
              <a:solidFill>
                <a:schemeClr val="bg1"/>
              </a:solidFill>
            </a:rPr>
            <a:t>jitka.vranova@mpsv.cz</a:t>
          </a:r>
        </a:p>
        <a:p>
          <a:r>
            <a:rPr lang="cs-CZ" sz="2400" dirty="0">
              <a:solidFill>
                <a:schemeClr val="bg1"/>
              </a:solidFill>
            </a:rPr>
            <a:t>+420 773 261 543</a:t>
          </a:r>
        </a:p>
      </dgm:t>
    </dgm:pt>
    <dgm:pt modelId="{8989513D-314F-4FEF-88B6-959905B86B6D}" type="parTrans" cxnId="{CE5923C1-393F-49FD-9A6C-A90EA102C94A}">
      <dgm:prSet/>
      <dgm:spPr/>
      <dgm:t>
        <a:bodyPr/>
        <a:lstStyle/>
        <a:p>
          <a:endParaRPr lang="cs-CZ"/>
        </a:p>
      </dgm:t>
    </dgm:pt>
    <dgm:pt modelId="{BB48B635-A6FA-47E5-9384-0CCBD465818B}" type="sibTrans" cxnId="{CE5923C1-393F-49FD-9A6C-A90EA102C94A}">
      <dgm:prSet/>
      <dgm:spPr/>
      <dgm:t>
        <a:bodyPr/>
        <a:lstStyle/>
        <a:p>
          <a:endParaRPr lang="cs-CZ"/>
        </a:p>
      </dgm:t>
    </dgm:pt>
    <dgm:pt modelId="{76B0BA25-4011-42C0-9C77-2A0424922CE0}" type="pres">
      <dgm:prSet presAssocID="{D47B6B2B-29D7-4324-A1D3-AE46F1EB10ED}" presName="Name0" presStyleCnt="0">
        <dgm:presLayoutVars>
          <dgm:dir/>
          <dgm:resizeHandles val="exact"/>
        </dgm:presLayoutVars>
      </dgm:prSet>
      <dgm:spPr/>
    </dgm:pt>
    <dgm:pt modelId="{BF45AA4C-CC82-48C5-B6BB-EE6835D296FF}" type="pres">
      <dgm:prSet presAssocID="{D47B6B2B-29D7-4324-A1D3-AE46F1EB10ED}" presName="fgShape" presStyleLbl="fgShp" presStyleIdx="0" presStyleCnt="1"/>
      <dgm:spPr/>
    </dgm:pt>
    <dgm:pt modelId="{13A27714-BC10-43BE-9635-95A85D97F458}" type="pres">
      <dgm:prSet presAssocID="{D47B6B2B-29D7-4324-A1D3-AE46F1EB10ED}" presName="linComp" presStyleCnt="0"/>
      <dgm:spPr/>
    </dgm:pt>
    <dgm:pt modelId="{C95DF0B1-4F4C-476C-9538-7900C2505E06}" type="pres">
      <dgm:prSet presAssocID="{EFA4098E-2B1A-4EB1-B6B4-D8C0A25E1927}" presName="compNode" presStyleCnt="0"/>
      <dgm:spPr/>
    </dgm:pt>
    <dgm:pt modelId="{5661F376-59A7-4C64-8668-174EE6C29D68}" type="pres">
      <dgm:prSet presAssocID="{EFA4098E-2B1A-4EB1-B6B4-D8C0A25E1927}" presName="bkgdShape" presStyleLbl="node1" presStyleIdx="0" presStyleCnt="2"/>
      <dgm:spPr/>
    </dgm:pt>
    <dgm:pt modelId="{95733792-0DB6-4B04-A4A5-C1D4B777A4F9}" type="pres">
      <dgm:prSet presAssocID="{EFA4098E-2B1A-4EB1-B6B4-D8C0A25E1927}" presName="nodeTx" presStyleLbl="node1" presStyleIdx="0" presStyleCnt="2">
        <dgm:presLayoutVars>
          <dgm:bulletEnabled val="1"/>
        </dgm:presLayoutVars>
      </dgm:prSet>
      <dgm:spPr/>
    </dgm:pt>
    <dgm:pt modelId="{FDDF7611-EA52-4469-B5D9-FB1D58222BA2}" type="pres">
      <dgm:prSet presAssocID="{EFA4098E-2B1A-4EB1-B6B4-D8C0A25E1927}" presName="invisiNode" presStyleLbl="node1" presStyleIdx="0" presStyleCnt="2"/>
      <dgm:spPr/>
    </dgm:pt>
    <dgm:pt modelId="{CF9E27B1-A810-4CED-A56D-E7D4037E2DDE}" type="pres">
      <dgm:prSet presAssocID="{EFA4098E-2B1A-4EB1-B6B4-D8C0A25E192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ák obrys"/>
        </a:ext>
      </dgm:extLst>
    </dgm:pt>
    <dgm:pt modelId="{37978C92-67C2-4D11-B4D4-31A47DE4E2B2}" type="pres">
      <dgm:prSet presAssocID="{121DE1A7-7656-4B3D-ACB4-26F720981B52}" presName="sibTrans" presStyleLbl="sibTrans2D1" presStyleIdx="0" presStyleCnt="0"/>
      <dgm:spPr/>
    </dgm:pt>
    <dgm:pt modelId="{0E2E330C-B8FC-4F7E-A3BF-12963157A656}" type="pres">
      <dgm:prSet presAssocID="{29D28EF0-741A-47D2-9F87-8ECB478DE611}" presName="compNode" presStyleCnt="0"/>
      <dgm:spPr/>
    </dgm:pt>
    <dgm:pt modelId="{4853AE79-150C-47B5-8594-7EC0960EEF3D}" type="pres">
      <dgm:prSet presAssocID="{29D28EF0-741A-47D2-9F87-8ECB478DE611}" presName="bkgdShape" presStyleLbl="node1" presStyleIdx="1" presStyleCnt="2"/>
      <dgm:spPr/>
    </dgm:pt>
    <dgm:pt modelId="{79894461-B49A-490C-B7CB-C64E32C4E925}" type="pres">
      <dgm:prSet presAssocID="{29D28EF0-741A-47D2-9F87-8ECB478DE611}" presName="nodeTx" presStyleLbl="node1" presStyleIdx="1" presStyleCnt="2">
        <dgm:presLayoutVars>
          <dgm:bulletEnabled val="1"/>
        </dgm:presLayoutVars>
      </dgm:prSet>
      <dgm:spPr/>
    </dgm:pt>
    <dgm:pt modelId="{8131962E-E270-43DB-9C8F-C33E2659B6AE}" type="pres">
      <dgm:prSet presAssocID="{29D28EF0-741A-47D2-9F87-8ECB478DE611}" presName="invisiNode" presStyleLbl="node1" presStyleIdx="1" presStyleCnt="2"/>
      <dgm:spPr/>
    </dgm:pt>
    <dgm:pt modelId="{BB36CB23-3269-4A34-BC3B-BAE2FCB39420}" type="pres">
      <dgm:prSet presAssocID="{29D28EF0-741A-47D2-9F87-8ECB478DE611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ačka obrys"/>
        </a:ext>
      </dgm:extLst>
    </dgm:pt>
  </dgm:ptLst>
  <dgm:cxnLst>
    <dgm:cxn modelId="{354D371E-AB0F-41E2-B792-680761CEB0AC}" type="presOf" srcId="{D47B6B2B-29D7-4324-A1D3-AE46F1EB10ED}" destId="{76B0BA25-4011-42C0-9C77-2A0424922CE0}" srcOrd="0" destOrd="0" presId="urn:microsoft.com/office/officeart/2005/8/layout/hList7"/>
    <dgm:cxn modelId="{67289938-3D54-4698-996E-7A800B1C1666}" type="presOf" srcId="{EFA4098E-2B1A-4EB1-B6B4-D8C0A25E1927}" destId="{5661F376-59A7-4C64-8668-174EE6C29D68}" srcOrd="0" destOrd="0" presId="urn:microsoft.com/office/officeart/2005/8/layout/hList7"/>
    <dgm:cxn modelId="{96867B68-C70C-4DF7-B1E8-0470A39C9045}" srcId="{D47B6B2B-29D7-4324-A1D3-AE46F1EB10ED}" destId="{EFA4098E-2B1A-4EB1-B6B4-D8C0A25E1927}" srcOrd="0" destOrd="0" parTransId="{3AD05B00-1116-46AC-97A0-26B416ED6FFD}" sibTransId="{121DE1A7-7656-4B3D-ACB4-26F720981B52}"/>
    <dgm:cxn modelId="{5F4C6653-1C61-42CF-9D60-1BF98BEC8090}" type="presOf" srcId="{29D28EF0-741A-47D2-9F87-8ECB478DE611}" destId="{4853AE79-150C-47B5-8594-7EC0960EEF3D}" srcOrd="0" destOrd="0" presId="urn:microsoft.com/office/officeart/2005/8/layout/hList7"/>
    <dgm:cxn modelId="{6C9AD075-858F-4DA6-AB40-6EE9AE10EEF2}" type="presOf" srcId="{29D28EF0-741A-47D2-9F87-8ECB478DE611}" destId="{79894461-B49A-490C-B7CB-C64E32C4E925}" srcOrd="1" destOrd="0" presId="urn:microsoft.com/office/officeart/2005/8/layout/hList7"/>
    <dgm:cxn modelId="{636EB584-671A-4609-AE6A-1635680577BB}" type="presOf" srcId="{121DE1A7-7656-4B3D-ACB4-26F720981B52}" destId="{37978C92-67C2-4D11-B4D4-31A47DE4E2B2}" srcOrd="0" destOrd="0" presId="urn:microsoft.com/office/officeart/2005/8/layout/hList7"/>
    <dgm:cxn modelId="{CE5923C1-393F-49FD-9A6C-A90EA102C94A}" srcId="{D47B6B2B-29D7-4324-A1D3-AE46F1EB10ED}" destId="{29D28EF0-741A-47D2-9F87-8ECB478DE611}" srcOrd="1" destOrd="0" parTransId="{8989513D-314F-4FEF-88B6-959905B86B6D}" sibTransId="{BB48B635-A6FA-47E5-9384-0CCBD465818B}"/>
    <dgm:cxn modelId="{E98CEFC5-72E0-4072-9AA8-9497B4AC8610}" type="presOf" srcId="{EFA4098E-2B1A-4EB1-B6B4-D8C0A25E1927}" destId="{95733792-0DB6-4B04-A4A5-C1D4B777A4F9}" srcOrd="1" destOrd="0" presId="urn:microsoft.com/office/officeart/2005/8/layout/hList7"/>
    <dgm:cxn modelId="{F95E8EF4-31E5-4ADF-AD20-A35BD5C7DB41}" type="presParOf" srcId="{76B0BA25-4011-42C0-9C77-2A0424922CE0}" destId="{BF45AA4C-CC82-48C5-B6BB-EE6835D296FF}" srcOrd="0" destOrd="0" presId="urn:microsoft.com/office/officeart/2005/8/layout/hList7"/>
    <dgm:cxn modelId="{D2E2A5CC-F5FA-445A-9624-E5A3F17E5489}" type="presParOf" srcId="{76B0BA25-4011-42C0-9C77-2A0424922CE0}" destId="{13A27714-BC10-43BE-9635-95A85D97F458}" srcOrd="1" destOrd="0" presId="urn:microsoft.com/office/officeart/2005/8/layout/hList7"/>
    <dgm:cxn modelId="{77A6285D-A0B7-453D-8204-CCCA87C12EDD}" type="presParOf" srcId="{13A27714-BC10-43BE-9635-95A85D97F458}" destId="{C95DF0B1-4F4C-476C-9538-7900C2505E06}" srcOrd="0" destOrd="0" presId="urn:microsoft.com/office/officeart/2005/8/layout/hList7"/>
    <dgm:cxn modelId="{01F6B0A9-A37D-4834-9C05-DF258BA66A99}" type="presParOf" srcId="{C95DF0B1-4F4C-476C-9538-7900C2505E06}" destId="{5661F376-59A7-4C64-8668-174EE6C29D68}" srcOrd="0" destOrd="0" presId="urn:microsoft.com/office/officeart/2005/8/layout/hList7"/>
    <dgm:cxn modelId="{1F8C0C7F-A624-4845-A4FD-CEA2EA934E1F}" type="presParOf" srcId="{C95DF0B1-4F4C-476C-9538-7900C2505E06}" destId="{95733792-0DB6-4B04-A4A5-C1D4B777A4F9}" srcOrd="1" destOrd="0" presId="urn:microsoft.com/office/officeart/2005/8/layout/hList7"/>
    <dgm:cxn modelId="{0054334A-FA39-4F5A-AF99-70E1CC7D085C}" type="presParOf" srcId="{C95DF0B1-4F4C-476C-9538-7900C2505E06}" destId="{FDDF7611-EA52-4469-B5D9-FB1D58222BA2}" srcOrd="2" destOrd="0" presId="urn:microsoft.com/office/officeart/2005/8/layout/hList7"/>
    <dgm:cxn modelId="{2961E1B2-55A9-4F4A-82F2-7167FFAEF9D8}" type="presParOf" srcId="{C95DF0B1-4F4C-476C-9538-7900C2505E06}" destId="{CF9E27B1-A810-4CED-A56D-E7D4037E2DDE}" srcOrd="3" destOrd="0" presId="urn:microsoft.com/office/officeart/2005/8/layout/hList7"/>
    <dgm:cxn modelId="{25BCBCF7-445D-42BC-97AB-8BE7C4B339C8}" type="presParOf" srcId="{13A27714-BC10-43BE-9635-95A85D97F458}" destId="{37978C92-67C2-4D11-B4D4-31A47DE4E2B2}" srcOrd="1" destOrd="0" presId="urn:microsoft.com/office/officeart/2005/8/layout/hList7"/>
    <dgm:cxn modelId="{81CFCE9C-571A-4334-8280-16313AA8A883}" type="presParOf" srcId="{13A27714-BC10-43BE-9635-95A85D97F458}" destId="{0E2E330C-B8FC-4F7E-A3BF-12963157A656}" srcOrd="2" destOrd="0" presId="urn:microsoft.com/office/officeart/2005/8/layout/hList7"/>
    <dgm:cxn modelId="{C2F17231-9EE5-4C9E-B34F-9AC7EB3578E2}" type="presParOf" srcId="{0E2E330C-B8FC-4F7E-A3BF-12963157A656}" destId="{4853AE79-150C-47B5-8594-7EC0960EEF3D}" srcOrd="0" destOrd="0" presId="urn:microsoft.com/office/officeart/2005/8/layout/hList7"/>
    <dgm:cxn modelId="{382F7DBC-AD2D-42D8-A1C7-F168AECB72F7}" type="presParOf" srcId="{0E2E330C-B8FC-4F7E-A3BF-12963157A656}" destId="{79894461-B49A-490C-B7CB-C64E32C4E925}" srcOrd="1" destOrd="0" presId="urn:microsoft.com/office/officeart/2005/8/layout/hList7"/>
    <dgm:cxn modelId="{DD5C47EA-34C0-4786-AAC5-16BE3D0043E7}" type="presParOf" srcId="{0E2E330C-B8FC-4F7E-A3BF-12963157A656}" destId="{8131962E-E270-43DB-9C8F-C33E2659B6AE}" srcOrd="2" destOrd="0" presId="urn:microsoft.com/office/officeart/2005/8/layout/hList7"/>
    <dgm:cxn modelId="{F876EF72-408B-4211-864B-48BDB3F9E4E2}" type="presParOf" srcId="{0E2E330C-B8FC-4F7E-A3BF-12963157A656}" destId="{BB36CB23-3269-4A34-BC3B-BAE2FCB394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645E9-767D-4F85-9613-CB9A70E4031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93BB1926-2B59-491B-B01F-8F86FAC9AA94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Char char="•"/>
          </a:pPr>
          <a:r>
            <a:rPr lang="cs-CZ" sz="2200" b="1"/>
            <a:t>Školy a školská zařízení </a:t>
          </a:r>
          <a:r>
            <a:rPr lang="cs-CZ" sz="2200"/>
            <a:t>zapsaná ve školském rejstříku </a:t>
          </a:r>
          <a:endParaRPr lang="cs-CZ" sz="2200" dirty="0"/>
        </a:p>
      </dgm:t>
    </dgm:pt>
    <dgm:pt modelId="{DD12D31E-4AC4-44B5-809E-5A3849FE9D69}" type="parTrans" cxnId="{2CA6B26C-4BA2-472C-BE76-B60B668951FF}">
      <dgm:prSet/>
      <dgm:spPr/>
      <dgm:t>
        <a:bodyPr/>
        <a:lstStyle/>
        <a:p>
          <a:endParaRPr lang="cs-CZ"/>
        </a:p>
      </dgm:t>
    </dgm:pt>
    <dgm:pt modelId="{5670CAC7-E110-44EA-B2C7-2354965EFC0A}" type="sibTrans" cxnId="{2CA6B26C-4BA2-472C-BE76-B60B668951FF}">
      <dgm:prSet/>
      <dgm:spPr/>
      <dgm:t>
        <a:bodyPr/>
        <a:lstStyle/>
        <a:p>
          <a:endParaRPr lang="cs-CZ"/>
        </a:p>
      </dgm:t>
    </dgm:pt>
    <dgm:pt modelId="{42905176-2E64-41EC-BEDB-9C21046015E3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Subjekty, které k okamžiku předložení žádosti </a:t>
          </a:r>
          <a:r>
            <a:rPr lang="cs-CZ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již předložily jinou žádost o podporu</a:t>
          </a:r>
          <a:r>
            <a:rPr lang="cs-CZ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v rámci této výzvy</a:t>
          </a:r>
          <a:endParaRPr lang="cs-CZ" sz="2200" dirty="0"/>
        </a:p>
      </dgm:t>
    </dgm:pt>
    <dgm:pt modelId="{F8CC633B-F67B-4609-AC73-CF0CFC5C3291}" type="parTrans" cxnId="{3BC5ECEA-11EA-4413-9BCD-45E8CAB38001}">
      <dgm:prSet/>
      <dgm:spPr/>
      <dgm:t>
        <a:bodyPr/>
        <a:lstStyle/>
        <a:p>
          <a:endParaRPr lang="cs-CZ"/>
        </a:p>
      </dgm:t>
    </dgm:pt>
    <dgm:pt modelId="{CFB511AB-6A08-4E96-950D-BE868814614C}" type="sibTrans" cxnId="{3BC5ECEA-11EA-4413-9BCD-45E8CAB38001}">
      <dgm:prSet/>
      <dgm:spPr/>
      <dgm:t>
        <a:bodyPr/>
        <a:lstStyle/>
        <a:p>
          <a:endParaRPr lang="cs-CZ"/>
        </a:p>
      </dgm:t>
    </dgm:pt>
    <dgm:pt modelId="{94B010C5-B9F2-4037-B079-EBBB991E8AFF}">
      <dgm:prSet phldrT="[Text]" custT="1"/>
      <dgm:spPr/>
      <dgm:t>
        <a:bodyPr/>
        <a:lstStyle/>
        <a:p>
          <a:pPr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dirty="0"/>
            <a:t>Subjekty, u nichž platí, že </a:t>
          </a:r>
          <a:r>
            <a:rPr lang="cs-CZ" sz="2200" b="1" dirty="0"/>
            <a:t>celkový počet jejich pracovníků </a:t>
          </a:r>
          <a:r>
            <a:rPr lang="cs-CZ" sz="2200" dirty="0"/>
            <a:t>ke dni vyhlášení výzvy dosahuje hodnoty 0</a:t>
          </a:r>
        </a:p>
      </dgm:t>
    </dgm:pt>
    <dgm:pt modelId="{E61D60C7-D6E3-4CA4-930C-EEA7B780E8A6}" type="parTrans" cxnId="{523C0626-EF9F-4B08-90FA-345FF48064CF}">
      <dgm:prSet/>
      <dgm:spPr/>
      <dgm:t>
        <a:bodyPr/>
        <a:lstStyle/>
        <a:p>
          <a:endParaRPr lang="cs-CZ"/>
        </a:p>
      </dgm:t>
    </dgm:pt>
    <dgm:pt modelId="{3E8F143D-46A0-441A-89C3-E446234C5A0B}" type="sibTrans" cxnId="{523C0626-EF9F-4B08-90FA-345FF48064CF}">
      <dgm:prSet/>
      <dgm:spPr/>
      <dgm:t>
        <a:bodyPr/>
        <a:lstStyle/>
        <a:p>
          <a:endParaRPr lang="cs-CZ"/>
        </a:p>
      </dgm:t>
    </dgm:pt>
    <dgm:pt modelId="{12A3A347-C0C0-4211-B260-D0F10A808895}">
      <dgm:prSet custT="1"/>
      <dgm:spPr/>
      <dgm:t>
        <a:bodyPr/>
        <a:lstStyle/>
        <a:p>
          <a:r>
            <a:rPr lang="cs-CZ" sz="2000" dirty="0">
              <a:latin typeface="Arial"/>
            </a:rPr>
            <a:t>Subjekty, kterým byla </a:t>
          </a:r>
          <a:r>
            <a:rPr lang="cs-CZ" sz="2000" b="1" dirty="0">
              <a:latin typeface="Arial"/>
            </a:rPr>
            <a:t>poskytnuta veřejná podpora </a:t>
          </a:r>
          <a:r>
            <a:rPr lang="cs-CZ" sz="2000" dirty="0">
              <a:latin typeface="Arial"/>
            </a:rPr>
            <a:t>/ podpora de minimis v projektech </a:t>
          </a:r>
          <a:r>
            <a:rPr lang="cs-CZ" sz="2000" b="1" dirty="0">
              <a:latin typeface="Arial"/>
            </a:rPr>
            <a:t>v rámci tematických výzev zaměřených na vzdělávání ve firmách v Operačním programu Spravedlivá transformace</a:t>
          </a:r>
        </a:p>
      </dgm:t>
    </dgm:pt>
    <dgm:pt modelId="{66BBF18E-1306-4FA7-B519-2EF2655523A8}" type="parTrans" cxnId="{56DF9E23-A716-4A94-9693-476F40A6DA44}">
      <dgm:prSet/>
      <dgm:spPr/>
      <dgm:t>
        <a:bodyPr/>
        <a:lstStyle/>
        <a:p>
          <a:endParaRPr lang="cs-CZ"/>
        </a:p>
      </dgm:t>
    </dgm:pt>
    <dgm:pt modelId="{65F6F332-BA0D-4682-90EF-2DA960721D5A}" type="sibTrans" cxnId="{56DF9E23-A716-4A94-9693-476F40A6DA44}">
      <dgm:prSet/>
      <dgm:spPr/>
      <dgm:t>
        <a:bodyPr/>
        <a:lstStyle/>
        <a:p>
          <a:endParaRPr lang="cs-CZ"/>
        </a:p>
      </dgm:t>
    </dgm:pt>
    <dgm:pt modelId="{AEC984E4-3954-4593-BC04-B6A2F628291A}" type="pres">
      <dgm:prSet presAssocID="{E55645E9-767D-4F85-9613-CB9A70E40318}" presName="linear" presStyleCnt="0">
        <dgm:presLayoutVars>
          <dgm:dir/>
          <dgm:resizeHandles val="exact"/>
        </dgm:presLayoutVars>
      </dgm:prSet>
      <dgm:spPr/>
    </dgm:pt>
    <dgm:pt modelId="{8F68AC71-00A1-4452-8F3B-B711B9E52335}" type="pres">
      <dgm:prSet presAssocID="{93BB1926-2B59-491B-B01F-8F86FAC9AA94}" presName="comp" presStyleCnt="0"/>
      <dgm:spPr/>
    </dgm:pt>
    <dgm:pt modelId="{5CF33450-40DD-40E0-8EBF-37DA2E847343}" type="pres">
      <dgm:prSet presAssocID="{93BB1926-2B59-491B-B01F-8F86FAC9AA94}" presName="box" presStyleLbl="node1" presStyleIdx="0" presStyleCnt="4" custLinFactNeighborY="2492"/>
      <dgm:spPr/>
    </dgm:pt>
    <dgm:pt modelId="{10D74C30-114A-4508-BFD6-8C3E8A8DD16C}" type="pres">
      <dgm:prSet presAssocID="{93BB1926-2B59-491B-B01F-8F86FAC9AA94}" presName="img" presStyleLbl="fgImgPlace1" presStyleIdx="0" presStyleCnt="4" custScaleX="65846" custScaleY="111052" custLinFactNeighborX="794" custLinFactNeighborY="82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ní budova se souvislou výplní"/>
        </a:ext>
      </dgm:extLst>
    </dgm:pt>
    <dgm:pt modelId="{3EC84600-0BA7-4E92-A4B1-670125CF627D}" type="pres">
      <dgm:prSet presAssocID="{93BB1926-2B59-491B-B01F-8F86FAC9AA94}" presName="text" presStyleLbl="node1" presStyleIdx="0" presStyleCnt="4">
        <dgm:presLayoutVars>
          <dgm:bulletEnabled val="1"/>
        </dgm:presLayoutVars>
      </dgm:prSet>
      <dgm:spPr/>
    </dgm:pt>
    <dgm:pt modelId="{BB436681-26EB-455D-9A8E-5B8591B7B2DD}" type="pres">
      <dgm:prSet presAssocID="{5670CAC7-E110-44EA-B2C7-2354965EFC0A}" presName="spacer" presStyleCnt="0"/>
      <dgm:spPr/>
    </dgm:pt>
    <dgm:pt modelId="{0293C248-275D-413F-84AD-1DF1292C4008}" type="pres">
      <dgm:prSet presAssocID="{42905176-2E64-41EC-BEDB-9C21046015E3}" presName="comp" presStyleCnt="0"/>
      <dgm:spPr/>
    </dgm:pt>
    <dgm:pt modelId="{AFDC7A14-7109-4DFB-9E55-D7D7DF556EFA}" type="pres">
      <dgm:prSet presAssocID="{42905176-2E64-41EC-BEDB-9C21046015E3}" presName="box" presStyleLbl="node1" presStyleIdx="1" presStyleCnt="4" custLinFactNeighborY="2492"/>
      <dgm:spPr/>
    </dgm:pt>
    <dgm:pt modelId="{C14CABD9-BE91-4397-9DEE-E1930A0C5D46}" type="pres">
      <dgm:prSet presAssocID="{42905176-2E64-41EC-BEDB-9C21046015E3}" presName="img" presStyleLbl="fgImgPlace1" presStyleIdx="1" presStyleCnt="4" custScaleX="65824" custLinFactNeighborX="783" custLinFactNeighborY="58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eznam se souvislou výplní"/>
        </a:ext>
      </dgm:extLst>
    </dgm:pt>
    <dgm:pt modelId="{6F904993-602F-45DB-86C6-576F8E0D91F9}" type="pres">
      <dgm:prSet presAssocID="{42905176-2E64-41EC-BEDB-9C21046015E3}" presName="text" presStyleLbl="node1" presStyleIdx="1" presStyleCnt="4">
        <dgm:presLayoutVars>
          <dgm:bulletEnabled val="1"/>
        </dgm:presLayoutVars>
      </dgm:prSet>
      <dgm:spPr/>
    </dgm:pt>
    <dgm:pt modelId="{93E0C19E-2D8B-4044-9554-853BD9C202B0}" type="pres">
      <dgm:prSet presAssocID="{CFB511AB-6A08-4E96-950D-BE868814614C}" presName="spacer" presStyleCnt="0"/>
      <dgm:spPr/>
    </dgm:pt>
    <dgm:pt modelId="{3E660581-E6EF-4B52-B87B-6088724BAA93}" type="pres">
      <dgm:prSet presAssocID="{94B010C5-B9F2-4037-B079-EBBB991E8AFF}" presName="comp" presStyleCnt="0"/>
      <dgm:spPr/>
    </dgm:pt>
    <dgm:pt modelId="{96822659-2E78-4B59-9A97-849A6D74C3E6}" type="pres">
      <dgm:prSet presAssocID="{94B010C5-B9F2-4037-B079-EBBB991E8AFF}" presName="box" presStyleLbl="node1" presStyleIdx="2" presStyleCnt="4" custLinFactNeighborY="252"/>
      <dgm:spPr/>
    </dgm:pt>
    <dgm:pt modelId="{BED8C6A4-D025-4234-8938-088D84262E13}" type="pres">
      <dgm:prSet presAssocID="{94B010C5-B9F2-4037-B079-EBBB991E8AFF}" presName="img" presStyleLbl="fgImgPlace1" presStyleIdx="2" presStyleCnt="4" custScaleX="64258" custLinFactNeighborX="0" custLinFactNeighborY="8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Skupina žen se souvislou výplní"/>
        </a:ext>
      </dgm:extLst>
    </dgm:pt>
    <dgm:pt modelId="{03699A36-3A73-426D-87DF-4F34CADAD4D1}" type="pres">
      <dgm:prSet presAssocID="{94B010C5-B9F2-4037-B079-EBBB991E8AFF}" presName="text" presStyleLbl="node1" presStyleIdx="2" presStyleCnt="4">
        <dgm:presLayoutVars>
          <dgm:bulletEnabled val="1"/>
        </dgm:presLayoutVars>
      </dgm:prSet>
      <dgm:spPr/>
    </dgm:pt>
    <dgm:pt modelId="{3F3C65D7-5600-4CF6-9791-CFD767B1552B}" type="pres">
      <dgm:prSet presAssocID="{3E8F143D-46A0-441A-89C3-E446234C5A0B}" presName="spacer" presStyleCnt="0"/>
      <dgm:spPr/>
    </dgm:pt>
    <dgm:pt modelId="{65B4F2D3-15DA-4992-95B7-9865455D1062}" type="pres">
      <dgm:prSet presAssocID="{12A3A347-C0C0-4211-B260-D0F10A808895}" presName="comp" presStyleCnt="0"/>
      <dgm:spPr/>
    </dgm:pt>
    <dgm:pt modelId="{65AEEA58-E575-4C7C-95C0-623276751F6D}" type="pres">
      <dgm:prSet presAssocID="{12A3A347-C0C0-4211-B260-D0F10A808895}" presName="box" presStyleLbl="node1" presStyleIdx="3" presStyleCnt="4" custLinFactNeighborY="252"/>
      <dgm:spPr/>
    </dgm:pt>
    <dgm:pt modelId="{F2A6CDDD-4C3B-4B1A-8BDC-FAB20B68B4D7}" type="pres">
      <dgm:prSet presAssocID="{12A3A347-C0C0-4211-B260-D0F10A808895}" presName="img" presStyleLbl="fgImgPlace1" presStyleIdx="3" presStyleCnt="4" custScaleX="65824" custLinFactNeighborX="783" custLinFactNeighborY="369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Euro se souvislou výplní"/>
        </a:ext>
      </dgm:extLst>
    </dgm:pt>
    <dgm:pt modelId="{0210897D-310F-4CBC-83F0-61EA7FB26D61}" type="pres">
      <dgm:prSet presAssocID="{12A3A347-C0C0-4211-B260-D0F10A808895}" presName="text" presStyleLbl="node1" presStyleIdx="3" presStyleCnt="4">
        <dgm:presLayoutVars>
          <dgm:bulletEnabled val="1"/>
        </dgm:presLayoutVars>
      </dgm:prSet>
      <dgm:spPr/>
    </dgm:pt>
  </dgm:ptLst>
  <dgm:cxnLst>
    <dgm:cxn modelId="{6E7EAD20-C331-4B14-BEAD-9F8055B91655}" type="presOf" srcId="{93BB1926-2B59-491B-B01F-8F86FAC9AA94}" destId="{5CF33450-40DD-40E0-8EBF-37DA2E847343}" srcOrd="0" destOrd="0" presId="urn:microsoft.com/office/officeart/2005/8/layout/vList4"/>
    <dgm:cxn modelId="{12F95C23-3172-4B13-B61A-03CF476F2259}" type="presOf" srcId="{E55645E9-767D-4F85-9613-CB9A70E40318}" destId="{AEC984E4-3954-4593-BC04-B6A2F628291A}" srcOrd="0" destOrd="0" presId="urn:microsoft.com/office/officeart/2005/8/layout/vList4"/>
    <dgm:cxn modelId="{56DF9E23-A716-4A94-9693-476F40A6DA44}" srcId="{E55645E9-767D-4F85-9613-CB9A70E40318}" destId="{12A3A347-C0C0-4211-B260-D0F10A808895}" srcOrd="3" destOrd="0" parTransId="{66BBF18E-1306-4FA7-B519-2EF2655523A8}" sibTransId="{65F6F332-BA0D-4682-90EF-2DA960721D5A}"/>
    <dgm:cxn modelId="{523C0626-EF9F-4B08-90FA-345FF48064CF}" srcId="{E55645E9-767D-4F85-9613-CB9A70E40318}" destId="{94B010C5-B9F2-4037-B079-EBBB991E8AFF}" srcOrd="2" destOrd="0" parTransId="{E61D60C7-D6E3-4CA4-930C-EEA7B780E8A6}" sibTransId="{3E8F143D-46A0-441A-89C3-E446234C5A0B}"/>
    <dgm:cxn modelId="{A6B3C22E-96DC-41C6-A4B1-D0933846A1E7}" type="presOf" srcId="{42905176-2E64-41EC-BEDB-9C21046015E3}" destId="{AFDC7A14-7109-4DFB-9E55-D7D7DF556EFA}" srcOrd="0" destOrd="0" presId="urn:microsoft.com/office/officeart/2005/8/layout/vList4"/>
    <dgm:cxn modelId="{06EEDE36-42BD-4E8D-944C-21A9E4D91E3E}" type="presOf" srcId="{94B010C5-B9F2-4037-B079-EBBB991E8AFF}" destId="{03699A36-3A73-426D-87DF-4F34CADAD4D1}" srcOrd="1" destOrd="0" presId="urn:microsoft.com/office/officeart/2005/8/layout/vList4"/>
    <dgm:cxn modelId="{91509447-32DB-43C5-9185-148813E2ABEB}" type="presOf" srcId="{42905176-2E64-41EC-BEDB-9C21046015E3}" destId="{6F904993-602F-45DB-86C6-576F8E0D91F9}" srcOrd="1" destOrd="0" presId="urn:microsoft.com/office/officeart/2005/8/layout/vList4"/>
    <dgm:cxn modelId="{2CA6B26C-4BA2-472C-BE76-B60B668951FF}" srcId="{E55645E9-767D-4F85-9613-CB9A70E40318}" destId="{93BB1926-2B59-491B-B01F-8F86FAC9AA94}" srcOrd="0" destOrd="0" parTransId="{DD12D31E-4AC4-44B5-809E-5A3849FE9D69}" sibTransId="{5670CAC7-E110-44EA-B2C7-2354965EFC0A}"/>
    <dgm:cxn modelId="{C9A0EB53-9A11-4043-8DD6-8D784E220C77}" type="presOf" srcId="{12A3A347-C0C0-4211-B260-D0F10A808895}" destId="{0210897D-310F-4CBC-83F0-61EA7FB26D61}" srcOrd="1" destOrd="0" presId="urn:microsoft.com/office/officeart/2005/8/layout/vList4"/>
    <dgm:cxn modelId="{DF7CE5C5-1FA0-4B8D-BC06-D8AF88C9774C}" type="presOf" srcId="{94B010C5-B9F2-4037-B079-EBBB991E8AFF}" destId="{96822659-2E78-4B59-9A97-849A6D74C3E6}" srcOrd="0" destOrd="0" presId="urn:microsoft.com/office/officeart/2005/8/layout/vList4"/>
    <dgm:cxn modelId="{B4C5FAE5-CA39-4A7F-ADD3-DC6CD16F7B5B}" type="presOf" srcId="{93BB1926-2B59-491B-B01F-8F86FAC9AA94}" destId="{3EC84600-0BA7-4E92-A4B1-670125CF627D}" srcOrd="1" destOrd="0" presId="urn:microsoft.com/office/officeart/2005/8/layout/vList4"/>
    <dgm:cxn modelId="{3BC5ECEA-11EA-4413-9BCD-45E8CAB38001}" srcId="{E55645E9-767D-4F85-9613-CB9A70E40318}" destId="{42905176-2E64-41EC-BEDB-9C21046015E3}" srcOrd="1" destOrd="0" parTransId="{F8CC633B-F67B-4609-AC73-CF0CFC5C3291}" sibTransId="{CFB511AB-6A08-4E96-950D-BE868814614C}"/>
    <dgm:cxn modelId="{E1E89EFA-25A7-400A-AA4E-D723889ABF49}" type="presOf" srcId="{12A3A347-C0C0-4211-B260-D0F10A808895}" destId="{65AEEA58-E575-4C7C-95C0-623276751F6D}" srcOrd="0" destOrd="0" presId="urn:microsoft.com/office/officeart/2005/8/layout/vList4"/>
    <dgm:cxn modelId="{F017BD9B-AA08-48DE-AEBE-F0C8D5712A5D}" type="presParOf" srcId="{AEC984E4-3954-4593-BC04-B6A2F628291A}" destId="{8F68AC71-00A1-4452-8F3B-B711B9E52335}" srcOrd="0" destOrd="0" presId="urn:microsoft.com/office/officeart/2005/8/layout/vList4"/>
    <dgm:cxn modelId="{A76B4F60-29D5-4169-90C3-CA2F2854043B}" type="presParOf" srcId="{8F68AC71-00A1-4452-8F3B-B711B9E52335}" destId="{5CF33450-40DD-40E0-8EBF-37DA2E847343}" srcOrd="0" destOrd="0" presId="urn:microsoft.com/office/officeart/2005/8/layout/vList4"/>
    <dgm:cxn modelId="{9D30B8E6-0735-4918-B059-FFBD84023CF8}" type="presParOf" srcId="{8F68AC71-00A1-4452-8F3B-B711B9E52335}" destId="{10D74C30-114A-4508-BFD6-8C3E8A8DD16C}" srcOrd="1" destOrd="0" presId="urn:microsoft.com/office/officeart/2005/8/layout/vList4"/>
    <dgm:cxn modelId="{C1DBC16A-8787-488D-A1F5-D34F54A7F30F}" type="presParOf" srcId="{8F68AC71-00A1-4452-8F3B-B711B9E52335}" destId="{3EC84600-0BA7-4E92-A4B1-670125CF627D}" srcOrd="2" destOrd="0" presId="urn:microsoft.com/office/officeart/2005/8/layout/vList4"/>
    <dgm:cxn modelId="{09628141-4CA5-438E-9CED-7B906CDC98FB}" type="presParOf" srcId="{AEC984E4-3954-4593-BC04-B6A2F628291A}" destId="{BB436681-26EB-455D-9A8E-5B8591B7B2DD}" srcOrd="1" destOrd="0" presId="urn:microsoft.com/office/officeart/2005/8/layout/vList4"/>
    <dgm:cxn modelId="{384A16B8-04B4-4F00-8E7D-C5C552927E5C}" type="presParOf" srcId="{AEC984E4-3954-4593-BC04-B6A2F628291A}" destId="{0293C248-275D-413F-84AD-1DF1292C4008}" srcOrd="2" destOrd="0" presId="urn:microsoft.com/office/officeart/2005/8/layout/vList4"/>
    <dgm:cxn modelId="{B84D1B86-68F5-449B-B0FA-20D4AB7AE75E}" type="presParOf" srcId="{0293C248-275D-413F-84AD-1DF1292C4008}" destId="{AFDC7A14-7109-4DFB-9E55-D7D7DF556EFA}" srcOrd="0" destOrd="0" presId="urn:microsoft.com/office/officeart/2005/8/layout/vList4"/>
    <dgm:cxn modelId="{96649F11-5B13-444B-8728-339C521BECA7}" type="presParOf" srcId="{0293C248-275D-413F-84AD-1DF1292C4008}" destId="{C14CABD9-BE91-4397-9DEE-E1930A0C5D46}" srcOrd="1" destOrd="0" presId="urn:microsoft.com/office/officeart/2005/8/layout/vList4"/>
    <dgm:cxn modelId="{EE4C1138-9A5E-448B-800A-FD2BC3490028}" type="presParOf" srcId="{0293C248-275D-413F-84AD-1DF1292C4008}" destId="{6F904993-602F-45DB-86C6-576F8E0D91F9}" srcOrd="2" destOrd="0" presId="urn:microsoft.com/office/officeart/2005/8/layout/vList4"/>
    <dgm:cxn modelId="{A5336440-1959-4F3B-B99D-41432F812CBC}" type="presParOf" srcId="{AEC984E4-3954-4593-BC04-B6A2F628291A}" destId="{93E0C19E-2D8B-4044-9554-853BD9C202B0}" srcOrd="3" destOrd="0" presId="urn:microsoft.com/office/officeart/2005/8/layout/vList4"/>
    <dgm:cxn modelId="{210139EF-85CC-4555-9281-B6F025A587AE}" type="presParOf" srcId="{AEC984E4-3954-4593-BC04-B6A2F628291A}" destId="{3E660581-E6EF-4B52-B87B-6088724BAA93}" srcOrd="4" destOrd="0" presId="urn:microsoft.com/office/officeart/2005/8/layout/vList4"/>
    <dgm:cxn modelId="{317F57E0-3E02-4A5C-86FB-6DD9B3326DF6}" type="presParOf" srcId="{3E660581-E6EF-4B52-B87B-6088724BAA93}" destId="{96822659-2E78-4B59-9A97-849A6D74C3E6}" srcOrd="0" destOrd="0" presId="urn:microsoft.com/office/officeart/2005/8/layout/vList4"/>
    <dgm:cxn modelId="{35A2523C-6961-423C-9DD5-9DC4E74C32EF}" type="presParOf" srcId="{3E660581-E6EF-4B52-B87B-6088724BAA93}" destId="{BED8C6A4-D025-4234-8938-088D84262E13}" srcOrd="1" destOrd="0" presId="urn:microsoft.com/office/officeart/2005/8/layout/vList4"/>
    <dgm:cxn modelId="{91B5E141-A483-4FE2-A9B9-B79133AFB040}" type="presParOf" srcId="{3E660581-E6EF-4B52-B87B-6088724BAA93}" destId="{03699A36-3A73-426D-87DF-4F34CADAD4D1}" srcOrd="2" destOrd="0" presId="urn:microsoft.com/office/officeart/2005/8/layout/vList4"/>
    <dgm:cxn modelId="{7410460C-6298-42D3-89C4-D8341C86A30A}" type="presParOf" srcId="{AEC984E4-3954-4593-BC04-B6A2F628291A}" destId="{3F3C65D7-5600-4CF6-9791-CFD767B1552B}" srcOrd="5" destOrd="0" presId="urn:microsoft.com/office/officeart/2005/8/layout/vList4"/>
    <dgm:cxn modelId="{741F8233-B8CB-428D-9E4A-1248B91C916A}" type="presParOf" srcId="{AEC984E4-3954-4593-BC04-B6A2F628291A}" destId="{65B4F2D3-15DA-4992-95B7-9865455D1062}" srcOrd="6" destOrd="0" presId="urn:microsoft.com/office/officeart/2005/8/layout/vList4"/>
    <dgm:cxn modelId="{91A710E1-476F-4D46-A8D8-5D8D1E324C93}" type="presParOf" srcId="{65B4F2D3-15DA-4992-95B7-9865455D1062}" destId="{65AEEA58-E575-4C7C-95C0-623276751F6D}" srcOrd="0" destOrd="0" presId="urn:microsoft.com/office/officeart/2005/8/layout/vList4"/>
    <dgm:cxn modelId="{4461E3A5-CBE1-4291-8C94-5C7C6FD30FA6}" type="presParOf" srcId="{65B4F2D3-15DA-4992-95B7-9865455D1062}" destId="{F2A6CDDD-4C3B-4B1A-8BDC-FAB20B68B4D7}" srcOrd="1" destOrd="0" presId="urn:microsoft.com/office/officeart/2005/8/layout/vList4"/>
    <dgm:cxn modelId="{D785755C-EEE8-4DE8-A93A-F4A7D881AA01}" type="presParOf" srcId="{65B4F2D3-15DA-4992-95B7-9865455D1062}" destId="{0210897D-310F-4CBC-83F0-61EA7FB26D61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6CEB3-4EE6-47AC-A4FC-BD0CB660678C}" type="doc">
      <dgm:prSet loTypeId="urn:microsoft.com/office/officeart/2005/8/layout/vList6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F893F3DA-9E45-4270-916E-80BBF514BC67}">
      <dgm:prSet phldrT="[Text]" custT="1"/>
      <dgm:spPr/>
      <dgm:t>
        <a:bodyPr/>
        <a:lstStyle/>
        <a:p>
          <a:r>
            <a:rPr lang="cs-CZ" sz="3000" b="1" dirty="0"/>
            <a:t>Partnerství</a:t>
          </a:r>
        </a:p>
      </dgm:t>
    </dgm:pt>
    <dgm:pt modelId="{7A824AB1-78D0-4E01-9208-38A7DCB0CDBF}" type="parTrans" cxnId="{8EB2028C-2E5A-4BDC-B6DA-0F88AEA6679F}">
      <dgm:prSet/>
      <dgm:spPr/>
      <dgm:t>
        <a:bodyPr/>
        <a:lstStyle/>
        <a:p>
          <a:endParaRPr lang="cs-CZ"/>
        </a:p>
      </dgm:t>
    </dgm:pt>
    <dgm:pt modelId="{7946BE7E-B043-4AB3-92D8-821691AEFFD3}" type="sibTrans" cxnId="{8EB2028C-2E5A-4BDC-B6DA-0F88AEA6679F}">
      <dgm:prSet/>
      <dgm:spPr/>
      <dgm:t>
        <a:bodyPr/>
        <a:lstStyle/>
        <a:p>
          <a:endParaRPr lang="cs-CZ"/>
        </a:p>
      </dgm:t>
    </dgm:pt>
    <dgm:pt modelId="{8314A9FC-A37A-44BB-8F2B-8B704927A487}">
      <dgm:prSet phldrT="[Text]" custT="1"/>
      <dgm:spPr/>
      <dgm:t>
        <a:bodyPr/>
        <a:lstStyle/>
        <a:p>
          <a:r>
            <a:rPr lang="cs-CZ" sz="3000" b="1" dirty="0"/>
            <a:t>Další zapojené subjekty</a:t>
          </a:r>
        </a:p>
      </dgm:t>
    </dgm:pt>
    <dgm:pt modelId="{F4B294B5-0498-4F2F-ADFB-9E114FF9929B}" type="parTrans" cxnId="{A9B6C62D-0B83-4024-A46E-1334E2749309}">
      <dgm:prSet/>
      <dgm:spPr/>
      <dgm:t>
        <a:bodyPr/>
        <a:lstStyle/>
        <a:p>
          <a:endParaRPr lang="cs-CZ"/>
        </a:p>
      </dgm:t>
    </dgm:pt>
    <dgm:pt modelId="{6D0148F7-D414-4098-85A4-68E47CA5D0E7}" type="sibTrans" cxnId="{A9B6C62D-0B83-4024-A46E-1334E2749309}">
      <dgm:prSet/>
      <dgm:spPr/>
      <dgm:t>
        <a:bodyPr/>
        <a:lstStyle/>
        <a:p>
          <a:endParaRPr lang="cs-CZ"/>
        </a:p>
      </dgm:t>
    </dgm:pt>
    <dgm:pt modelId="{7C1F1C3A-9BCD-4009-B0FD-5D5FB191ABC1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cs-CZ" sz="2400" dirty="0"/>
            <a:t>Výzva pro projekty bez dalších zapojených subjektů</a:t>
          </a:r>
        </a:p>
      </dgm:t>
    </dgm:pt>
    <dgm:pt modelId="{1018CE30-3B7E-4214-A14E-27CB9F4EA0AF}" type="parTrans" cxnId="{653A3A8B-0458-4272-8A4B-CB51479D1289}">
      <dgm:prSet/>
      <dgm:spPr/>
      <dgm:t>
        <a:bodyPr/>
        <a:lstStyle/>
        <a:p>
          <a:endParaRPr lang="cs-CZ"/>
        </a:p>
      </dgm:t>
    </dgm:pt>
    <dgm:pt modelId="{65AE006C-A3D2-4831-AE3A-CDCD583420A1}" type="sibTrans" cxnId="{653A3A8B-0458-4272-8A4B-CB51479D1289}">
      <dgm:prSet/>
      <dgm:spPr/>
      <dgm:t>
        <a:bodyPr/>
        <a:lstStyle/>
        <a:p>
          <a:endParaRPr lang="cs-CZ"/>
        </a:p>
      </dgm:t>
    </dgm:pt>
    <dgm:pt modelId="{A5F081AC-21A0-4449-ADB8-0AFB1DD0AD7A}">
      <dgm:prSet phldrT="[Text]" custT="1"/>
      <dgm:spPr/>
      <dgm:t>
        <a:bodyPr/>
        <a:lstStyle/>
        <a:p>
          <a:r>
            <a:rPr lang="cs-CZ" sz="2400" b="0" dirty="0"/>
            <a:t>1 subjekt = 1 žádost</a:t>
          </a:r>
        </a:p>
      </dgm:t>
    </dgm:pt>
    <dgm:pt modelId="{6AC9873A-9B3C-42AE-A901-E888927CBBA8}" type="parTrans" cxnId="{6D23805A-885C-49FB-9A12-B1F446DF2B56}">
      <dgm:prSet/>
      <dgm:spPr/>
      <dgm:t>
        <a:bodyPr/>
        <a:lstStyle/>
        <a:p>
          <a:endParaRPr lang="cs-CZ"/>
        </a:p>
      </dgm:t>
    </dgm:pt>
    <dgm:pt modelId="{DEB2C737-437A-412C-88C5-2616C1B68F4A}" type="sibTrans" cxnId="{6D23805A-885C-49FB-9A12-B1F446DF2B56}">
      <dgm:prSet/>
      <dgm:spPr/>
      <dgm:t>
        <a:bodyPr/>
        <a:lstStyle/>
        <a:p>
          <a:endParaRPr lang="cs-CZ"/>
        </a:p>
      </dgm:t>
    </dgm:pt>
    <dgm:pt modelId="{3A6E3492-F2D5-4F9E-B051-2EF86AE65DA8}">
      <dgm:prSet phldrT="[Text]" custT="1"/>
      <dgm:spPr/>
      <dgm:t>
        <a:bodyPr/>
        <a:lstStyle/>
        <a:p>
          <a:r>
            <a:rPr lang="cs-CZ" sz="2400" b="0" dirty="0"/>
            <a:t>Pro tuto výzvu nelze využít</a:t>
          </a:r>
        </a:p>
      </dgm:t>
    </dgm:pt>
    <dgm:pt modelId="{57AB3515-755A-428D-BDB0-192BA3D2AD25}" type="parTrans" cxnId="{D330B764-604E-4A2B-8A57-955B28D7636E}">
      <dgm:prSet/>
      <dgm:spPr/>
      <dgm:t>
        <a:bodyPr/>
        <a:lstStyle/>
        <a:p>
          <a:endParaRPr lang="cs-CZ"/>
        </a:p>
      </dgm:t>
    </dgm:pt>
    <dgm:pt modelId="{E31571B0-2F42-4F3C-BD6C-C02F2180C009}" type="sibTrans" cxnId="{D330B764-604E-4A2B-8A57-955B28D7636E}">
      <dgm:prSet/>
      <dgm:spPr/>
      <dgm:t>
        <a:bodyPr/>
        <a:lstStyle/>
        <a:p>
          <a:endParaRPr lang="cs-CZ"/>
        </a:p>
      </dgm:t>
    </dgm:pt>
    <dgm:pt modelId="{BC58183A-DACF-4CCC-8DB3-355D1ADA08BA}">
      <dgm:prSet phldrT="[Text]" custT="1"/>
      <dgm:spPr/>
      <dgm:t>
        <a:bodyPr/>
        <a:lstStyle/>
        <a:p>
          <a:endParaRPr lang="cs-CZ" sz="2400" b="0" dirty="0"/>
        </a:p>
      </dgm:t>
    </dgm:pt>
    <dgm:pt modelId="{F8980C08-07F6-4123-BD58-D8EBD52F8DC4}" type="parTrans" cxnId="{35ED81CA-F4D2-47C2-AF66-92B49961B946}">
      <dgm:prSet/>
      <dgm:spPr/>
      <dgm:t>
        <a:bodyPr/>
        <a:lstStyle/>
        <a:p>
          <a:endParaRPr lang="cs-CZ"/>
        </a:p>
      </dgm:t>
    </dgm:pt>
    <dgm:pt modelId="{7853781B-512E-4A10-A5EB-CE044094544A}" type="sibTrans" cxnId="{35ED81CA-F4D2-47C2-AF66-92B49961B946}">
      <dgm:prSet/>
      <dgm:spPr/>
      <dgm:t>
        <a:bodyPr/>
        <a:lstStyle/>
        <a:p>
          <a:endParaRPr lang="cs-CZ"/>
        </a:p>
      </dgm:t>
    </dgm:pt>
    <dgm:pt modelId="{9734BD35-7DDF-4687-BED6-68D755A3984C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cs-CZ" sz="2400" dirty="0"/>
        </a:p>
      </dgm:t>
    </dgm:pt>
    <dgm:pt modelId="{632B38BE-BF9A-4262-B126-8D6AF91E8230}" type="parTrans" cxnId="{0600476E-C27A-421E-A96A-4C1B3C1622E2}">
      <dgm:prSet/>
      <dgm:spPr/>
      <dgm:t>
        <a:bodyPr/>
        <a:lstStyle/>
        <a:p>
          <a:endParaRPr lang="cs-CZ"/>
        </a:p>
      </dgm:t>
    </dgm:pt>
    <dgm:pt modelId="{1C779C42-F4E7-4BC0-B6BC-EFCED2AF58A1}" type="sibTrans" cxnId="{0600476E-C27A-421E-A96A-4C1B3C1622E2}">
      <dgm:prSet/>
      <dgm:spPr/>
      <dgm:t>
        <a:bodyPr/>
        <a:lstStyle/>
        <a:p>
          <a:endParaRPr lang="cs-CZ"/>
        </a:p>
      </dgm:t>
    </dgm:pt>
    <dgm:pt modelId="{A52DDA5C-015C-4823-8897-D83F5D90EB31}" type="pres">
      <dgm:prSet presAssocID="{ABD6CEB3-4EE6-47AC-A4FC-BD0CB660678C}" presName="Name0" presStyleCnt="0">
        <dgm:presLayoutVars>
          <dgm:dir/>
          <dgm:animLvl val="lvl"/>
          <dgm:resizeHandles/>
        </dgm:presLayoutVars>
      </dgm:prSet>
      <dgm:spPr/>
    </dgm:pt>
    <dgm:pt modelId="{A9897FCD-FE77-4F27-A115-C97BDAA918C9}" type="pres">
      <dgm:prSet presAssocID="{F893F3DA-9E45-4270-916E-80BBF514BC67}" presName="linNode" presStyleCnt="0"/>
      <dgm:spPr/>
    </dgm:pt>
    <dgm:pt modelId="{46F7BBFB-21BF-4A07-ABA8-C2C4D4ED7E27}" type="pres">
      <dgm:prSet presAssocID="{F893F3DA-9E45-4270-916E-80BBF514BC67}" presName="parentShp" presStyleLbl="node1" presStyleIdx="0" presStyleCnt="2">
        <dgm:presLayoutVars>
          <dgm:bulletEnabled val="1"/>
        </dgm:presLayoutVars>
      </dgm:prSet>
      <dgm:spPr/>
    </dgm:pt>
    <dgm:pt modelId="{8E9C656A-5797-477F-9BC6-6825773C039B}" type="pres">
      <dgm:prSet presAssocID="{F893F3DA-9E45-4270-916E-80BBF514BC67}" presName="childShp" presStyleLbl="bgAccFollowNode1" presStyleIdx="0" presStyleCnt="2">
        <dgm:presLayoutVars>
          <dgm:bulletEnabled val="1"/>
        </dgm:presLayoutVars>
      </dgm:prSet>
      <dgm:spPr/>
    </dgm:pt>
    <dgm:pt modelId="{DFDEFD23-4A5A-47BD-963A-2DEB1F736072}" type="pres">
      <dgm:prSet presAssocID="{7946BE7E-B043-4AB3-92D8-821691AEFFD3}" presName="spacing" presStyleCnt="0"/>
      <dgm:spPr/>
    </dgm:pt>
    <dgm:pt modelId="{F55BD8CC-CF7E-4C65-98D4-0163CD081352}" type="pres">
      <dgm:prSet presAssocID="{8314A9FC-A37A-44BB-8F2B-8B704927A487}" presName="linNode" presStyleCnt="0"/>
      <dgm:spPr/>
    </dgm:pt>
    <dgm:pt modelId="{7B24524E-D8E7-4B63-BB5B-F00C9D096E75}" type="pres">
      <dgm:prSet presAssocID="{8314A9FC-A37A-44BB-8F2B-8B704927A487}" presName="parentShp" presStyleLbl="node1" presStyleIdx="1" presStyleCnt="2">
        <dgm:presLayoutVars>
          <dgm:bulletEnabled val="1"/>
        </dgm:presLayoutVars>
      </dgm:prSet>
      <dgm:spPr/>
    </dgm:pt>
    <dgm:pt modelId="{5976A8D7-A9FC-4CF4-873D-CFA18E41F438}" type="pres">
      <dgm:prSet presAssocID="{8314A9FC-A37A-44BB-8F2B-8B704927A48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3AFDC1D-994E-49CE-A452-9D1FAE9A5DDA}" type="presOf" srcId="{8314A9FC-A37A-44BB-8F2B-8B704927A487}" destId="{7B24524E-D8E7-4B63-BB5B-F00C9D096E75}" srcOrd="0" destOrd="0" presId="urn:microsoft.com/office/officeart/2005/8/layout/vList6"/>
    <dgm:cxn modelId="{A9B6C62D-0B83-4024-A46E-1334E2749309}" srcId="{ABD6CEB3-4EE6-47AC-A4FC-BD0CB660678C}" destId="{8314A9FC-A37A-44BB-8F2B-8B704927A487}" srcOrd="1" destOrd="0" parTransId="{F4B294B5-0498-4F2F-ADFB-9E114FF9929B}" sibTransId="{6D0148F7-D414-4098-85A4-68E47CA5D0E7}"/>
    <dgm:cxn modelId="{54BC4E36-3286-44C0-99DD-6EDD9E2C6236}" type="presOf" srcId="{A5F081AC-21A0-4449-ADB8-0AFB1DD0AD7A}" destId="{8E9C656A-5797-477F-9BC6-6825773C039B}" srcOrd="0" destOrd="2" presId="urn:microsoft.com/office/officeart/2005/8/layout/vList6"/>
    <dgm:cxn modelId="{D330B764-604E-4A2B-8A57-955B28D7636E}" srcId="{F893F3DA-9E45-4270-916E-80BBF514BC67}" destId="{3A6E3492-F2D5-4F9E-B051-2EF86AE65DA8}" srcOrd="1" destOrd="0" parTransId="{57AB3515-755A-428D-BDB0-192BA3D2AD25}" sibTransId="{E31571B0-2F42-4F3C-BD6C-C02F2180C009}"/>
    <dgm:cxn modelId="{1C35D444-6286-4737-B96D-3B30E328B251}" type="presOf" srcId="{7C1F1C3A-9BCD-4009-B0FD-5D5FB191ABC1}" destId="{5976A8D7-A9FC-4CF4-873D-CFA18E41F438}" srcOrd="0" destOrd="1" presId="urn:microsoft.com/office/officeart/2005/8/layout/vList6"/>
    <dgm:cxn modelId="{CA750346-26E2-432E-8419-31233DC5BF99}" type="presOf" srcId="{9734BD35-7DDF-4687-BED6-68D755A3984C}" destId="{5976A8D7-A9FC-4CF4-873D-CFA18E41F438}" srcOrd="0" destOrd="0" presId="urn:microsoft.com/office/officeart/2005/8/layout/vList6"/>
    <dgm:cxn modelId="{F60C1C68-5076-4731-8DD8-0A97E7610FE6}" type="presOf" srcId="{F893F3DA-9E45-4270-916E-80BBF514BC67}" destId="{46F7BBFB-21BF-4A07-ABA8-C2C4D4ED7E27}" srcOrd="0" destOrd="0" presId="urn:microsoft.com/office/officeart/2005/8/layout/vList6"/>
    <dgm:cxn modelId="{0600476E-C27A-421E-A96A-4C1B3C1622E2}" srcId="{8314A9FC-A37A-44BB-8F2B-8B704927A487}" destId="{9734BD35-7DDF-4687-BED6-68D755A3984C}" srcOrd="0" destOrd="0" parTransId="{632B38BE-BF9A-4262-B126-8D6AF91E8230}" sibTransId="{1C779C42-F4E7-4BC0-B6BC-EFCED2AF58A1}"/>
    <dgm:cxn modelId="{6D23805A-885C-49FB-9A12-B1F446DF2B56}" srcId="{F893F3DA-9E45-4270-916E-80BBF514BC67}" destId="{A5F081AC-21A0-4449-ADB8-0AFB1DD0AD7A}" srcOrd="2" destOrd="0" parTransId="{6AC9873A-9B3C-42AE-A901-E888927CBBA8}" sibTransId="{DEB2C737-437A-412C-88C5-2616C1B68F4A}"/>
    <dgm:cxn modelId="{653A3A8B-0458-4272-8A4B-CB51479D1289}" srcId="{8314A9FC-A37A-44BB-8F2B-8B704927A487}" destId="{7C1F1C3A-9BCD-4009-B0FD-5D5FB191ABC1}" srcOrd="1" destOrd="0" parTransId="{1018CE30-3B7E-4214-A14E-27CB9F4EA0AF}" sibTransId="{65AE006C-A3D2-4831-AE3A-CDCD583420A1}"/>
    <dgm:cxn modelId="{8EB2028C-2E5A-4BDC-B6DA-0F88AEA6679F}" srcId="{ABD6CEB3-4EE6-47AC-A4FC-BD0CB660678C}" destId="{F893F3DA-9E45-4270-916E-80BBF514BC67}" srcOrd="0" destOrd="0" parTransId="{7A824AB1-78D0-4E01-9208-38A7DCB0CDBF}" sibTransId="{7946BE7E-B043-4AB3-92D8-821691AEFFD3}"/>
    <dgm:cxn modelId="{35ED81CA-F4D2-47C2-AF66-92B49961B946}" srcId="{F893F3DA-9E45-4270-916E-80BBF514BC67}" destId="{BC58183A-DACF-4CCC-8DB3-355D1ADA08BA}" srcOrd="0" destOrd="0" parTransId="{F8980C08-07F6-4123-BD58-D8EBD52F8DC4}" sibTransId="{7853781B-512E-4A10-A5EB-CE044094544A}"/>
    <dgm:cxn modelId="{63E3CFCD-A665-48B0-8447-B0C3D55A64E0}" type="presOf" srcId="{BC58183A-DACF-4CCC-8DB3-355D1ADA08BA}" destId="{8E9C656A-5797-477F-9BC6-6825773C039B}" srcOrd="0" destOrd="0" presId="urn:microsoft.com/office/officeart/2005/8/layout/vList6"/>
    <dgm:cxn modelId="{E179AAD7-A3D0-484F-AFB1-79124CB852D6}" type="presOf" srcId="{3A6E3492-F2D5-4F9E-B051-2EF86AE65DA8}" destId="{8E9C656A-5797-477F-9BC6-6825773C039B}" srcOrd="0" destOrd="1" presId="urn:microsoft.com/office/officeart/2005/8/layout/vList6"/>
    <dgm:cxn modelId="{397CC3E1-B96A-42E5-BFCF-6BCEAC374692}" type="presOf" srcId="{ABD6CEB3-4EE6-47AC-A4FC-BD0CB660678C}" destId="{A52DDA5C-015C-4823-8897-D83F5D90EB31}" srcOrd="0" destOrd="0" presId="urn:microsoft.com/office/officeart/2005/8/layout/vList6"/>
    <dgm:cxn modelId="{35507ABD-4542-4758-B611-098EE919AC90}" type="presParOf" srcId="{A52DDA5C-015C-4823-8897-D83F5D90EB31}" destId="{A9897FCD-FE77-4F27-A115-C97BDAA918C9}" srcOrd="0" destOrd="0" presId="urn:microsoft.com/office/officeart/2005/8/layout/vList6"/>
    <dgm:cxn modelId="{F848F318-DCF3-49DB-8EF7-55633D62F9A1}" type="presParOf" srcId="{A9897FCD-FE77-4F27-A115-C97BDAA918C9}" destId="{46F7BBFB-21BF-4A07-ABA8-C2C4D4ED7E27}" srcOrd="0" destOrd="0" presId="urn:microsoft.com/office/officeart/2005/8/layout/vList6"/>
    <dgm:cxn modelId="{3ED9593E-DE42-4D97-854D-129596D51725}" type="presParOf" srcId="{A9897FCD-FE77-4F27-A115-C97BDAA918C9}" destId="{8E9C656A-5797-477F-9BC6-6825773C039B}" srcOrd="1" destOrd="0" presId="urn:microsoft.com/office/officeart/2005/8/layout/vList6"/>
    <dgm:cxn modelId="{C64790B5-C125-48A6-B8F3-28C24073EEB7}" type="presParOf" srcId="{A52DDA5C-015C-4823-8897-D83F5D90EB31}" destId="{DFDEFD23-4A5A-47BD-963A-2DEB1F736072}" srcOrd="1" destOrd="0" presId="urn:microsoft.com/office/officeart/2005/8/layout/vList6"/>
    <dgm:cxn modelId="{984C355D-782B-461C-890A-5754B7BA4FA8}" type="presParOf" srcId="{A52DDA5C-015C-4823-8897-D83F5D90EB31}" destId="{F55BD8CC-CF7E-4C65-98D4-0163CD081352}" srcOrd="2" destOrd="0" presId="urn:microsoft.com/office/officeart/2005/8/layout/vList6"/>
    <dgm:cxn modelId="{63BD059C-336C-4CF5-86D6-E714798C943D}" type="presParOf" srcId="{F55BD8CC-CF7E-4C65-98D4-0163CD081352}" destId="{7B24524E-D8E7-4B63-BB5B-F00C9D096E75}" srcOrd="0" destOrd="0" presId="urn:microsoft.com/office/officeart/2005/8/layout/vList6"/>
    <dgm:cxn modelId="{83D2DA56-A6A7-4C6A-8122-F9178471750D}" type="presParOf" srcId="{F55BD8CC-CF7E-4C65-98D4-0163CD081352}" destId="{5976A8D7-A9FC-4CF4-873D-CFA18E41F4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1" dirty="0"/>
            <a:t>Veškeré výdaje projektu </a:t>
          </a:r>
          <a:r>
            <a:rPr lang="cs-CZ" b="0" dirty="0"/>
            <a:t>(EU podíl + podíl státního rozpočtu) </a:t>
          </a:r>
          <a:r>
            <a:rPr lang="cs-CZ" b="1" dirty="0"/>
            <a:t>= veřejná podpora</a:t>
          </a:r>
          <a:endParaRPr lang="cs-CZ" b="0" dirty="0"/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dirty="0"/>
            <a:t>Limit pro 3 po sobě jdoucí účetní období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b="1" dirty="0"/>
            <a:t>Poskytováno pouze v režimu DE MINIMIS</a:t>
          </a:r>
          <a:endParaRPr lang="en-US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/>
            <a:t>Pozor na sociální pracovníky a pracovníky v sociálních službách (vyrovnávací platba)!</a:t>
          </a:r>
          <a:endParaRPr lang="en-US" dirty="0"/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Limit společný pro všechny podniky v rámci definice „jednoho podniku“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 custLinFactNeighborX="383" custLinFactNeighborY="7346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C5A46-6818-4DA0-AAF1-EFB3ECD3A85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60DB351-1B0D-4BF0-BA78-E24F0055A167}">
      <dgm:prSet phldrT="[Text]" custT="1"/>
      <dgm:spPr/>
      <dgm:t>
        <a:bodyPr/>
        <a:lstStyle/>
        <a:p>
          <a:r>
            <a:rPr lang="cs-CZ" sz="2800" dirty="0"/>
            <a:t>Zemědělská prvovýroba 	20 000 €</a:t>
          </a:r>
        </a:p>
      </dgm:t>
    </dgm:pt>
    <dgm:pt modelId="{EC189A25-F05C-472B-A8C1-1E3010B327FE}" type="parTrans" cxnId="{ECD70CBB-6BA3-46A2-8D69-5BE8CE04CC6A}">
      <dgm:prSet/>
      <dgm:spPr/>
      <dgm:t>
        <a:bodyPr/>
        <a:lstStyle/>
        <a:p>
          <a:endParaRPr lang="cs-CZ" sz="1400"/>
        </a:p>
      </dgm:t>
    </dgm:pt>
    <dgm:pt modelId="{28C996EA-FB8E-4FC5-9476-5402CD42A8A4}" type="sibTrans" cxnId="{ECD70CBB-6BA3-46A2-8D69-5BE8CE04CC6A}">
      <dgm:prSet/>
      <dgm:spPr/>
      <dgm:t>
        <a:bodyPr/>
        <a:lstStyle/>
        <a:p>
          <a:endParaRPr lang="cs-CZ" sz="1400"/>
        </a:p>
      </dgm:t>
    </dgm:pt>
    <dgm:pt modelId="{898EDC5C-2D6C-4BE3-AB14-1A8EE0937E6D}">
      <dgm:prSet phldrT="[Text]" custT="1"/>
      <dgm:spPr/>
      <dgm:t>
        <a:bodyPr/>
        <a:lstStyle/>
        <a:p>
          <a:r>
            <a:rPr lang="cs-CZ" sz="2800"/>
            <a:t>Ostatní 			200 000 €</a:t>
          </a:r>
          <a:endParaRPr lang="cs-CZ" sz="2800" dirty="0"/>
        </a:p>
      </dgm:t>
    </dgm:pt>
    <dgm:pt modelId="{8B81CF1F-4E0B-4874-B350-DB814892BA37}" type="parTrans" cxnId="{C2070C3A-CC7F-4CB7-B086-B58EF822E8C2}">
      <dgm:prSet/>
      <dgm:spPr/>
      <dgm:t>
        <a:bodyPr/>
        <a:lstStyle/>
        <a:p>
          <a:endParaRPr lang="cs-CZ" sz="1400"/>
        </a:p>
      </dgm:t>
    </dgm:pt>
    <dgm:pt modelId="{1B3014AE-1CE4-46DB-8917-D019B12B5D4B}" type="sibTrans" cxnId="{C2070C3A-CC7F-4CB7-B086-B58EF822E8C2}">
      <dgm:prSet/>
      <dgm:spPr/>
      <dgm:t>
        <a:bodyPr/>
        <a:lstStyle/>
        <a:p>
          <a:endParaRPr lang="cs-CZ" sz="1400"/>
        </a:p>
      </dgm:t>
    </dgm:pt>
    <dgm:pt modelId="{FEDCA0B0-C3EB-4E74-A328-5FA52E8B23F5}">
      <dgm:prSet custT="1"/>
      <dgm:spPr/>
      <dgm:t>
        <a:bodyPr/>
        <a:lstStyle/>
        <a:p>
          <a:r>
            <a:rPr lang="cs-CZ" sz="2800" dirty="0"/>
            <a:t>Rybolov a akvakultura 		30 000 €</a:t>
          </a:r>
        </a:p>
      </dgm:t>
    </dgm:pt>
    <dgm:pt modelId="{8F75728F-4C34-4E22-A526-529C82C8FDEB}" type="parTrans" cxnId="{E6769893-FDAB-468D-BD29-24EC27885806}">
      <dgm:prSet/>
      <dgm:spPr/>
      <dgm:t>
        <a:bodyPr/>
        <a:lstStyle/>
        <a:p>
          <a:endParaRPr lang="cs-CZ" sz="1400"/>
        </a:p>
      </dgm:t>
    </dgm:pt>
    <dgm:pt modelId="{A23DFB20-7DBE-4A2E-85CC-1C0D0A2A8E39}" type="sibTrans" cxnId="{E6769893-FDAB-468D-BD29-24EC27885806}">
      <dgm:prSet/>
      <dgm:spPr/>
      <dgm:t>
        <a:bodyPr/>
        <a:lstStyle/>
        <a:p>
          <a:endParaRPr lang="cs-CZ" sz="1400"/>
        </a:p>
      </dgm:t>
    </dgm:pt>
    <dgm:pt modelId="{2151836F-0C7B-4E5D-89F5-584631C41281}">
      <dgm:prSet custT="1"/>
      <dgm:spPr/>
      <dgm:t>
        <a:bodyPr/>
        <a:lstStyle/>
        <a:p>
          <a:r>
            <a:rPr lang="cs-CZ" sz="2800"/>
            <a:t>Silniční nákladní doprava 	100 000 €</a:t>
          </a:r>
          <a:endParaRPr lang="cs-CZ" sz="2800" dirty="0"/>
        </a:p>
      </dgm:t>
    </dgm:pt>
    <dgm:pt modelId="{77B81E32-4B69-4191-AE15-65A3BBF0EECF}" type="parTrans" cxnId="{44E81BCD-8792-47CE-B7D6-02B6FB0E01C0}">
      <dgm:prSet/>
      <dgm:spPr/>
      <dgm:t>
        <a:bodyPr/>
        <a:lstStyle/>
        <a:p>
          <a:endParaRPr lang="cs-CZ" sz="1400"/>
        </a:p>
      </dgm:t>
    </dgm:pt>
    <dgm:pt modelId="{8517E0B9-0D3E-4929-8750-FC50E323A168}" type="sibTrans" cxnId="{44E81BCD-8792-47CE-B7D6-02B6FB0E01C0}">
      <dgm:prSet/>
      <dgm:spPr/>
      <dgm:t>
        <a:bodyPr/>
        <a:lstStyle/>
        <a:p>
          <a:endParaRPr lang="cs-CZ" sz="1400"/>
        </a:p>
      </dgm:t>
    </dgm:pt>
    <dgm:pt modelId="{2B68EBF8-EA58-4936-B21A-839ED63FB269}" type="pres">
      <dgm:prSet presAssocID="{713C5A46-6818-4DA0-AAF1-EFB3ECD3A850}" presName="linear" presStyleCnt="0">
        <dgm:presLayoutVars>
          <dgm:dir/>
          <dgm:resizeHandles val="exact"/>
        </dgm:presLayoutVars>
      </dgm:prSet>
      <dgm:spPr/>
    </dgm:pt>
    <dgm:pt modelId="{B289BFEB-FAB0-4D8C-9D2F-288EB113274D}" type="pres">
      <dgm:prSet presAssocID="{D60DB351-1B0D-4BF0-BA78-E24F0055A167}" presName="comp" presStyleCnt="0"/>
      <dgm:spPr/>
    </dgm:pt>
    <dgm:pt modelId="{174F4DED-CA39-4C8B-BAB0-AA062345044A}" type="pres">
      <dgm:prSet presAssocID="{D60DB351-1B0D-4BF0-BA78-E24F0055A167}" presName="box" presStyleLbl="node1" presStyleIdx="0" presStyleCnt="4" custLinFactNeighborY="-1594"/>
      <dgm:spPr/>
    </dgm:pt>
    <dgm:pt modelId="{0FA9F459-7B0C-42DD-9C4F-758B24A05CCB}" type="pres">
      <dgm:prSet presAssocID="{D60DB351-1B0D-4BF0-BA78-E24F0055A167}" presName="img" presStyleLbl="fgImgPlace1" presStyleIdx="0" presStyleCnt="4" custScaleX="57777" custScaleY="98666" custLinFactNeighborX="1744" custLinFactNeighborY="-537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Plodiny se souvislou výplní"/>
        </a:ext>
      </dgm:extLst>
    </dgm:pt>
    <dgm:pt modelId="{6B0B0BC2-C4A4-4B75-9ACA-FD1C524DBFA3}" type="pres">
      <dgm:prSet presAssocID="{D60DB351-1B0D-4BF0-BA78-E24F0055A167}" presName="text" presStyleLbl="node1" presStyleIdx="0" presStyleCnt="4">
        <dgm:presLayoutVars>
          <dgm:bulletEnabled val="1"/>
        </dgm:presLayoutVars>
      </dgm:prSet>
      <dgm:spPr/>
    </dgm:pt>
    <dgm:pt modelId="{B16AAD97-7E51-40A6-AA34-E1E880AB25B3}" type="pres">
      <dgm:prSet presAssocID="{28C996EA-FB8E-4FC5-9476-5402CD42A8A4}" presName="spacer" presStyleCnt="0"/>
      <dgm:spPr/>
    </dgm:pt>
    <dgm:pt modelId="{54AD3BA3-7327-4AF8-9F71-DF242E238D1F}" type="pres">
      <dgm:prSet presAssocID="{FEDCA0B0-C3EB-4E74-A328-5FA52E8B23F5}" presName="comp" presStyleCnt="0"/>
      <dgm:spPr/>
    </dgm:pt>
    <dgm:pt modelId="{55BFC4CE-56EA-49BD-B85C-10C2DD8FCF0B}" type="pres">
      <dgm:prSet presAssocID="{FEDCA0B0-C3EB-4E74-A328-5FA52E8B23F5}" presName="box" presStyleLbl="node1" presStyleIdx="1" presStyleCnt="4" custLinFactNeighborY="-1954"/>
      <dgm:spPr/>
    </dgm:pt>
    <dgm:pt modelId="{BE49C682-8A66-48B3-B18B-57CE0E41B068}" type="pres">
      <dgm:prSet presAssocID="{FEDCA0B0-C3EB-4E74-A328-5FA52E8B23F5}" presName="img" presStyleLbl="fgImgPlace1" presStyleIdx="1" presStyleCnt="4" custScaleX="58731" custLinFactNeighborX="2221" custLinFactNeighborY="-19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Soutěž se souvislou výplní"/>
        </a:ext>
      </dgm:extLst>
    </dgm:pt>
    <dgm:pt modelId="{8DB657D4-ACFF-4E88-A462-067C2AD5CD13}" type="pres">
      <dgm:prSet presAssocID="{FEDCA0B0-C3EB-4E74-A328-5FA52E8B23F5}" presName="text" presStyleLbl="node1" presStyleIdx="1" presStyleCnt="4">
        <dgm:presLayoutVars>
          <dgm:bulletEnabled val="1"/>
        </dgm:presLayoutVars>
      </dgm:prSet>
      <dgm:spPr/>
    </dgm:pt>
    <dgm:pt modelId="{D4825663-BC88-480D-A0A1-43C2C9CC066A}" type="pres">
      <dgm:prSet presAssocID="{A23DFB20-7DBE-4A2E-85CC-1C0D0A2A8E39}" presName="spacer" presStyleCnt="0"/>
      <dgm:spPr/>
    </dgm:pt>
    <dgm:pt modelId="{C9ED9562-2411-464E-999E-ED26B50B96AA}" type="pres">
      <dgm:prSet presAssocID="{2151836F-0C7B-4E5D-89F5-584631C41281}" presName="comp" presStyleCnt="0"/>
      <dgm:spPr/>
    </dgm:pt>
    <dgm:pt modelId="{54B8A1C7-9B8D-4289-9389-9FF41D1F8A68}" type="pres">
      <dgm:prSet presAssocID="{2151836F-0C7B-4E5D-89F5-584631C41281}" presName="box" presStyleLbl="node1" presStyleIdx="2" presStyleCnt="4" custLinFactNeighborY="178"/>
      <dgm:spPr/>
    </dgm:pt>
    <dgm:pt modelId="{06B13081-EADF-462F-BC02-659E61CC75BB}" type="pres">
      <dgm:prSet presAssocID="{2151836F-0C7B-4E5D-89F5-584631C41281}" presName="img" presStyleLbl="fgImgPlace1" presStyleIdx="2" presStyleCnt="4" custScaleX="57777" custLinFactNeighborX="1744" custLinFactNeighborY="8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Nákladní vůz se souvislou výplní"/>
        </a:ext>
      </dgm:extLst>
    </dgm:pt>
    <dgm:pt modelId="{B8CC1A84-522F-43F3-AD6A-CC8EDCB33A1B}" type="pres">
      <dgm:prSet presAssocID="{2151836F-0C7B-4E5D-89F5-584631C41281}" presName="text" presStyleLbl="node1" presStyleIdx="2" presStyleCnt="4">
        <dgm:presLayoutVars>
          <dgm:bulletEnabled val="1"/>
        </dgm:presLayoutVars>
      </dgm:prSet>
      <dgm:spPr/>
    </dgm:pt>
    <dgm:pt modelId="{95CA7AFE-CD1E-4C72-918B-371CF101150A}" type="pres">
      <dgm:prSet presAssocID="{8517E0B9-0D3E-4929-8750-FC50E323A168}" presName="spacer" presStyleCnt="0"/>
      <dgm:spPr/>
    </dgm:pt>
    <dgm:pt modelId="{FAEAF619-7339-4AFB-BB1B-250DC302DCB9}" type="pres">
      <dgm:prSet presAssocID="{898EDC5C-2D6C-4BE3-AB14-1A8EE0937E6D}" presName="comp" presStyleCnt="0"/>
      <dgm:spPr/>
    </dgm:pt>
    <dgm:pt modelId="{EEC33780-F512-47B6-BFC1-D21CC0B50D52}" type="pres">
      <dgm:prSet presAssocID="{898EDC5C-2D6C-4BE3-AB14-1A8EE0937E6D}" presName="box" presStyleLbl="node1" presStyleIdx="3" presStyleCnt="4"/>
      <dgm:spPr/>
    </dgm:pt>
    <dgm:pt modelId="{C5220DAD-D22D-4D47-AD09-B5B33B76C021}" type="pres">
      <dgm:prSet presAssocID="{898EDC5C-2D6C-4BE3-AB14-1A8EE0937E6D}" presName="img" presStyleLbl="fgImgPlace1" presStyleIdx="3" presStyleCnt="4" custScaleX="57777" custLinFactNeighborX="1744" custLinFactNeighborY="369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Školák se souvislou výplní"/>
        </a:ext>
      </dgm:extLst>
    </dgm:pt>
    <dgm:pt modelId="{62D325D0-838B-48F0-84DA-333E193C2DCA}" type="pres">
      <dgm:prSet presAssocID="{898EDC5C-2D6C-4BE3-AB14-1A8EE0937E6D}" presName="text" presStyleLbl="node1" presStyleIdx="3" presStyleCnt="4">
        <dgm:presLayoutVars>
          <dgm:bulletEnabled val="1"/>
        </dgm:presLayoutVars>
      </dgm:prSet>
      <dgm:spPr/>
    </dgm:pt>
  </dgm:ptLst>
  <dgm:cxnLst>
    <dgm:cxn modelId="{14F46E29-F75F-4CD0-91A7-59BBF6CF4237}" type="presOf" srcId="{713C5A46-6818-4DA0-AAF1-EFB3ECD3A850}" destId="{2B68EBF8-EA58-4936-B21A-839ED63FB269}" srcOrd="0" destOrd="0" presId="urn:microsoft.com/office/officeart/2005/8/layout/vList4"/>
    <dgm:cxn modelId="{C2070C3A-CC7F-4CB7-B086-B58EF822E8C2}" srcId="{713C5A46-6818-4DA0-AAF1-EFB3ECD3A850}" destId="{898EDC5C-2D6C-4BE3-AB14-1A8EE0937E6D}" srcOrd="3" destOrd="0" parTransId="{8B81CF1F-4E0B-4874-B350-DB814892BA37}" sibTransId="{1B3014AE-1CE4-46DB-8917-D019B12B5D4B}"/>
    <dgm:cxn modelId="{BE0D953A-3583-435A-9848-D91D8B093AE2}" type="presOf" srcId="{FEDCA0B0-C3EB-4E74-A328-5FA52E8B23F5}" destId="{8DB657D4-ACFF-4E88-A462-067C2AD5CD13}" srcOrd="1" destOrd="0" presId="urn:microsoft.com/office/officeart/2005/8/layout/vList4"/>
    <dgm:cxn modelId="{49C23E61-1655-4DA8-903F-4C9FBE1738FE}" type="presOf" srcId="{D60DB351-1B0D-4BF0-BA78-E24F0055A167}" destId="{174F4DED-CA39-4C8B-BAB0-AA062345044A}" srcOrd="0" destOrd="0" presId="urn:microsoft.com/office/officeart/2005/8/layout/vList4"/>
    <dgm:cxn modelId="{C6958663-75CF-4B4A-B5F6-B7880016829C}" type="presOf" srcId="{D60DB351-1B0D-4BF0-BA78-E24F0055A167}" destId="{6B0B0BC2-C4A4-4B75-9ACA-FD1C524DBFA3}" srcOrd="1" destOrd="0" presId="urn:microsoft.com/office/officeart/2005/8/layout/vList4"/>
    <dgm:cxn modelId="{E6769893-FDAB-468D-BD29-24EC27885806}" srcId="{713C5A46-6818-4DA0-AAF1-EFB3ECD3A850}" destId="{FEDCA0B0-C3EB-4E74-A328-5FA52E8B23F5}" srcOrd="1" destOrd="0" parTransId="{8F75728F-4C34-4E22-A526-529C82C8FDEB}" sibTransId="{A23DFB20-7DBE-4A2E-85CC-1C0D0A2A8E39}"/>
    <dgm:cxn modelId="{AB125A97-6270-44F8-82DD-513D72A4B3B0}" type="presOf" srcId="{898EDC5C-2D6C-4BE3-AB14-1A8EE0937E6D}" destId="{EEC33780-F512-47B6-BFC1-D21CC0B50D52}" srcOrd="0" destOrd="0" presId="urn:microsoft.com/office/officeart/2005/8/layout/vList4"/>
    <dgm:cxn modelId="{8B761BA6-BC50-4E30-920D-958C9310EDEB}" type="presOf" srcId="{2151836F-0C7B-4E5D-89F5-584631C41281}" destId="{B8CC1A84-522F-43F3-AD6A-CC8EDCB33A1B}" srcOrd="1" destOrd="0" presId="urn:microsoft.com/office/officeart/2005/8/layout/vList4"/>
    <dgm:cxn modelId="{ECD70CBB-6BA3-46A2-8D69-5BE8CE04CC6A}" srcId="{713C5A46-6818-4DA0-AAF1-EFB3ECD3A850}" destId="{D60DB351-1B0D-4BF0-BA78-E24F0055A167}" srcOrd="0" destOrd="0" parTransId="{EC189A25-F05C-472B-A8C1-1E3010B327FE}" sibTransId="{28C996EA-FB8E-4FC5-9476-5402CD42A8A4}"/>
    <dgm:cxn modelId="{CCCE97BE-B50C-4A05-B69E-46CC280595D6}" type="presOf" srcId="{FEDCA0B0-C3EB-4E74-A328-5FA52E8B23F5}" destId="{55BFC4CE-56EA-49BD-B85C-10C2DD8FCF0B}" srcOrd="0" destOrd="0" presId="urn:microsoft.com/office/officeart/2005/8/layout/vList4"/>
    <dgm:cxn modelId="{2C5311CA-884F-4829-9D2A-976BBF709EED}" type="presOf" srcId="{898EDC5C-2D6C-4BE3-AB14-1A8EE0937E6D}" destId="{62D325D0-838B-48F0-84DA-333E193C2DCA}" srcOrd="1" destOrd="0" presId="urn:microsoft.com/office/officeart/2005/8/layout/vList4"/>
    <dgm:cxn modelId="{44E81BCD-8792-47CE-B7D6-02B6FB0E01C0}" srcId="{713C5A46-6818-4DA0-AAF1-EFB3ECD3A850}" destId="{2151836F-0C7B-4E5D-89F5-584631C41281}" srcOrd="2" destOrd="0" parTransId="{77B81E32-4B69-4191-AE15-65A3BBF0EECF}" sibTransId="{8517E0B9-0D3E-4929-8750-FC50E323A168}"/>
    <dgm:cxn modelId="{6B8F6CF3-8DFD-4624-A6D4-12E2537268DC}" type="presOf" srcId="{2151836F-0C7B-4E5D-89F5-584631C41281}" destId="{54B8A1C7-9B8D-4289-9389-9FF41D1F8A68}" srcOrd="0" destOrd="0" presId="urn:microsoft.com/office/officeart/2005/8/layout/vList4"/>
    <dgm:cxn modelId="{6D770F35-3490-4DB1-9188-3225D205AE14}" type="presParOf" srcId="{2B68EBF8-EA58-4936-B21A-839ED63FB269}" destId="{B289BFEB-FAB0-4D8C-9D2F-288EB113274D}" srcOrd="0" destOrd="0" presId="urn:microsoft.com/office/officeart/2005/8/layout/vList4"/>
    <dgm:cxn modelId="{0AD8C976-9F90-4889-B666-4B5371C21E75}" type="presParOf" srcId="{B289BFEB-FAB0-4D8C-9D2F-288EB113274D}" destId="{174F4DED-CA39-4C8B-BAB0-AA062345044A}" srcOrd="0" destOrd="0" presId="urn:microsoft.com/office/officeart/2005/8/layout/vList4"/>
    <dgm:cxn modelId="{6BE3C82B-6FD2-4776-ABD2-F0A14A0E70F1}" type="presParOf" srcId="{B289BFEB-FAB0-4D8C-9D2F-288EB113274D}" destId="{0FA9F459-7B0C-42DD-9C4F-758B24A05CCB}" srcOrd="1" destOrd="0" presId="urn:microsoft.com/office/officeart/2005/8/layout/vList4"/>
    <dgm:cxn modelId="{E8026DC4-114D-4C0A-B876-EE835790B42C}" type="presParOf" srcId="{B289BFEB-FAB0-4D8C-9D2F-288EB113274D}" destId="{6B0B0BC2-C4A4-4B75-9ACA-FD1C524DBFA3}" srcOrd="2" destOrd="0" presId="urn:microsoft.com/office/officeart/2005/8/layout/vList4"/>
    <dgm:cxn modelId="{BF62CD29-389C-459B-9329-B1F4684AD47F}" type="presParOf" srcId="{2B68EBF8-EA58-4936-B21A-839ED63FB269}" destId="{B16AAD97-7E51-40A6-AA34-E1E880AB25B3}" srcOrd="1" destOrd="0" presId="urn:microsoft.com/office/officeart/2005/8/layout/vList4"/>
    <dgm:cxn modelId="{3361474D-C402-405D-A457-54C71F51365A}" type="presParOf" srcId="{2B68EBF8-EA58-4936-B21A-839ED63FB269}" destId="{54AD3BA3-7327-4AF8-9F71-DF242E238D1F}" srcOrd="2" destOrd="0" presId="urn:microsoft.com/office/officeart/2005/8/layout/vList4"/>
    <dgm:cxn modelId="{4C5D4B69-8E4E-4BA2-A347-D932379DA708}" type="presParOf" srcId="{54AD3BA3-7327-4AF8-9F71-DF242E238D1F}" destId="{55BFC4CE-56EA-49BD-B85C-10C2DD8FCF0B}" srcOrd="0" destOrd="0" presId="urn:microsoft.com/office/officeart/2005/8/layout/vList4"/>
    <dgm:cxn modelId="{66D860DD-E96A-4096-9B0E-B3B084E72C34}" type="presParOf" srcId="{54AD3BA3-7327-4AF8-9F71-DF242E238D1F}" destId="{BE49C682-8A66-48B3-B18B-57CE0E41B068}" srcOrd="1" destOrd="0" presId="urn:microsoft.com/office/officeart/2005/8/layout/vList4"/>
    <dgm:cxn modelId="{4E9FF9B9-FA1E-4823-88C2-7C0574EBF8B4}" type="presParOf" srcId="{54AD3BA3-7327-4AF8-9F71-DF242E238D1F}" destId="{8DB657D4-ACFF-4E88-A462-067C2AD5CD13}" srcOrd="2" destOrd="0" presId="urn:microsoft.com/office/officeart/2005/8/layout/vList4"/>
    <dgm:cxn modelId="{86C30494-5637-471E-AF71-27B308E71BE0}" type="presParOf" srcId="{2B68EBF8-EA58-4936-B21A-839ED63FB269}" destId="{D4825663-BC88-480D-A0A1-43C2C9CC066A}" srcOrd="3" destOrd="0" presId="urn:microsoft.com/office/officeart/2005/8/layout/vList4"/>
    <dgm:cxn modelId="{21AC2EB5-5617-4888-A5AE-F50110E3AAC9}" type="presParOf" srcId="{2B68EBF8-EA58-4936-B21A-839ED63FB269}" destId="{C9ED9562-2411-464E-999E-ED26B50B96AA}" srcOrd="4" destOrd="0" presId="urn:microsoft.com/office/officeart/2005/8/layout/vList4"/>
    <dgm:cxn modelId="{D368130F-75D8-475D-A8A6-79EAF5C4D81D}" type="presParOf" srcId="{C9ED9562-2411-464E-999E-ED26B50B96AA}" destId="{54B8A1C7-9B8D-4289-9389-9FF41D1F8A68}" srcOrd="0" destOrd="0" presId="urn:microsoft.com/office/officeart/2005/8/layout/vList4"/>
    <dgm:cxn modelId="{E4F8B207-0667-4586-BD92-03739F4142E6}" type="presParOf" srcId="{C9ED9562-2411-464E-999E-ED26B50B96AA}" destId="{06B13081-EADF-462F-BC02-659E61CC75BB}" srcOrd="1" destOrd="0" presId="urn:microsoft.com/office/officeart/2005/8/layout/vList4"/>
    <dgm:cxn modelId="{5C90D375-9B09-4D03-BEFF-0AE24B420D86}" type="presParOf" srcId="{C9ED9562-2411-464E-999E-ED26B50B96AA}" destId="{B8CC1A84-522F-43F3-AD6A-CC8EDCB33A1B}" srcOrd="2" destOrd="0" presId="urn:microsoft.com/office/officeart/2005/8/layout/vList4"/>
    <dgm:cxn modelId="{477D47A6-CC3B-49E9-A58D-D3E6603F0894}" type="presParOf" srcId="{2B68EBF8-EA58-4936-B21A-839ED63FB269}" destId="{95CA7AFE-CD1E-4C72-918B-371CF101150A}" srcOrd="5" destOrd="0" presId="urn:microsoft.com/office/officeart/2005/8/layout/vList4"/>
    <dgm:cxn modelId="{1CD25D46-1044-42D9-A38A-A02316823537}" type="presParOf" srcId="{2B68EBF8-EA58-4936-B21A-839ED63FB269}" destId="{FAEAF619-7339-4AFB-BB1B-250DC302DCB9}" srcOrd="6" destOrd="0" presId="urn:microsoft.com/office/officeart/2005/8/layout/vList4"/>
    <dgm:cxn modelId="{A80FCBB8-B92A-4914-A2E2-DEE72D707D6D}" type="presParOf" srcId="{FAEAF619-7339-4AFB-BB1B-250DC302DCB9}" destId="{EEC33780-F512-47B6-BFC1-D21CC0B50D52}" srcOrd="0" destOrd="0" presId="urn:microsoft.com/office/officeart/2005/8/layout/vList4"/>
    <dgm:cxn modelId="{8F6D0879-46F6-4EA8-897D-D06ED57C3E47}" type="presParOf" srcId="{FAEAF619-7339-4AFB-BB1B-250DC302DCB9}" destId="{C5220DAD-D22D-4D47-AD09-B5B33B76C021}" srcOrd="1" destOrd="0" presId="urn:microsoft.com/office/officeart/2005/8/layout/vList4"/>
    <dgm:cxn modelId="{24D8984A-559B-4754-8909-13EF9B33FD5F}" type="presParOf" srcId="{FAEAF619-7339-4AFB-BB1B-250DC302DCB9}" destId="{62D325D0-838B-48F0-84DA-333E193C2D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/>
      <dgm:t>
        <a:bodyPr/>
        <a:lstStyle/>
        <a:p>
          <a:r>
            <a:rPr lang="cs-CZ" sz="2000" b="1"/>
            <a:t>Další profesní vzdělávání zaměstnanců </a:t>
          </a:r>
          <a:r>
            <a:rPr lang="cs-CZ" sz="2000"/>
            <a:t>– realizace vzdělávacích kurzů spojených s rozvíjením znalostí, schopností a dovedností vyžadovaných pro výkon určitého povolání, </a:t>
          </a:r>
          <a:r>
            <a:rPr lang="pl-PL" sz="2000"/>
            <a:t>a to s důrazem na podporu osob starších 55 let</a:t>
          </a:r>
          <a:endParaRPr lang="cs-CZ" sz="2000" dirty="0"/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r>
            <a:rPr lang="cs-CZ" sz="2000" b="1">
              <a:latin typeface="Arial"/>
              <a:ea typeface="+mn-ea"/>
              <a:cs typeface="+mn-cs"/>
            </a:rPr>
            <a:t>Příklady podporovaných oblastí</a:t>
          </a:r>
          <a:endParaRPr lang="cs-CZ" sz="2000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CC8D7744-6B9E-4EAB-882F-813CD4FDE3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Měkké a manažerské dovednosti</a:t>
          </a:r>
          <a:endParaRPr lang="cs-CZ" sz="2000" dirty="0"/>
        </a:p>
      </dgm:t>
    </dgm:pt>
    <dgm:pt modelId="{53D9FB89-CAAE-4F75-AD4B-A1DAE39523DF}" type="parTrans" cxnId="{0E9D2536-45D2-4560-84EC-1484DE76B3BB}">
      <dgm:prSet/>
      <dgm:spPr/>
      <dgm:t>
        <a:bodyPr/>
        <a:lstStyle/>
        <a:p>
          <a:endParaRPr lang="cs-CZ"/>
        </a:p>
      </dgm:t>
    </dgm:pt>
    <dgm:pt modelId="{84ABFFE7-D532-40D5-87CF-1A13BD761919}" type="sibTrans" cxnId="{0E9D2536-45D2-4560-84EC-1484DE76B3BB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000" b="1">
              <a:latin typeface="Arial"/>
              <a:ea typeface="+mn-ea"/>
              <a:cs typeface="+mn-cs"/>
            </a:rPr>
            <a:t>Vyloučeno vzdělávání </a:t>
          </a:r>
          <a:endParaRPr lang="cs-CZ" sz="200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E1285C2E-EF7D-486A-AD99-FB32C2F66F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Zahrnující </a:t>
          </a:r>
          <a:r>
            <a:rPr lang="cs-CZ" sz="2000" b="1">
              <a:latin typeface="Arial"/>
              <a:ea typeface="+mn-ea"/>
              <a:cs typeface="+mn-cs"/>
            </a:rPr>
            <a:t>rozvoj digitálních dovedností</a:t>
          </a:r>
          <a:endParaRPr lang="cs-CZ" sz="2000" dirty="0"/>
        </a:p>
      </dgm:t>
    </dgm:pt>
    <dgm:pt modelId="{41F76430-4C72-4FFC-89EF-A849BADBC094}" type="sibTrans" cxnId="{970E11E9-D976-4674-B0BE-041C2E376AD9}">
      <dgm:prSet/>
      <dgm:spPr/>
      <dgm:t>
        <a:bodyPr/>
        <a:lstStyle/>
        <a:p>
          <a:endParaRPr lang="cs-CZ"/>
        </a:p>
      </dgm:t>
    </dgm:pt>
    <dgm:pt modelId="{949D3AF1-FD70-488E-8476-C26FAF647C34}" type="parTrans" cxnId="{970E11E9-D976-4674-B0BE-041C2E376AD9}">
      <dgm:prSet/>
      <dgm:spPr/>
      <dgm:t>
        <a:bodyPr/>
        <a:lstStyle/>
        <a:p>
          <a:endParaRPr lang="cs-CZ"/>
        </a:p>
      </dgm:t>
    </dgm:pt>
    <dgm:pt modelId="{03F48AE5-F796-44AB-A352-CE7BF8F1F7B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</a:rPr>
            <a:t>Organizované za účelem dodržení závazné vnitrostátní normy vzdělávání (BOZP, PO, řidiči ref.)</a:t>
          </a:r>
          <a:endParaRPr lang="cs-CZ" sz="2000" dirty="0"/>
        </a:p>
      </dgm:t>
    </dgm:pt>
    <dgm:pt modelId="{8948B20C-4014-4F5D-88C6-AB6DCD08F47A}" type="sibTrans" cxnId="{C1068A48-36AB-452F-9759-250E11859A82}">
      <dgm:prSet/>
      <dgm:spPr/>
      <dgm:t>
        <a:bodyPr/>
        <a:lstStyle/>
        <a:p>
          <a:endParaRPr lang="cs-CZ"/>
        </a:p>
      </dgm:t>
    </dgm:pt>
    <dgm:pt modelId="{19A67A70-3AC1-44AB-9085-4589B0069E14}" type="parTrans" cxnId="{C1068A48-36AB-452F-9759-250E11859A82}">
      <dgm:prSet/>
      <dgm:spPr/>
      <dgm:t>
        <a:bodyPr/>
        <a:lstStyle/>
        <a:p>
          <a:endParaRPr lang="cs-CZ"/>
        </a:p>
      </dgm:t>
    </dgm:pt>
    <dgm:pt modelId="{678CFD9C-648C-4081-AEE1-B98990E1676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Jazykové vzdělávání</a:t>
          </a:r>
          <a:endParaRPr lang="cs-CZ" sz="2000" dirty="0"/>
        </a:p>
      </dgm:t>
    </dgm:pt>
    <dgm:pt modelId="{4FE204EE-7638-4F96-9F59-BD4992E8E2F2}" type="parTrans" cxnId="{B101C69D-2FDE-4228-ABF5-FB4D4E6C9FC2}">
      <dgm:prSet/>
      <dgm:spPr/>
      <dgm:t>
        <a:bodyPr/>
        <a:lstStyle/>
        <a:p>
          <a:endParaRPr lang="cs-CZ"/>
        </a:p>
      </dgm:t>
    </dgm:pt>
    <dgm:pt modelId="{A455F10E-7C0F-4A2E-B7B2-1B4C0090F138}" type="sibTrans" cxnId="{B101C69D-2FDE-4228-ABF5-FB4D4E6C9FC2}">
      <dgm:prSet/>
      <dgm:spPr/>
      <dgm:t>
        <a:bodyPr/>
        <a:lstStyle/>
        <a:p>
          <a:endParaRPr lang="cs-CZ"/>
        </a:p>
      </dgm:t>
    </dgm:pt>
    <dgm:pt modelId="{42B3F5B4-D225-4A0A-99C5-4A147B2FC3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Technické a další odborné vzdělávání</a:t>
          </a:r>
          <a:endParaRPr lang="cs-CZ" sz="2000" dirty="0"/>
        </a:p>
      </dgm:t>
    </dgm:pt>
    <dgm:pt modelId="{0CF05F04-B925-4243-937E-CA0EA18D1AA5}" type="parTrans" cxnId="{B8965A6F-8A04-439B-838E-E9D6812E873E}">
      <dgm:prSet/>
      <dgm:spPr/>
      <dgm:t>
        <a:bodyPr/>
        <a:lstStyle/>
        <a:p>
          <a:endParaRPr lang="cs-CZ"/>
        </a:p>
      </dgm:t>
    </dgm:pt>
    <dgm:pt modelId="{268D9AE8-1AD3-4511-864D-6A693434CF74}" type="sibTrans" cxnId="{B8965A6F-8A04-439B-838E-E9D6812E873E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fesor muž se souvislou výplní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Zákazová zna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B1343119-EEE8-470C-B175-8EC560E77CCF}" type="presOf" srcId="{E1285C2E-EF7D-486A-AD99-FB32C2F66F7E}" destId="{42EC1661-8580-4399-BB22-26234ADAA6B7}" srcOrd="0" destOrd="1" presId="urn:microsoft.com/office/officeart/2005/8/layout/vList4"/>
    <dgm:cxn modelId="{46DDA51C-E834-4F59-ADED-11D3420D09B7}" type="presOf" srcId="{678CFD9C-648C-4081-AEE1-B98990E1676B}" destId="{FF477E00-FA04-4ECF-8105-81997CB510FD}" srcOrd="0" destOrd="2" presId="urn:microsoft.com/office/officeart/2005/8/layout/vList4"/>
    <dgm:cxn modelId="{2EF39422-1678-4E4A-B477-81D353B787FB}" type="presOf" srcId="{42B3F5B4-D225-4A0A-99C5-4A147B2FC379}" destId="{FF477E00-FA04-4ECF-8105-81997CB510FD}" srcOrd="0" destOrd="3" presId="urn:microsoft.com/office/officeart/2005/8/layout/vList4"/>
    <dgm:cxn modelId="{0E9D2536-45D2-4560-84EC-1484DE76B3BB}" srcId="{5F144373-5013-41E6-80DD-9441800913F7}" destId="{CC8D7744-6B9E-4EAB-882F-813CD4FDE3BB}" srcOrd="0" destOrd="0" parTransId="{53D9FB89-CAAE-4F75-AD4B-A1DAE39523DF}" sibTransId="{84ABFFE7-D532-40D5-87CF-1A13BD761919}"/>
    <dgm:cxn modelId="{212EEB5C-8C3A-4E6C-A226-E8D9EB317397}" type="presOf" srcId="{CC8D7744-6B9E-4EAB-882F-813CD4FDE3BB}" destId="{8EE8C6DA-01D9-4463-AA3C-41398B91084A}" srcOrd="1" destOrd="1" presId="urn:microsoft.com/office/officeart/2005/8/layout/vList4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C1068A48-36AB-452F-9759-250E11859A82}" srcId="{970C1885-DA7C-489A-99C4-760A0709F619}" destId="{03F48AE5-F796-44AB-A352-CE7BF8F1F7B3}" srcOrd="1" destOrd="0" parTransId="{19A67A70-3AC1-44AB-9085-4589B0069E14}" sibTransId="{8948B20C-4014-4F5D-88C6-AB6DCD08F47A}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AE95394F-DFF1-49AC-9083-7366FE8665A6}" type="presOf" srcId="{E1285C2E-EF7D-486A-AD99-FB32C2F66F7E}" destId="{5BFC6ED7-4654-4BA5-8803-06C4350C7773}" srcOrd="1" destOrd="1" presId="urn:microsoft.com/office/officeart/2005/8/layout/vList4"/>
    <dgm:cxn modelId="{B8965A6F-8A04-439B-838E-E9D6812E873E}" srcId="{5F144373-5013-41E6-80DD-9441800913F7}" destId="{42B3F5B4-D225-4A0A-99C5-4A147B2FC379}" srcOrd="2" destOrd="0" parTransId="{0CF05F04-B925-4243-937E-CA0EA18D1AA5}" sibTransId="{268D9AE8-1AD3-4511-864D-6A693434CF74}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8F718972-8605-4CBE-B4F7-39EF70CF5652}" type="presOf" srcId="{42B3F5B4-D225-4A0A-99C5-4A147B2FC379}" destId="{8EE8C6DA-01D9-4463-AA3C-41398B91084A}" srcOrd="1" destOrd="3" presId="urn:microsoft.com/office/officeart/2005/8/layout/vList4"/>
    <dgm:cxn modelId="{7BF4107A-6423-4B9E-899B-106371AC96BB}" type="presOf" srcId="{03F48AE5-F796-44AB-A352-CE7BF8F1F7B3}" destId="{5BFC6ED7-4654-4BA5-8803-06C4350C7773}" srcOrd="1" destOrd="2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364C6C9A-85CF-4C58-8C31-EAE5084FBBAF}" type="presOf" srcId="{CC8D7744-6B9E-4EAB-882F-813CD4FDE3BB}" destId="{FF477E00-FA04-4ECF-8105-81997CB510FD}" srcOrd="0" destOrd="1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B101C69D-2FDE-4228-ABF5-FB4D4E6C9FC2}" srcId="{5F144373-5013-41E6-80DD-9441800913F7}" destId="{678CFD9C-648C-4081-AEE1-B98990E1676B}" srcOrd="1" destOrd="0" parTransId="{4FE204EE-7638-4F96-9F59-BD4992E8E2F2}" sibTransId="{A455F10E-7C0F-4A2E-B7B2-1B4C0090F138}"/>
    <dgm:cxn modelId="{9E4F5BA2-EE11-477D-8072-C37192EE339F}" type="presOf" srcId="{678CFD9C-648C-4081-AEE1-B98990E1676B}" destId="{8EE8C6DA-01D9-4463-AA3C-41398B91084A}" srcOrd="1" destOrd="2" presId="urn:microsoft.com/office/officeart/2005/8/layout/vList4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74D829B7-8806-45AC-99B7-58441E0AEA6A}" type="presOf" srcId="{03F48AE5-F796-44AB-A352-CE7BF8F1F7B3}" destId="{42EC1661-8580-4399-BB22-26234ADAA6B7}" srcOrd="0" destOrd="2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970E11E9-D976-4674-B0BE-041C2E376AD9}" srcId="{970C1885-DA7C-489A-99C4-760A0709F619}" destId="{E1285C2E-EF7D-486A-AD99-FB32C2F66F7E}" srcOrd="0" destOrd="0" parTransId="{949D3AF1-FD70-488E-8476-C26FAF647C34}" sibTransId="{41F76430-4C72-4FFC-89EF-A849BADBC094}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F95E5-DF70-4914-B840-A21FD10F4C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41EFCAE-6308-4B86-93B1-F23ACBBA415E}">
      <dgm:prSet phldrT="[Text]"/>
      <dgm:spPr/>
      <dgm:t>
        <a:bodyPr/>
        <a:lstStyle/>
        <a:p>
          <a:r>
            <a:rPr lang="cs-CZ" b="1" dirty="0"/>
            <a:t>Podporované vzdělávání </a:t>
          </a:r>
          <a:r>
            <a:rPr lang="cs-CZ" dirty="0"/>
            <a:t>= vzdělávání s přesně vymezenou dobou výuky (jednoznačně odlišitelnou od běžného výkonu pracovních povinností účastníka kurzu) pod vedením lektora</a:t>
          </a:r>
        </a:p>
      </dgm:t>
    </dgm:pt>
    <dgm:pt modelId="{A8B292AF-D710-4156-8C6F-79CA27D675DC}" type="parTrans" cxnId="{DFBBAC15-288D-48BA-8102-32654FFBF2E7}">
      <dgm:prSet/>
      <dgm:spPr/>
      <dgm:t>
        <a:bodyPr/>
        <a:lstStyle/>
        <a:p>
          <a:endParaRPr lang="cs-CZ"/>
        </a:p>
      </dgm:t>
    </dgm:pt>
    <dgm:pt modelId="{B1159CB8-CAF0-44C2-9D35-E220BAAB9202}" type="sibTrans" cxnId="{DFBBAC15-288D-48BA-8102-32654FFBF2E7}">
      <dgm:prSet/>
      <dgm:spPr/>
      <dgm:t>
        <a:bodyPr/>
        <a:lstStyle/>
        <a:p>
          <a:endParaRPr lang="cs-CZ"/>
        </a:p>
      </dgm:t>
    </dgm:pt>
    <dgm:pt modelId="{A9CB5C06-AE7D-4527-84F2-A7171B9397EC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Prezenční vzdělávání</a:t>
          </a:r>
        </a:p>
      </dgm:t>
    </dgm:pt>
    <dgm:pt modelId="{F4CE1B3C-4823-4A8B-B188-F916365AC460}" type="parTrans" cxnId="{B0669370-A771-4820-A9BA-3AB46C40F7EA}">
      <dgm:prSet/>
      <dgm:spPr/>
      <dgm:t>
        <a:bodyPr/>
        <a:lstStyle/>
        <a:p>
          <a:endParaRPr lang="cs-CZ"/>
        </a:p>
      </dgm:t>
    </dgm:pt>
    <dgm:pt modelId="{25FCD2C3-40A8-4390-8BD5-34195B7B6CEE}" type="sibTrans" cxnId="{B0669370-A771-4820-A9BA-3AB46C40F7EA}">
      <dgm:prSet/>
      <dgm:spPr/>
      <dgm:t>
        <a:bodyPr/>
        <a:lstStyle/>
        <a:p>
          <a:endParaRPr lang="cs-CZ"/>
        </a:p>
      </dgm:t>
    </dgm:pt>
    <dgm:pt modelId="{DF4F6C2B-B1A5-46EF-BDAF-759F89BDA669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Distanční vzdělávání</a:t>
          </a:r>
        </a:p>
      </dgm:t>
    </dgm:pt>
    <dgm:pt modelId="{FD10E23A-DA39-4E5D-B035-703D40121A18}" type="parTrans" cxnId="{27C181A0-F68B-43A7-9FF5-FD8E709B0689}">
      <dgm:prSet/>
      <dgm:spPr/>
      <dgm:t>
        <a:bodyPr/>
        <a:lstStyle/>
        <a:p>
          <a:endParaRPr lang="cs-CZ"/>
        </a:p>
      </dgm:t>
    </dgm:pt>
    <dgm:pt modelId="{EF161951-E326-405C-9605-FC7CFE64ED9C}" type="sibTrans" cxnId="{27C181A0-F68B-43A7-9FF5-FD8E709B0689}">
      <dgm:prSet/>
      <dgm:spPr/>
      <dgm:t>
        <a:bodyPr/>
        <a:lstStyle/>
        <a:p>
          <a:endParaRPr lang="cs-CZ"/>
        </a:p>
      </dgm:t>
    </dgm:pt>
    <dgm:pt modelId="{32F6A01A-A9D8-410F-893D-505F3279ABD7}">
      <dgm:prSet phldrT="[Text]"/>
      <dgm:spPr/>
      <dgm:t>
        <a:bodyPr/>
        <a:lstStyle/>
        <a:p>
          <a:r>
            <a:rPr lang="cs-CZ" b="1" dirty="0"/>
            <a:t>Nepodporované vzdělávání </a:t>
          </a:r>
          <a:r>
            <a:rPr lang="cs-CZ" dirty="0"/>
            <a:t>= jiné formy vzdělávání či vzdělávání, které nelze odlišit od běžného výkonu pracovních povinností účastníka</a:t>
          </a:r>
        </a:p>
      </dgm:t>
    </dgm:pt>
    <dgm:pt modelId="{1D539754-8F8F-4022-8CD0-3F71751E49DC}" type="parTrans" cxnId="{B2C0C038-69FC-462F-AA51-AF7F3DD35A58}">
      <dgm:prSet/>
      <dgm:spPr/>
      <dgm:t>
        <a:bodyPr/>
        <a:lstStyle/>
        <a:p>
          <a:endParaRPr lang="cs-CZ"/>
        </a:p>
      </dgm:t>
    </dgm:pt>
    <dgm:pt modelId="{C6AF2D8D-16E4-4813-BFFC-2E8F740DD03E}" type="sibTrans" cxnId="{B2C0C038-69FC-462F-AA51-AF7F3DD35A58}">
      <dgm:prSet/>
      <dgm:spPr/>
      <dgm:t>
        <a:bodyPr/>
        <a:lstStyle/>
        <a:p>
          <a:endParaRPr lang="cs-CZ"/>
        </a:p>
      </dgm:t>
    </dgm:pt>
    <dgm:pt modelId="{0D5315C6-2FF0-4635-9703-6F1653D49587}" type="pres">
      <dgm:prSet presAssocID="{42AF95E5-DF70-4914-B840-A21FD10F4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3986F7-660F-4769-A277-EE2343D691EF}" type="pres">
      <dgm:prSet presAssocID="{541EFCAE-6308-4B86-93B1-F23ACBBA415E}" presName="vertOne" presStyleCnt="0"/>
      <dgm:spPr/>
    </dgm:pt>
    <dgm:pt modelId="{E1934B79-B853-4C90-8E9F-754F781E207D}" type="pres">
      <dgm:prSet presAssocID="{541EFCAE-6308-4B86-93B1-F23ACBBA415E}" presName="txOne" presStyleLbl="node0" presStyleIdx="0" presStyleCnt="2" custScaleY="149580" custLinFactNeighborX="-112" custLinFactNeighborY="73270">
        <dgm:presLayoutVars>
          <dgm:chPref val="3"/>
        </dgm:presLayoutVars>
      </dgm:prSet>
      <dgm:spPr/>
    </dgm:pt>
    <dgm:pt modelId="{A144EEAD-754B-49A2-B1AE-370D9A873420}" type="pres">
      <dgm:prSet presAssocID="{541EFCAE-6308-4B86-93B1-F23ACBBA415E}" presName="parTransOne" presStyleCnt="0"/>
      <dgm:spPr/>
    </dgm:pt>
    <dgm:pt modelId="{D9B99CC1-18D6-4BD4-8EEA-07E945A8D779}" type="pres">
      <dgm:prSet presAssocID="{541EFCAE-6308-4B86-93B1-F23ACBBA415E}" presName="horzOne" presStyleCnt="0"/>
      <dgm:spPr/>
    </dgm:pt>
    <dgm:pt modelId="{7307AEAF-AFA9-46E3-913B-AAEE5358D0A3}" type="pres">
      <dgm:prSet presAssocID="{A9CB5C06-AE7D-4527-84F2-A7171B9397EC}" presName="vertTwo" presStyleCnt="0"/>
      <dgm:spPr/>
    </dgm:pt>
    <dgm:pt modelId="{64DEDD17-EED3-4AE2-94E2-1645C00D1CA2}" type="pres">
      <dgm:prSet presAssocID="{A9CB5C06-AE7D-4527-84F2-A7171B9397EC}" presName="txTwo" presStyleLbl="node2" presStyleIdx="0" presStyleCnt="2" custScaleY="60242" custLinFactNeighborX="-234" custLinFactNeighborY="2026">
        <dgm:presLayoutVars>
          <dgm:chPref val="3"/>
        </dgm:presLayoutVars>
      </dgm:prSet>
      <dgm:spPr/>
    </dgm:pt>
    <dgm:pt modelId="{9E9D1CB1-6810-4D59-BE1B-CCA14837D540}" type="pres">
      <dgm:prSet presAssocID="{A9CB5C06-AE7D-4527-84F2-A7171B9397EC}" presName="horzTwo" presStyleCnt="0"/>
      <dgm:spPr/>
    </dgm:pt>
    <dgm:pt modelId="{175D1FE5-B340-4929-9C81-60C4D1608E91}" type="pres">
      <dgm:prSet presAssocID="{25FCD2C3-40A8-4390-8BD5-34195B7B6CEE}" presName="sibSpaceTwo" presStyleCnt="0"/>
      <dgm:spPr/>
    </dgm:pt>
    <dgm:pt modelId="{63CB75C7-B1A2-459C-891F-048E76A1EF92}" type="pres">
      <dgm:prSet presAssocID="{DF4F6C2B-B1A5-46EF-BDAF-759F89BDA669}" presName="vertTwo" presStyleCnt="0"/>
      <dgm:spPr/>
    </dgm:pt>
    <dgm:pt modelId="{C4FBB5DD-2912-4FBC-AC82-51B03896E2EB}" type="pres">
      <dgm:prSet presAssocID="{DF4F6C2B-B1A5-46EF-BDAF-759F89BDA669}" presName="txTwo" presStyleLbl="node2" presStyleIdx="1" presStyleCnt="2" custScaleY="60242" custLinFactNeighborX="-84" custLinFactNeighborY="36098">
        <dgm:presLayoutVars>
          <dgm:chPref val="3"/>
        </dgm:presLayoutVars>
      </dgm:prSet>
      <dgm:spPr/>
    </dgm:pt>
    <dgm:pt modelId="{453B0782-7860-467E-87C3-12287044B4FB}" type="pres">
      <dgm:prSet presAssocID="{DF4F6C2B-B1A5-46EF-BDAF-759F89BDA669}" presName="horzTwo" presStyleCnt="0"/>
      <dgm:spPr/>
    </dgm:pt>
    <dgm:pt modelId="{7C7F8DE6-CD26-4577-8AD7-69CB72B7CC5A}" type="pres">
      <dgm:prSet presAssocID="{B1159CB8-CAF0-44C2-9D35-E220BAAB9202}" presName="sibSpaceOne" presStyleCnt="0"/>
      <dgm:spPr/>
    </dgm:pt>
    <dgm:pt modelId="{2B907804-45FC-4582-9448-0F058FFDEB8F}" type="pres">
      <dgm:prSet presAssocID="{32F6A01A-A9D8-410F-893D-505F3279ABD7}" presName="vertOne" presStyleCnt="0"/>
      <dgm:spPr/>
    </dgm:pt>
    <dgm:pt modelId="{64A9CF5E-196D-4A12-AA07-EBEB524AFEE7}" type="pres">
      <dgm:prSet presAssocID="{32F6A01A-A9D8-410F-893D-505F3279ABD7}" presName="txOne" presStyleLbl="node0" presStyleIdx="1" presStyleCnt="2" custScaleX="115723" custScaleY="210483" custLinFactNeighborX="-5776" custLinFactNeighborY="6456">
        <dgm:presLayoutVars>
          <dgm:chPref val="3"/>
        </dgm:presLayoutVars>
      </dgm:prSet>
      <dgm:spPr/>
    </dgm:pt>
    <dgm:pt modelId="{C64B4243-00DA-409C-95DA-E836F8C85C49}" type="pres">
      <dgm:prSet presAssocID="{32F6A01A-A9D8-410F-893D-505F3279ABD7}" presName="horzOne" presStyleCnt="0"/>
      <dgm:spPr/>
    </dgm:pt>
  </dgm:ptLst>
  <dgm:cxnLst>
    <dgm:cxn modelId="{DFBBAC15-288D-48BA-8102-32654FFBF2E7}" srcId="{42AF95E5-DF70-4914-B840-A21FD10F4C96}" destId="{541EFCAE-6308-4B86-93B1-F23ACBBA415E}" srcOrd="0" destOrd="0" parTransId="{A8B292AF-D710-4156-8C6F-79CA27D675DC}" sibTransId="{B1159CB8-CAF0-44C2-9D35-E220BAAB9202}"/>
    <dgm:cxn modelId="{B2C0C038-69FC-462F-AA51-AF7F3DD35A58}" srcId="{42AF95E5-DF70-4914-B840-A21FD10F4C96}" destId="{32F6A01A-A9D8-410F-893D-505F3279ABD7}" srcOrd="1" destOrd="0" parTransId="{1D539754-8F8F-4022-8CD0-3F71751E49DC}" sibTransId="{C6AF2D8D-16E4-4813-BFFC-2E8F740DD03E}"/>
    <dgm:cxn modelId="{BC64493A-0F9C-4119-AEB3-255006A32429}" type="presOf" srcId="{32F6A01A-A9D8-410F-893D-505F3279ABD7}" destId="{64A9CF5E-196D-4A12-AA07-EBEB524AFEE7}" srcOrd="0" destOrd="0" presId="urn:microsoft.com/office/officeart/2005/8/layout/hierarchy4"/>
    <dgm:cxn modelId="{4037AC69-3CF0-4214-99C6-254B1DA59A34}" type="presOf" srcId="{42AF95E5-DF70-4914-B840-A21FD10F4C96}" destId="{0D5315C6-2FF0-4635-9703-6F1653D49587}" srcOrd="0" destOrd="0" presId="urn:microsoft.com/office/officeart/2005/8/layout/hierarchy4"/>
    <dgm:cxn modelId="{B0669370-A771-4820-A9BA-3AB46C40F7EA}" srcId="{541EFCAE-6308-4B86-93B1-F23ACBBA415E}" destId="{A9CB5C06-AE7D-4527-84F2-A7171B9397EC}" srcOrd="0" destOrd="0" parTransId="{F4CE1B3C-4823-4A8B-B188-F916365AC460}" sibTransId="{25FCD2C3-40A8-4390-8BD5-34195B7B6CEE}"/>
    <dgm:cxn modelId="{27C181A0-F68B-43A7-9FF5-FD8E709B0689}" srcId="{541EFCAE-6308-4B86-93B1-F23ACBBA415E}" destId="{DF4F6C2B-B1A5-46EF-BDAF-759F89BDA669}" srcOrd="1" destOrd="0" parTransId="{FD10E23A-DA39-4E5D-B035-703D40121A18}" sibTransId="{EF161951-E326-405C-9605-FC7CFE64ED9C}"/>
    <dgm:cxn modelId="{008D08A3-C192-4F20-968C-0FF4A0C2CF36}" type="presOf" srcId="{A9CB5C06-AE7D-4527-84F2-A7171B9397EC}" destId="{64DEDD17-EED3-4AE2-94E2-1645C00D1CA2}" srcOrd="0" destOrd="0" presId="urn:microsoft.com/office/officeart/2005/8/layout/hierarchy4"/>
    <dgm:cxn modelId="{196A14C2-472C-478D-A09B-8DC161D5126C}" type="presOf" srcId="{541EFCAE-6308-4B86-93B1-F23ACBBA415E}" destId="{E1934B79-B853-4C90-8E9F-754F781E207D}" srcOrd="0" destOrd="0" presId="urn:microsoft.com/office/officeart/2005/8/layout/hierarchy4"/>
    <dgm:cxn modelId="{1DE4A8C9-61B0-48C9-995E-9E6CFD2EFB56}" type="presOf" srcId="{DF4F6C2B-B1A5-46EF-BDAF-759F89BDA669}" destId="{C4FBB5DD-2912-4FBC-AC82-51B03896E2EB}" srcOrd="0" destOrd="0" presId="urn:microsoft.com/office/officeart/2005/8/layout/hierarchy4"/>
    <dgm:cxn modelId="{5204F5E5-7BA5-4B4B-B0AE-9387EBE0306D}" type="presParOf" srcId="{0D5315C6-2FF0-4635-9703-6F1653D49587}" destId="{473986F7-660F-4769-A277-EE2343D691EF}" srcOrd="0" destOrd="0" presId="urn:microsoft.com/office/officeart/2005/8/layout/hierarchy4"/>
    <dgm:cxn modelId="{1A185FF5-518A-43A4-8E26-B8FFAC7BD45C}" type="presParOf" srcId="{473986F7-660F-4769-A277-EE2343D691EF}" destId="{E1934B79-B853-4C90-8E9F-754F781E207D}" srcOrd="0" destOrd="0" presId="urn:microsoft.com/office/officeart/2005/8/layout/hierarchy4"/>
    <dgm:cxn modelId="{4C3AD926-F4FB-442B-ACD8-77B81B2D0B7C}" type="presParOf" srcId="{473986F7-660F-4769-A277-EE2343D691EF}" destId="{A144EEAD-754B-49A2-B1AE-370D9A873420}" srcOrd="1" destOrd="0" presId="urn:microsoft.com/office/officeart/2005/8/layout/hierarchy4"/>
    <dgm:cxn modelId="{68DB3E7F-7DF1-4FAA-8C43-E18BFDF3F021}" type="presParOf" srcId="{473986F7-660F-4769-A277-EE2343D691EF}" destId="{D9B99CC1-18D6-4BD4-8EEA-07E945A8D779}" srcOrd="2" destOrd="0" presId="urn:microsoft.com/office/officeart/2005/8/layout/hierarchy4"/>
    <dgm:cxn modelId="{A91CB536-B66F-4746-9B23-4249196B84D8}" type="presParOf" srcId="{D9B99CC1-18D6-4BD4-8EEA-07E945A8D779}" destId="{7307AEAF-AFA9-46E3-913B-AAEE5358D0A3}" srcOrd="0" destOrd="0" presId="urn:microsoft.com/office/officeart/2005/8/layout/hierarchy4"/>
    <dgm:cxn modelId="{576C22C5-27D3-4437-9F70-DBB392DC264E}" type="presParOf" srcId="{7307AEAF-AFA9-46E3-913B-AAEE5358D0A3}" destId="{64DEDD17-EED3-4AE2-94E2-1645C00D1CA2}" srcOrd="0" destOrd="0" presId="urn:microsoft.com/office/officeart/2005/8/layout/hierarchy4"/>
    <dgm:cxn modelId="{E805F056-6EB9-47AE-AF58-03BC42697689}" type="presParOf" srcId="{7307AEAF-AFA9-46E3-913B-AAEE5358D0A3}" destId="{9E9D1CB1-6810-4D59-BE1B-CCA14837D540}" srcOrd="1" destOrd="0" presId="urn:microsoft.com/office/officeart/2005/8/layout/hierarchy4"/>
    <dgm:cxn modelId="{B2F7F29F-E7EF-41BF-B49F-1D5DFFDFC941}" type="presParOf" srcId="{D9B99CC1-18D6-4BD4-8EEA-07E945A8D779}" destId="{175D1FE5-B340-4929-9C81-60C4D1608E91}" srcOrd="1" destOrd="0" presId="urn:microsoft.com/office/officeart/2005/8/layout/hierarchy4"/>
    <dgm:cxn modelId="{163C95C7-FF83-4291-9687-C7CCACD391E7}" type="presParOf" srcId="{D9B99CC1-18D6-4BD4-8EEA-07E945A8D779}" destId="{63CB75C7-B1A2-459C-891F-048E76A1EF92}" srcOrd="2" destOrd="0" presId="urn:microsoft.com/office/officeart/2005/8/layout/hierarchy4"/>
    <dgm:cxn modelId="{AF58137A-5F90-450E-940C-77B543D8C542}" type="presParOf" srcId="{63CB75C7-B1A2-459C-891F-048E76A1EF92}" destId="{C4FBB5DD-2912-4FBC-AC82-51B03896E2EB}" srcOrd="0" destOrd="0" presId="urn:microsoft.com/office/officeart/2005/8/layout/hierarchy4"/>
    <dgm:cxn modelId="{6B8BBBD9-C116-444A-BC81-AB6DEB6545BA}" type="presParOf" srcId="{63CB75C7-B1A2-459C-891F-048E76A1EF92}" destId="{453B0782-7860-467E-87C3-12287044B4FB}" srcOrd="1" destOrd="0" presId="urn:microsoft.com/office/officeart/2005/8/layout/hierarchy4"/>
    <dgm:cxn modelId="{23873E0D-D06B-411D-B55B-7AE2E4FFAFCF}" type="presParOf" srcId="{0D5315C6-2FF0-4635-9703-6F1653D49587}" destId="{7C7F8DE6-CD26-4577-8AD7-69CB72B7CC5A}" srcOrd="1" destOrd="0" presId="urn:microsoft.com/office/officeart/2005/8/layout/hierarchy4"/>
    <dgm:cxn modelId="{39BEE587-4C5B-4D4B-8393-EF6E090FC51E}" type="presParOf" srcId="{0D5315C6-2FF0-4635-9703-6F1653D49587}" destId="{2B907804-45FC-4582-9448-0F058FFDEB8F}" srcOrd="2" destOrd="0" presId="urn:microsoft.com/office/officeart/2005/8/layout/hierarchy4"/>
    <dgm:cxn modelId="{2FE9CF8C-1921-4969-A603-2F1543C3E52A}" type="presParOf" srcId="{2B907804-45FC-4582-9448-0F058FFDEB8F}" destId="{64A9CF5E-196D-4A12-AA07-EBEB524AFEE7}" srcOrd="0" destOrd="0" presId="urn:microsoft.com/office/officeart/2005/8/layout/hierarchy4"/>
    <dgm:cxn modelId="{FF75A5BF-ADC6-4A3E-B2E6-3F297F0343EF}" type="presParOf" srcId="{2B907804-45FC-4582-9448-0F058FFDEB8F}" destId="{C64B4243-00DA-409C-95DA-E836F8C85C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probíhá výhradně osobně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dirty="0">
              <a:solidFill>
                <a:srgbClr val="164088"/>
              </a:solidFill>
            </a:rPr>
            <a:t> (v učebně či na pracovišti účastníka/účastníků) 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Za pracoviště se nepovažuje domov 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3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F5A67E39-4880-4855-88BC-70B90EE4C81F}" type="pres">
      <dgm:prSet presAssocID="{22E53110-6751-40C2-A69C-4DA514A06B5B}" presName="parentText" presStyleLbl="node1" presStyleIdx="2" presStyleCnt="3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2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3919133A-6E72-40D5-AE59-33E8285D4122}" type="presParOf" srcId="{E15C7796-9A82-4B49-93D2-C9F2FAB3AE91}" destId="{F5A67E39-4880-4855-88BC-70B90EE4C8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Ve </a:t>
          </a:r>
          <a:r>
            <a:rPr lang="cs-CZ" b="1" dirty="0">
              <a:solidFill>
                <a:srgbClr val="164088"/>
              </a:solidFill>
            </a:rPr>
            <a:t>výuce je využit videokonferenční přenos</a:t>
          </a:r>
          <a:r>
            <a:rPr lang="cs-CZ" b="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b="0" dirty="0">
              <a:solidFill>
                <a:srgbClr val="164088"/>
              </a:solidFill>
            </a:rPr>
            <a:t>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BD966779-13C4-4B40-B690-1C4359BACFA8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gm:t>
    </dgm:pt>
    <dgm:pt modelId="{6A1AB542-C590-4507-809D-D56568457746}" type="parTrans" cxnId="{F88EEAD0-272C-47A2-966A-C508F41316E8}">
      <dgm:prSet/>
      <dgm:spPr/>
      <dgm:t>
        <a:bodyPr/>
        <a:lstStyle/>
        <a:p>
          <a:endParaRPr lang="cs-CZ"/>
        </a:p>
      </dgm:t>
    </dgm:pt>
    <dgm:pt modelId="{ACC18B9B-FDDD-4374-856E-CFCCFBA1D293}" type="sibTrans" cxnId="{F88EEAD0-272C-47A2-966A-C508F41316E8}">
      <dgm:prSet/>
      <dgm:spPr/>
      <dgm:t>
        <a:bodyPr/>
        <a:lstStyle/>
        <a:p>
          <a:endParaRPr lang="cs-CZ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4" custLinFactY="-8233" custLinFactNeighborX="-4827" custLinFactNeighborY="-100000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B88687D6-F848-45A1-856A-3FC7B4AF841A}" type="pres">
      <dgm:prSet presAssocID="{BD966779-13C4-4B40-B690-1C4359BACF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F44D0D-D239-4232-8E34-7C8A62CB2B7E}" type="pres">
      <dgm:prSet presAssocID="{ACC18B9B-FDDD-4374-856E-CFCCFBA1D293}" presName="spacer" presStyleCnt="0"/>
      <dgm:spPr/>
    </dgm:pt>
    <dgm:pt modelId="{F5A67E39-4880-4855-88BC-70B90EE4C81F}" type="pres">
      <dgm:prSet presAssocID="{22E53110-6751-40C2-A69C-4DA514A06B5B}" presName="parentText" presStyleLbl="node1" presStyleIdx="3" presStyleCnt="4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25A806A9-F401-4AF2-8D00-EEB168EA0836}" type="presOf" srcId="{BD966779-13C4-4B40-B690-1C4359BACFA8}" destId="{B88687D6-F848-45A1-856A-3FC7B4AF841A}" srcOrd="0" destOrd="0" presId="urn:microsoft.com/office/officeart/2005/8/layout/vList2"/>
    <dgm:cxn modelId="{DFEF69C3-B577-47A0-8475-189ECEE11526}" srcId="{14A6B704-7D03-4D8E-9AC6-7E92B08CD320}" destId="{22E53110-6751-40C2-A69C-4DA514A06B5B}" srcOrd="3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F88EEAD0-272C-47A2-966A-C508F41316E8}" srcId="{14A6B704-7D03-4D8E-9AC6-7E92B08CD320}" destId="{BD966779-13C4-4B40-B690-1C4359BACFA8}" srcOrd="2" destOrd="0" parTransId="{6A1AB542-C590-4507-809D-D56568457746}" sibTransId="{ACC18B9B-FDDD-4374-856E-CFCCFBA1D293}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89897BD6-99BD-47F8-9B88-24C193FBD0A0}" type="presParOf" srcId="{E15C7796-9A82-4B49-93D2-C9F2FAB3AE91}" destId="{B88687D6-F848-45A1-856A-3FC7B4AF841A}" srcOrd="4" destOrd="0" presId="urn:microsoft.com/office/officeart/2005/8/layout/vList2"/>
    <dgm:cxn modelId="{304715EE-D020-4B55-8F47-1CA33E82788B}" type="presParOf" srcId="{E15C7796-9A82-4B49-93D2-C9F2FAB3AE91}" destId="{4BF44D0D-D239-4232-8E34-7C8A62CB2B7E}" srcOrd="5" destOrd="0" presId="urn:microsoft.com/office/officeart/2005/8/layout/vList2"/>
    <dgm:cxn modelId="{3919133A-6E72-40D5-AE59-33E8285D4122}" type="presParOf" srcId="{E15C7796-9A82-4B49-93D2-C9F2FAB3AE91}" destId="{F5A67E39-4880-4855-88BC-70B90EE4C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Osoba (právnická nebo fyzická)</a:t>
          </a:r>
          <a:r>
            <a:rPr lang="cs-CZ" sz="2400" b="0" kern="1200" dirty="0"/>
            <a:t>, která je registrovaným subjektem v ČR, tj. osoba s vlastním IČO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67080" y="181599"/>
          <a:ext cx="1424639" cy="1186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704727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latin typeface="Arial"/>
            </a:rPr>
            <a:t>Osoba, která má </a:t>
          </a:r>
          <a:r>
            <a:rPr lang="cs-CZ" sz="2400" b="1" kern="1200" dirty="0">
              <a:latin typeface="Arial"/>
            </a:rPr>
            <a:t>aktivní datovou schránku</a:t>
          </a:r>
          <a:endParaRPr lang="cs-CZ" sz="2400" b="1" kern="1200" dirty="0"/>
        </a:p>
      </dsp:txBody>
      <dsp:txXfrm>
        <a:off x="1803825" y="1704727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latin typeface="Arial"/>
            </a:rPr>
            <a:t>Osoba, která nepatří mezi subjekty, které se nemohou výzvy účastnit z důvodů </a:t>
          </a:r>
          <a:r>
            <a:rPr lang="cs-CZ" sz="2400" b="1" kern="1200" dirty="0">
              <a:latin typeface="Arial"/>
            </a:rPr>
            <a:t>insolvence, pokut, dluhu </a:t>
          </a:r>
          <a:r>
            <a:rPr lang="cs-CZ" sz="2400" b="0" kern="1200" dirty="0">
              <a:latin typeface="Arial"/>
            </a:rPr>
            <a:t>aj. dle textu výzvy</a:t>
          </a:r>
          <a:endParaRPr lang="cs-CZ" sz="2400" b="0" kern="1200" dirty="0"/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Stanoveny </a:t>
          </a:r>
          <a:r>
            <a:rPr lang="cs-CZ" sz="2000" b="1" kern="1200" dirty="0"/>
            <a:t>předběžné sazby za osobohodinu</a:t>
          </a:r>
          <a:r>
            <a:rPr lang="cs-CZ" sz="2000" b="0" kern="1200" dirty="0"/>
            <a:t> (sazby zohledňující index nárustu nákladů práce za rok 2021 </a:t>
          </a:r>
          <a:r>
            <a:rPr lang="cs-CZ" sz="2000" b="1" kern="1200" dirty="0"/>
            <a:t>navýšené o 15 %)</a:t>
          </a:r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51564" y="216029"/>
          <a:ext cx="1424639" cy="1186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656189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+mj-lt"/>
            </a:rPr>
            <a:t>Předběžné sazby jednotkových nákladů</a:t>
          </a:r>
          <a:endParaRPr lang="cs-CZ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Vzdělávání 		365,37 Kč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Mzdový příspěvek 	288,62 Kč</a:t>
          </a:r>
          <a:endParaRPr lang="cs-CZ" sz="2000" kern="1200" dirty="0"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cs-CZ" sz="2000" kern="1200" dirty="0">
            <a:solidFill>
              <a:schemeClr val="accent1"/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2000" kern="1200" dirty="0">
            <a:solidFill>
              <a:schemeClr val="accent1"/>
            </a:solidFill>
          </a:endParaRPr>
        </a:p>
      </dsp:txBody>
      <dsp:txXfrm>
        <a:off x="1803825" y="1656189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/>
              <a:ea typeface="+mn-ea"/>
              <a:cs typeface="+mn-cs"/>
            </a:rPr>
            <a:t>Úprava sazeb na skutečné finální částky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Před vydáním právního aktu o poskytnutí podpory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b="1" kern="1200"/>
            <a:t>V případě úpravy pod min. hranici celkových způsobilých výdajů stanovených výzvou – vyloučení žadatele</a:t>
          </a:r>
          <a:endParaRPr lang="cs-CZ" sz="2000" b="1" kern="1200" dirty="0"/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321DD-9BFF-445F-AC93-600BE3144352}">
      <dsp:nvSpPr>
        <dsp:cNvPr id="0" name=""/>
        <dsp:cNvSpPr/>
      </dsp:nvSpPr>
      <dsp:spPr>
        <a:xfrm>
          <a:off x="3992690" y="3744195"/>
          <a:ext cx="56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5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61849" y="3775748"/>
        <a:ext cx="28332" cy="28332"/>
      </dsp:txXfrm>
    </dsp:sp>
    <dsp:sp modelId="{6F10AA9D-C2C2-4938-8E65-2492B5B53192}">
      <dsp:nvSpPr>
        <dsp:cNvPr id="0" name=""/>
        <dsp:cNvSpPr/>
      </dsp:nvSpPr>
      <dsp:spPr>
        <a:xfrm>
          <a:off x="1155891" y="2373234"/>
          <a:ext cx="566651" cy="14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325" y="0"/>
              </a:lnTo>
              <a:lnTo>
                <a:pt x="283325" y="1416680"/>
              </a:lnTo>
              <a:lnTo>
                <a:pt x="566651" y="1416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01072" y="3043429"/>
        <a:ext cx="76290" cy="76290"/>
      </dsp:txXfrm>
    </dsp:sp>
    <dsp:sp modelId="{99082F8E-39F7-4181-8911-73044DDFE8E1}">
      <dsp:nvSpPr>
        <dsp:cNvPr id="0" name=""/>
        <dsp:cNvSpPr/>
      </dsp:nvSpPr>
      <dsp:spPr>
        <a:xfrm>
          <a:off x="3974954" y="2285767"/>
          <a:ext cx="56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5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4113" y="2317321"/>
        <a:ext cx="28332" cy="28332"/>
      </dsp:txXfrm>
    </dsp:sp>
    <dsp:sp modelId="{D621CFAC-1D28-4B84-B4DD-9D23CD740A6F}">
      <dsp:nvSpPr>
        <dsp:cNvPr id="0" name=""/>
        <dsp:cNvSpPr/>
      </dsp:nvSpPr>
      <dsp:spPr>
        <a:xfrm>
          <a:off x="1155891" y="2285767"/>
          <a:ext cx="56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7467"/>
              </a:moveTo>
              <a:lnTo>
                <a:pt x="283325" y="87467"/>
              </a:lnTo>
              <a:lnTo>
                <a:pt x="283325" y="45720"/>
              </a:lnTo>
              <a:lnTo>
                <a:pt x="56665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5012" y="2317282"/>
        <a:ext cx="28409" cy="28409"/>
      </dsp:txXfrm>
    </dsp:sp>
    <dsp:sp modelId="{8EB183FC-4B5E-450C-9AD4-2693647D76D1}">
      <dsp:nvSpPr>
        <dsp:cNvPr id="0" name=""/>
        <dsp:cNvSpPr/>
      </dsp:nvSpPr>
      <dsp:spPr>
        <a:xfrm>
          <a:off x="3971894" y="849370"/>
          <a:ext cx="56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5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1053" y="880924"/>
        <a:ext cx="28332" cy="28332"/>
      </dsp:txXfrm>
    </dsp:sp>
    <dsp:sp modelId="{4EEA727B-1D8D-474F-B184-F35A5C09C2EA}">
      <dsp:nvSpPr>
        <dsp:cNvPr id="0" name=""/>
        <dsp:cNvSpPr/>
      </dsp:nvSpPr>
      <dsp:spPr>
        <a:xfrm>
          <a:off x="1155891" y="895090"/>
          <a:ext cx="566651" cy="1478143"/>
        </a:xfrm>
        <a:custGeom>
          <a:avLst/>
          <a:gdLst/>
          <a:ahLst/>
          <a:cxnLst/>
          <a:rect l="0" t="0" r="0" b="0"/>
          <a:pathLst>
            <a:path>
              <a:moveTo>
                <a:pt x="0" y="1478143"/>
              </a:moveTo>
              <a:lnTo>
                <a:pt x="283325" y="1478143"/>
              </a:lnTo>
              <a:lnTo>
                <a:pt x="283325" y="0"/>
              </a:lnTo>
              <a:lnTo>
                <a:pt x="5666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1399641" y="1594586"/>
        <a:ext cx="79151" cy="79151"/>
      </dsp:txXfrm>
    </dsp:sp>
    <dsp:sp modelId="{D1960FBE-ADD5-4288-91E7-BBDDE09F9235}">
      <dsp:nvSpPr>
        <dsp:cNvPr id="0" name=""/>
        <dsp:cNvSpPr/>
      </dsp:nvSpPr>
      <dsp:spPr>
        <a:xfrm>
          <a:off x="9268" y="1941335"/>
          <a:ext cx="1429449" cy="863797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84A8B"/>
              </a:solidFill>
            </a:rPr>
            <a:t>Cílové skupiny</a:t>
          </a:r>
        </a:p>
      </dsp:txBody>
      <dsp:txXfrm>
        <a:off x="9268" y="1941335"/>
        <a:ext cx="1429449" cy="863797"/>
      </dsp:txXfrm>
    </dsp:sp>
    <dsp:sp modelId="{099050CB-C73E-4F12-BB10-F755F3C94B71}">
      <dsp:nvSpPr>
        <dsp:cNvPr id="0" name=""/>
        <dsp:cNvSpPr/>
      </dsp:nvSpPr>
      <dsp:spPr>
        <a:xfrm>
          <a:off x="1722543" y="524655"/>
          <a:ext cx="2249351" cy="740870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Zaměstnanci žadatele</a:t>
          </a:r>
        </a:p>
      </dsp:txBody>
      <dsp:txXfrm>
        <a:off x="1722543" y="524655"/>
        <a:ext cx="2249351" cy="740870"/>
      </dsp:txXfrm>
    </dsp:sp>
    <dsp:sp modelId="{5AA51C9F-38BD-42CA-B39E-6642F8D5BF35}">
      <dsp:nvSpPr>
        <dsp:cNvPr id="0" name=""/>
        <dsp:cNvSpPr/>
      </dsp:nvSpPr>
      <dsp:spPr>
        <a:xfrm>
          <a:off x="4538545" y="2385"/>
          <a:ext cx="3881590" cy="1785409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Osoby, které jsou v </a:t>
          </a:r>
          <a:r>
            <a:rPr lang="cs-CZ" sz="1800" b="1" kern="1200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kern="1200" dirty="0">
              <a:solidFill>
                <a:srgbClr val="084A8B"/>
              </a:solidFill>
            </a:rPr>
            <a:t> k žadateli, </a:t>
          </a:r>
          <a:r>
            <a:rPr lang="cs-CZ" sz="1800" b="1" kern="1200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sp:txBody>
      <dsp:txXfrm>
        <a:off x="4538545" y="2385"/>
        <a:ext cx="3881590" cy="1785409"/>
      </dsp:txXfrm>
    </dsp:sp>
    <dsp:sp modelId="{7EF429D3-34B1-4B7B-A2CA-30587496F140}">
      <dsp:nvSpPr>
        <dsp:cNvPr id="0" name=""/>
        <dsp:cNvSpPr/>
      </dsp:nvSpPr>
      <dsp:spPr>
        <a:xfrm>
          <a:off x="1722543" y="1926668"/>
          <a:ext cx="2252410" cy="809637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Osoba žadatele</a:t>
          </a:r>
        </a:p>
      </dsp:txBody>
      <dsp:txXfrm>
        <a:off x="1722543" y="1926668"/>
        <a:ext cx="2252410" cy="809637"/>
      </dsp:txXfrm>
    </dsp:sp>
    <dsp:sp modelId="{70EDD6AD-2B92-4C17-BEFA-26E8CFB6EE87}">
      <dsp:nvSpPr>
        <dsp:cNvPr id="0" name=""/>
        <dsp:cNvSpPr/>
      </dsp:nvSpPr>
      <dsp:spPr>
        <a:xfrm>
          <a:off x="4541605" y="2003745"/>
          <a:ext cx="3878530" cy="655484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Osoba samostatně výdělečně činná</a:t>
          </a:r>
        </a:p>
      </dsp:txBody>
      <dsp:txXfrm>
        <a:off x="4541605" y="2003745"/>
        <a:ext cx="3878530" cy="655484"/>
      </dsp:txXfrm>
    </dsp:sp>
    <dsp:sp modelId="{3B84AE1F-AB86-439F-B785-D33DD41E3393}">
      <dsp:nvSpPr>
        <dsp:cNvPr id="0" name=""/>
        <dsp:cNvSpPr/>
      </dsp:nvSpPr>
      <dsp:spPr>
        <a:xfrm>
          <a:off x="1722543" y="3358016"/>
          <a:ext cx="2270147" cy="86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 cílových skupin vyloučeni</a:t>
          </a:r>
        </a:p>
      </dsp:txBody>
      <dsp:txXfrm>
        <a:off x="1722543" y="3358016"/>
        <a:ext cx="2270147" cy="863797"/>
      </dsp:txXfrm>
    </dsp:sp>
    <dsp:sp modelId="{C9650965-8108-4E03-B7CE-AB6E464CFBCD}">
      <dsp:nvSpPr>
        <dsp:cNvPr id="0" name=""/>
        <dsp:cNvSpPr/>
      </dsp:nvSpPr>
      <dsp:spPr>
        <a:xfrm>
          <a:off x="4559341" y="2875178"/>
          <a:ext cx="3823621" cy="1829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Zaměstnanci subjektů, kterým byla poskytnuta veřejná podpora/podpora de minimis v projektech v rámci tematických výzev zaměřených na vzdělávání ve firmách v Operačním programu Spravedlivá transformace</a:t>
          </a:r>
        </a:p>
      </dsp:txBody>
      <dsp:txXfrm>
        <a:off x="4559341" y="2875178"/>
        <a:ext cx="3823621" cy="18294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Účastník = osoba, která získá v rámci projektu podporu v rozsahu min. 40 hodin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Účastník ve věku 55 a více let = účastník, kterému je při vstupu do projektu minimálně 55 let</a:t>
          </a:r>
          <a:endParaRPr lang="en-US" sz="19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Podpora pro vykazování v indikátorech = osobohodiny proplacené v jednotce „Vzdělávání“</a:t>
          </a:r>
          <a:endParaRPr lang="en-US" sz="19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Dosažení méně než 85 % cílových hodnot závazkových indikátorů = sankce 15 % - 50 % z vyčerpané dotace</a:t>
          </a:r>
          <a:endParaRPr lang="en-US" sz="19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Nevyčerpání rozpočtu = úměrné ponížení cílových hodnot</a:t>
          </a:r>
          <a:endParaRPr lang="en-US" sz="1900" kern="1200" dirty="0"/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80141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Místo konání kurzu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122834"/>
        <a:ext cx="5854822" cy="789189"/>
      </dsp:txXfrm>
    </dsp:sp>
    <dsp:sp modelId="{E7E0C938-6DB4-4F1A-BA82-F4E71E60491E}">
      <dsp:nvSpPr>
        <dsp:cNvPr id="0" name=""/>
        <dsp:cNvSpPr/>
      </dsp:nvSpPr>
      <dsp:spPr>
        <a:xfrm>
          <a:off x="0" y="997921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Místo provedení případné neohlášené kontroly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1040614"/>
        <a:ext cx="5854822" cy="789189"/>
      </dsp:txXfrm>
    </dsp:sp>
    <dsp:sp modelId="{F5A67E39-4880-4855-88BC-70B90EE4C81F}">
      <dsp:nvSpPr>
        <dsp:cNvPr id="0" name=""/>
        <dsp:cNvSpPr/>
      </dsp:nvSpPr>
      <dsp:spPr>
        <a:xfrm>
          <a:off x="0" y="1925398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rgbClr val="164088"/>
              </a:solidFill>
            </a:rPr>
            <a:t>Celá ČR včetně Prahy</a:t>
          </a:r>
          <a:endParaRPr lang="en-US" sz="2300" b="1" kern="1200" dirty="0">
            <a:solidFill>
              <a:srgbClr val="164088"/>
            </a:solidFill>
          </a:endParaRPr>
        </a:p>
      </dsp:txBody>
      <dsp:txXfrm>
        <a:off x="42693" y="1968091"/>
        <a:ext cx="5854822" cy="789189"/>
      </dsp:txXfrm>
    </dsp:sp>
    <dsp:sp modelId="{750175FE-0679-4491-9611-47425B333552}">
      <dsp:nvSpPr>
        <dsp:cNvPr id="0" name=""/>
        <dsp:cNvSpPr/>
      </dsp:nvSpPr>
      <dsp:spPr>
        <a:xfrm>
          <a:off x="0" y="2879551"/>
          <a:ext cx="5940208" cy="874575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sz="2300" kern="1200" dirty="0">
            <a:solidFill>
              <a:srgbClr val="164088"/>
            </a:solidFill>
          </a:endParaRPr>
        </a:p>
      </dsp:txBody>
      <dsp:txXfrm>
        <a:off x="42693" y="2922244"/>
        <a:ext cx="5854822" cy="789189"/>
      </dsp:txXfrm>
    </dsp:sp>
    <dsp:sp modelId="{FA292C34-6711-4778-9A28-2381E2E184D2}">
      <dsp:nvSpPr>
        <dsp:cNvPr id="0" name=""/>
        <dsp:cNvSpPr/>
      </dsp:nvSpPr>
      <dsp:spPr>
        <a:xfrm>
          <a:off x="0" y="3820366"/>
          <a:ext cx="5940208" cy="8745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rgbClr val="164088"/>
              </a:solidFill>
            </a:rPr>
            <a:t>V případě více učeben/pracovišť: určení pouze jednoho místa realizace</a:t>
          </a:r>
        </a:p>
      </dsp:txBody>
      <dsp:txXfrm>
        <a:off x="42693" y="3863059"/>
        <a:ext cx="5854822" cy="7891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48CD7-B066-4A89-8FFD-93BE30EED766}">
      <dsp:nvSpPr>
        <dsp:cNvPr id="0" name=""/>
        <dsp:cNvSpPr/>
      </dsp:nvSpPr>
      <dsp:spPr>
        <a:xfrm>
          <a:off x="5874335" y="2919988"/>
          <a:ext cx="678391" cy="136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195" y="0"/>
              </a:lnTo>
              <a:lnTo>
                <a:pt x="339195" y="1366830"/>
              </a:lnTo>
              <a:lnTo>
                <a:pt x="678391" y="136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75383" y="3565255"/>
        <a:ext cx="76296" cy="76296"/>
      </dsp:txXfrm>
    </dsp:sp>
    <dsp:sp modelId="{03AA3C93-3470-45E9-94A6-BA0A259C9825}">
      <dsp:nvSpPr>
        <dsp:cNvPr id="0" name=""/>
        <dsp:cNvSpPr/>
      </dsp:nvSpPr>
      <dsp:spPr>
        <a:xfrm>
          <a:off x="5874335" y="2413034"/>
          <a:ext cx="723902" cy="506954"/>
        </a:xfrm>
        <a:custGeom>
          <a:avLst/>
          <a:gdLst/>
          <a:ahLst/>
          <a:cxnLst/>
          <a:rect l="0" t="0" r="0" b="0"/>
          <a:pathLst>
            <a:path>
              <a:moveTo>
                <a:pt x="0" y="506954"/>
              </a:moveTo>
              <a:lnTo>
                <a:pt x="361951" y="506954"/>
              </a:lnTo>
              <a:lnTo>
                <a:pt x="361951" y="0"/>
              </a:lnTo>
              <a:lnTo>
                <a:pt x="7239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14192" y="2644417"/>
        <a:ext cx="44188" cy="44188"/>
      </dsp:txXfrm>
    </dsp:sp>
    <dsp:sp modelId="{70F9B019-E4B1-4F5F-B76D-4B80C9FA55C1}">
      <dsp:nvSpPr>
        <dsp:cNvPr id="0" name=""/>
        <dsp:cNvSpPr/>
      </dsp:nvSpPr>
      <dsp:spPr>
        <a:xfrm>
          <a:off x="5874335" y="556333"/>
          <a:ext cx="714509" cy="2363655"/>
        </a:xfrm>
        <a:custGeom>
          <a:avLst/>
          <a:gdLst/>
          <a:ahLst/>
          <a:cxnLst/>
          <a:rect l="0" t="0" r="0" b="0"/>
          <a:pathLst>
            <a:path>
              <a:moveTo>
                <a:pt x="0" y="2363655"/>
              </a:moveTo>
              <a:lnTo>
                <a:pt x="357254" y="2363655"/>
              </a:lnTo>
              <a:lnTo>
                <a:pt x="357254" y="0"/>
              </a:lnTo>
              <a:lnTo>
                <a:pt x="71450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169857" y="1676428"/>
        <a:ext cx="123464" cy="123464"/>
      </dsp:txXfrm>
    </dsp:sp>
    <dsp:sp modelId="{E3CD1CDF-0E0E-4335-8FBC-260F54ECDE60}">
      <dsp:nvSpPr>
        <dsp:cNvPr id="0" name=""/>
        <dsp:cNvSpPr/>
      </dsp:nvSpPr>
      <dsp:spPr>
        <a:xfrm>
          <a:off x="3196592" y="1984230"/>
          <a:ext cx="418997" cy="93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498" y="0"/>
              </a:lnTo>
              <a:lnTo>
                <a:pt x="209498" y="935757"/>
              </a:lnTo>
              <a:lnTo>
                <a:pt x="418997" y="9357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80459" y="2426477"/>
        <a:ext cx="51264" cy="51264"/>
      </dsp:txXfrm>
    </dsp:sp>
    <dsp:sp modelId="{4AFD2164-4464-4E86-9688-87794BCD949A}">
      <dsp:nvSpPr>
        <dsp:cNvPr id="0" name=""/>
        <dsp:cNvSpPr/>
      </dsp:nvSpPr>
      <dsp:spPr>
        <a:xfrm>
          <a:off x="3196592" y="1036208"/>
          <a:ext cx="418997" cy="948022"/>
        </a:xfrm>
        <a:custGeom>
          <a:avLst/>
          <a:gdLst/>
          <a:ahLst/>
          <a:cxnLst/>
          <a:rect l="0" t="0" r="0" b="0"/>
          <a:pathLst>
            <a:path>
              <a:moveTo>
                <a:pt x="0" y="948022"/>
              </a:moveTo>
              <a:lnTo>
                <a:pt x="209498" y="948022"/>
              </a:lnTo>
              <a:lnTo>
                <a:pt x="209498" y="0"/>
              </a:lnTo>
              <a:lnTo>
                <a:pt x="41899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80178" y="1484307"/>
        <a:ext cx="51824" cy="51824"/>
      </dsp:txXfrm>
    </dsp:sp>
    <dsp:sp modelId="{C93658AD-3C9B-48E2-B18F-66E84DBC90E0}">
      <dsp:nvSpPr>
        <dsp:cNvPr id="0" name=""/>
        <dsp:cNvSpPr/>
      </dsp:nvSpPr>
      <dsp:spPr>
        <a:xfrm>
          <a:off x="698028" y="1984230"/>
          <a:ext cx="239817" cy="140272"/>
        </a:xfrm>
        <a:custGeom>
          <a:avLst/>
          <a:gdLst/>
          <a:ahLst/>
          <a:cxnLst/>
          <a:rect l="0" t="0" r="0" b="0"/>
          <a:pathLst>
            <a:path>
              <a:moveTo>
                <a:pt x="0" y="140272"/>
              </a:moveTo>
              <a:lnTo>
                <a:pt x="119908" y="140272"/>
              </a:lnTo>
              <a:lnTo>
                <a:pt x="119908" y="0"/>
              </a:lnTo>
              <a:lnTo>
                <a:pt x="239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10991" y="2047421"/>
        <a:ext cx="13891" cy="13891"/>
      </dsp:txXfrm>
    </dsp:sp>
    <dsp:sp modelId="{E4266D22-7977-414D-8DDB-4BB7EE6A541B}">
      <dsp:nvSpPr>
        <dsp:cNvPr id="0" name=""/>
        <dsp:cNvSpPr/>
      </dsp:nvSpPr>
      <dsp:spPr>
        <a:xfrm rot="16200000">
          <a:off x="-1607725" y="1780182"/>
          <a:ext cx="3922867" cy="68864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accent1"/>
              </a:solidFill>
            </a:rPr>
            <a:t>Žádost o podporu</a:t>
          </a:r>
        </a:p>
      </dsp:txBody>
      <dsp:txXfrm>
        <a:off x="-1607725" y="1780182"/>
        <a:ext cx="3922867" cy="688642"/>
      </dsp:txXfrm>
    </dsp:sp>
    <dsp:sp modelId="{C6D6B6CD-E8E4-49A8-B6E1-B5F9431D6E81}">
      <dsp:nvSpPr>
        <dsp:cNvPr id="0" name=""/>
        <dsp:cNvSpPr/>
      </dsp:nvSpPr>
      <dsp:spPr>
        <a:xfrm>
          <a:off x="937846" y="1145423"/>
          <a:ext cx="2258745" cy="1677614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1"/>
              </a:solidFill>
            </a:rPr>
            <a:t>Hodnocení přijatelnosti a formálních náležitostí</a:t>
          </a:r>
        </a:p>
      </dsp:txBody>
      <dsp:txXfrm>
        <a:off x="937846" y="1145423"/>
        <a:ext cx="2258745" cy="1677614"/>
      </dsp:txXfrm>
    </dsp:sp>
    <dsp:sp modelId="{F3A6DBE1-7861-498C-945F-B0282A1BB7C6}">
      <dsp:nvSpPr>
        <dsp:cNvPr id="0" name=""/>
        <dsp:cNvSpPr/>
      </dsp:nvSpPr>
      <dsp:spPr>
        <a:xfrm>
          <a:off x="3615589" y="233778"/>
          <a:ext cx="2258745" cy="16048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Nesplnění: vyřazení žádosti</a:t>
          </a:r>
        </a:p>
      </dsp:txBody>
      <dsp:txXfrm>
        <a:off x="3615589" y="233778"/>
        <a:ext cx="2258745" cy="1604859"/>
      </dsp:txXfrm>
    </dsp:sp>
    <dsp:sp modelId="{640386BD-E042-4B6D-9EDB-C658CD2CFE5A}">
      <dsp:nvSpPr>
        <dsp:cNvPr id="0" name=""/>
        <dsp:cNvSpPr/>
      </dsp:nvSpPr>
      <dsp:spPr>
        <a:xfrm>
          <a:off x="3615589" y="2072232"/>
          <a:ext cx="2258745" cy="169551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1"/>
              </a:solidFill>
            </a:rPr>
            <a:t>Splnění: </a:t>
          </a:r>
          <a:r>
            <a:rPr lang="cs-CZ" sz="2400" b="1" kern="1200" dirty="0">
              <a:solidFill>
                <a:schemeClr val="accent1"/>
              </a:solidFill>
            </a:rPr>
            <a:t>věcné hodnocení</a:t>
          </a:r>
        </a:p>
      </dsp:txBody>
      <dsp:txXfrm>
        <a:off x="3615589" y="2072232"/>
        <a:ext cx="2258745" cy="1695512"/>
      </dsp:txXfrm>
    </dsp:sp>
    <dsp:sp modelId="{E0193541-F450-47A1-A732-836122662AF0}">
      <dsp:nvSpPr>
        <dsp:cNvPr id="0" name=""/>
        <dsp:cNvSpPr/>
      </dsp:nvSpPr>
      <dsp:spPr>
        <a:xfrm>
          <a:off x="6588844" y="0"/>
          <a:ext cx="2258745" cy="111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Méně než 50 bodů: vyřazení žádosti</a:t>
          </a:r>
        </a:p>
      </dsp:txBody>
      <dsp:txXfrm>
        <a:off x="6588844" y="0"/>
        <a:ext cx="2258745" cy="1112666"/>
      </dsp:txXfrm>
    </dsp:sp>
    <dsp:sp modelId="{8B27D4A0-4E64-4A0A-AAA4-144A8E046588}">
      <dsp:nvSpPr>
        <dsp:cNvPr id="0" name=""/>
        <dsp:cNvSpPr/>
      </dsp:nvSpPr>
      <dsp:spPr>
        <a:xfrm>
          <a:off x="6598238" y="1440162"/>
          <a:ext cx="2258745" cy="1945744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Min. 50 bodů a zároveň méně než hranice: zařazení do zásobníku projektů</a:t>
          </a:r>
        </a:p>
      </dsp:txBody>
      <dsp:txXfrm>
        <a:off x="6598238" y="1440162"/>
        <a:ext cx="2258745" cy="1945744"/>
      </dsp:txXfrm>
    </dsp:sp>
    <dsp:sp modelId="{C60A812A-06F3-4328-8359-42204933992D}">
      <dsp:nvSpPr>
        <dsp:cNvPr id="0" name=""/>
        <dsp:cNvSpPr/>
      </dsp:nvSpPr>
      <dsp:spPr>
        <a:xfrm>
          <a:off x="6552727" y="3600397"/>
          <a:ext cx="2258745" cy="137284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1"/>
              </a:solidFill>
            </a:rPr>
            <a:t>Body min. na hranici: podpoření projektu</a:t>
          </a:r>
        </a:p>
      </dsp:txBody>
      <dsp:txXfrm>
        <a:off x="6552727" y="3600397"/>
        <a:ext cx="2258745" cy="13728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28206" y="268789"/>
          <a:ext cx="7897776" cy="521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 Pouze elektronicky, výhradně prostřednictvím IS KP21+</a:t>
          </a:r>
        </a:p>
      </dsp:txBody>
      <dsp:txXfrm>
        <a:off x="328206" y="268789"/>
        <a:ext cx="7897776" cy="521194"/>
      </dsp:txXfrm>
    </dsp:sp>
    <dsp:sp modelId="{9E0BB25F-6B2A-426B-9E62-9D9571AE1461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05560" y="1015854"/>
          <a:ext cx="7479971" cy="50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Vyplnění v českém jazyce</a:t>
          </a:r>
          <a:endParaRPr lang="en-US" sz="1800" b="0" kern="1200" dirty="0"/>
        </a:p>
      </dsp:txBody>
      <dsp:txXfrm>
        <a:off x="805560" y="1015854"/>
        <a:ext cx="7479971" cy="507927"/>
      </dsp:txXfrm>
    </dsp:sp>
    <dsp:sp modelId="{906B8063-772F-4F8A-A140-A1E9E1520E43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996611" y="1777648"/>
          <a:ext cx="7288919" cy="50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 Pouze </a:t>
          </a:r>
          <a:r>
            <a:rPr lang="cs-CZ" sz="1800" b="1" kern="1200" dirty="0"/>
            <a:t>přílohy</a:t>
          </a:r>
          <a:r>
            <a:rPr lang="cs-CZ" sz="1800" b="0" kern="1200" dirty="0"/>
            <a:t> dle textu výzvy</a:t>
          </a:r>
          <a:endParaRPr lang="en-US" sz="1800" kern="1200" dirty="0"/>
        </a:p>
      </dsp:txBody>
      <dsp:txXfrm>
        <a:off x="996611" y="1777648"/>
        <a:ext cx="7288919" cy="507927"/>
      </dsp:txXfrm>
    </dsp:sp>
    <dsp:sp modelId="{AE3DF9EE-0385-429A-8A5E-BCA062EADCE7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1026131" y="2528806"/>
          <a:ext cx="7288919" cy="50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Úplný výpis z evidence skutečných majitelů – pokud je relevantní</a:t>
          </a:r>
          <a:endParaRPr lang="en-US" sz="1800" kern="1200" dirty="0"/>
        </a:p>
      </dsp:txBody>
      <dsp:txXfrm>
        <a:off x="1026131" y="2528806"/>
        <a:ext cx="7288919" cy="507927"/>
      </dsp:txXfrm>
    </dsp:sp>
    <dsp:sp modelId="{71E68B9D-18A3-4548-8390-A0F293057BE1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2F6DD-431E-4784-873D-D03BED21FDB7}">
      <dsp:nvSpPr>
        <dsp:cNvPr id="0" name=""/>
        <dsp:cNvSpPr/>
      </dsp:nvSpPr>
      <dsp:spPr>
        <a:xfrm>
          <a:off x="805560" y="3300754"/>
          <a:ext cx="7479971" cy="50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Statut svěřenského fondu – pokud je relevantní</a:t>
          </a:r>
        </a:p>
      </dsp:txBody>
      <dsp:txXfrm>
        <a:off x="805560" y="3300754"/>
        <a:ext cx="7479971" cy="507927"/>
      </dsp:txXfrm>
    </dsp:sp>
    <dsp:sp modelId="{D9F11E1D-7625-453D-ACFC-27AAB5677855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76BA2-BF65-4B79-99F7-3D8A571C60D4}">
      <dsp:nvSpPr>
        <dsp:cNvPr id="0" name=""/>
        <dsp:cNvSpPr/>
      </dsp:nvSpPr>
      <dsp:spPr>
        <a:xfrm>
          <a:off x="387755" y="4062548"/>
          <a:ext cx="7897776" cy="50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Čestné prohlášení o počtu pracovníků - vždy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87755" y="4062548"/>
        <a:ext cx="7897776" cy="507927"/>
      </dsp:txXfrm>
    </dsp:sp>
    <dsp:sp modelId="{2D796B99-A36F-4549-AD13-0226F7A69DE5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Text výzvy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Specifická část pravidel pro žadatele a příjemce v rámci OPZ+ pro projekty s jednotkovými náklady zaměřené na další profesní vzdělávání</a:t>
          </a:r>
          <a:endParaRPr lang="en-US" sz="17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Obecná část pravidel pro žadatele a příjemce v rámci OPZ+</a:t>
          </a:r>
          <a:endParaRPr lang="en-US" sz="17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Pokyny k vyplnění žádosti o podporu v IS KP21+ pro projekty s jednotkovými náklady zaměřené na další profesní vzdělávání</a:t>
          </a:r>
          <a:endParaRPr lang="en-US" sz="17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</a:rPr>
            <a:t>Další dokumenty a odkazy uvedené na stránce výzvy </a:t>
          </a:r>
          <a:r>
            <a:rPr lang="cs-CZ" sz="17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https://www.esfcr.cz/vyzva-047-opz-plus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F376-59A7-4C64-8668-174EE6C29D68}">
      <dsp:nvSpPr>
        <dsp:cNvPr id="0" name=""/>
        <dsp:cNvSpPr/>
      </dsp:nvSpPr>
      <dsp:spPr>
        <a:xfrm>
          <a:off x="3619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Jan Prajer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jan.prajer@mpsv.cz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+420 725 920 757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3619" y="1987420"/>
        <a:ext cx="4146187" cy="1987420"/>
      </dsp:txXfrm>
    </dsp:sp>
    <dsp:sp modelId="{CF9E27B1-A810-4CED-A56D-E7D4037E2DDE}">
      <dsp:nvSpPr>
        <dsp:cNvPr id="0" name=""/>
        <dsp:cNvSpPr/>
      </dsp:nvSpPr>
      <dsp:spPr>
        <a:xfrm>
          <a:off x="1249449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AE79-150C-47B5-8594-7EC0960EEF3D}">
      <dsp:nvSpPr>
        <dsp:cNvPr id="0" name=""/>
        <dsp:cNvSpPr/>
      </dsp:nvSpPr>
      <dsp:spPr>
        <a:xfrm>
          <a:off x="4274192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Jitka Vránová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jitka.vranova@mpsv.cz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+420 773 261 543</a:t>
          </a:r>
        </a:p>
      </dsp:txBody>
      <dsp:txXfrm>
        <a:off x="4274192" y="1987420"/>
        <a:ext cx="4146187" cy="1987420"/>
      </dsp:txXfrm>
    </dsp:sp>
    <dsp:sp modelId="{BB36CB23-3269-4A34-BC3B-BAE2FCB39420}">
      <dsp:nvSpPr>
        <dsp:cNvPr id="0" name=""/>
        <dsp:cNvSpPr/>
      </dsp:nvSpPr>
      <dsp:spPr>
        <a:xfrm>
          <a:off x="5520021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AA4C-CC82-48C5-B6BB-EE6835D296FF}">
      <dsp:nvSpPr>
        <dsp:cNvPr id="0" name=""/>
        <dsp:cNvSpPr/>
      </dsp:nvSpPr>
      <dsp:spPr>
        <a:xfrm>
          <a:off x="336959" y="3974841"/>
          <a:ext cx="7750079" cy="745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3450-40DD-40E0-8EBF-37DA2E847343}">
      <dsp:nvSpPr>
        <dsp:cNvPr id="0" name=""/>
        <dsp:cNvSpPr/>
      </dsp:nvSpPr>
      <dsp:spPr>
        <a:xfrm>
          <a:off x="0" y="28777"/>
          <a:ext cx="8856984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b="1" kern="1200"/>
            <a:t>Školy a školská zařízení </a:t>
          </a:r>
          <a:r>
            <a:rPr lang="cs-CZ" sz="2200" kern="1200"/>
            <a:t>zapsaná ve školském rejstříku </a:t>
          </a:r>
          <a:endParaRPr lang="cs-CZ" sz="2200" kern="1200" dirty="0"/>
        </a:p>
      </dsp:txBody>
      <dsp:txXfrm>
        <a:off x="1886876" y="28777"/>
        <a:ext cx="6970107" cy="1154800"/>
      </dsp:txXfrm>
    </dsp:sp>
    <dsp:sp modelId="{10D74C30-114A-4508-BFD6-8C3E8A8DD16C}">
      <dsp:nvSpPr>
        <dsp:cNvPr id="0" name=""/>
        <dsp:cNvSpPr/>
      </dsp:nvSpPr>
      <dsp:spPr>
        <a:xfrm>
          <a:off x="432046" y="72004"/>
          <a:ext cx="1166393" cy="10259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7A14-7109-4DFB-9E55-D7D7DF556EFA}">
      <dsp:nvSpPr>
        <dsp:cNvPr id="0" name=""/>
        <dsp:cNvSpPr/>
      </dsp:nvSpPr>
      <dsp:spPr>
        <a:xfrm>
          <a:off x="0" y="1299057"/>
          <a:ext cx="8856984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Subjekty, které k okamžiku předložení žádosti </a:t>
          </a:r>
          <a:r>
            <a:rPr lang="cs-CZ" sz="22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již předložily jinou žádost o podporu</a:t>
          </a:r>
          <a:r>
            <a:rPr lang="cs-CZ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v rámci této výzvy</a:t>
          </a:r>
          <a:endParaRPr lang="cs-CZ" sz="2200" kern="1200" dirty="0"/>
        </a:p>
      </dsp:txBody>
      <dsp:txXfrm>
        <a:off x="1886876" y="1299057"/>
        <a:ext cx="6970107" cy="1154800"/>
      </dsp:txXfrm>
    </dsp:sp>
    <dsp:sp modelId="{C14CABD9-BE91-4397-9DEE-E1930A0C5D46}">
      <dsp:nvSpPr>
        <dsp:cNvPr id="0" name=""/>
        <dsp:cNvSpPr/>
      </dsp:nvSpPr>
      <dsp:spPr>
        <a:xfrm>
          <a:off x="432046" y="1440155"/>
          <a:ext cx="1166004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22659-2E78-4B59-9A97-849A6D74C3E6}">
      <dsp:nvSpPr>
        <dsp:cNvPr id="0" name=""/>
        <dsp:cNvSpPr/>
      </dsp:nvSpPr>
      <dsp:spPr>
        <a:xfrm>
          <a:off x="0" y="2543470"/>
          <a:ext cx="8856984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FBBF5"/>
            </a:buClr>
            <a:buSzPct val="120000"/>
            <a:buFont typeface="Arial" panose="020B0604020202020204" pitchFamily="34" charset="0"/>
            <a:buNone/>
          </a:pPr>
          <a:r>
            <a:rPr lang="cs-CZ" sz="2200" kern="1200" dirty="0"/>
            <a:t>Subjekty, u nichž platí, že </a:t>
          </a:r>
          <a:r>
            <a:rPr lang="cs-CZ" sz="2200" b="1" kern="1200" dirty="0"/>
            <a:t>celkový počet jejich pracovníků </a:t>
          </a:r>
          <a:r>
            <a:rPr lang="cs-CZ" sz="2200" kern="1200" dirty="0"/>
            <a:t>ke dni vyhlášení výzvy dosahuje hodnoty 0</a:t>
          </a:r>
        </a:p>
      </dsp:txBody>
      <dsp:txXfrm>
        <a:off x="1886876" y="2543470"/>
        <a:ext cx="6970107" cy="1154800"/>
      </dsp:txXfrm>
    </dsp:sp>
    <dsp:sp modelId="{BED8C6A4-D025-4234-8938-088D84262E13}">
      <dsp:nvSpPr>
        <dsp:cNvPr id="0" name=""/>
        <dsp:cNvSpPr/>
      </dsp:nvSpPr>
      <dsp:spPr>
        <a:xfrm>
          <a:off x="432046" y="2664299"/>
          <a:ext cx="1138264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EEA58-E575-4C7C-95C0-623276751F6D}">
      <dsp:nvSpPr>
        <dsp:cNvPr id="0" name=""/>
        <dsp:cNvSpPr/>
      </dsp:nvSpPr>
      <dsp:spPr>
        <a:xfrm>
          <a:off x="0" y="3813750"/>
          <a:ext cx="8856984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rial"/>
            </a:rPr>
            <a:t>Subjekty, kterým byla </a:t>
          </a:r>
          <a:r>
            <a:rPr lang="cs-CZ" sz="2000" b="1" kern="1200" dirty="0">
              <a:latin typeface="Arial"/>
            </a:rPr>
            <a:t>poskytnuta veřejná podpora </a:t>
          </a:r>
          <a:r>
            <a:rPr lang="cs-CZ" sz="2000" kern="1200" dirty="0">
              <a:latin typeface="Arial"/>
            </a:rPr>
            <a:t>/ podpora de minimis v projektech </a:t>
          </a:r>
          <a:r>
            <a:rPr lang="cs-CZ" sz="2000" b="1" kern="1200" dirty="0">
              <a:latin typeface="Arial"/>
            </a:rPr>
            <a:t>v rámci tematických výzev zaměřených na vzdělávání ve firmách v Operačním programu Spravedlivá transformace</a:t>
          </a:r>
        </a:p>
      </dsp:txBody>
      <dsp:txXfrm>
        <a:off x="1886876" y="3813750"/>
        <a:ext cx="6970107" cy="1154800"/>
      </dsp:txXfrm>
    </dsp:sp>
    <dsp:sp modelId="{F2A6CDDD-4C3B-4B1A-8BDC-FAB20B68B4D7}">
      <dsp:nvSpPr>
        <dsp:cNvPr id="0" name=""/>
        <dsp:cNvSpPr/>
      </dsp:nvSpPr>
      <dsp:spPr>
        <a:xfrm>
          <a:off x="432046" y="3960438"/>
          <a:ext cx="1166004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C656A-5797-477F-9BC6-6825773C039B}">
      <dsp:nvSpPr>
        <dsp:cNvPr id="0" name=""/>
        <dsp:cNvSpPr/>
      </dsp:nvSpPr>
      <dsp:spPr>
        <a:xfrm>
          <a:off x="3225799" y="527"/>
          <a:ext cx="4838700" cy="2056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0" kern="1200" dirty="0"/>
            <a:t>Pro tuto výzvu nelze využít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0" kern="1200" dirty="0"/>
            <a:t>1 subjekt = 1 žádost</a:t>
          </a:r>
        </a:p>
      </dsp:txBody>
      <dsp:txXfrm>
        <a:off x="3225799" y="257583"/>
        <a:ext cx="4067534" cy="1542333"/>
      </dsp:txXfrm>
    </dsp:sp>
    <dsp:sp modelId="{46F7BBFB-21BF-4A07-ABA8-C2C4D4ED7E27}">
      <dsp:nvSpPr>
        <dsp:cNvPr id="0" name=""/>
        <dsp:cNvSpPr/>
      </dsp:nvSpPr>
      <dsp:spPr>
        <a:xfrm>
          <a:off x="0" y="527"/>
          <a:ext cx="3225800" cy="2056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Partnerství</a:t>
          </a:r>
        </a:p>
      </dsp:txBody>
      <dsp:txXfrm>
        <a:off x="100387" y="100914"/>
        <a:ext cx="3025026" cy="1855670"/>
      </dsp:txXfrm>
    </dsp:sp>
    <dsp:sp modelId="{5976A8D7-A9FC-4CF4-873D-CFA18E41F438}">
      <dsp:nvSpPr>
        <dsp:cNvPr id="0" name=""/>
        <dsp:cNvSpPr/>
      </dsp:nvSpPr>
      <dsp:spPr>
        <a:xfrm>
          <a:off x="3225799" y="2262616"/>
          <a:ext cx="4838700" cy="2056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Výzva pro projekty bez dalších zapojených subjektů</a:t>
          </a:r>
        </a:p>
      </dsp:txBody>
      <dsp:txXfrm>
        <a:off x="3225799" y="2519672"/>
        <a:ext cx="4067534" cy="1542333"/>
      </dsp:txXfrm>
    </dsp:sp>
    <dsp:sp modelId="{7B24524E-D8E7-4B63-BB5B-F00C9D096E75}">
      <dsp:nvSpPr>
        <dsp:cNvPr id="0" name=""/>
        <dsp:cNvSpPr/>
      </dsp:nvSpPr>
      <dsp:spPr>
        <a:xfrm>
          <a:off x="0" y="2262616"/>
          <a:ext cx="3225800" cy="2056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51397"/>
                <a:satOff val="18124"/>
                <a:lumOff val="2088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51397"/>
                <a:satOff val="18124"/>
                <a:lumOff val="2088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51397"/>
                <a:satOff val="18124"/>
                <a:lumOff val="208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Další zapojené subjekty</a:t>
          </a:r>
        </a:p>
      </dsp:txBody>
      <dsp:txXfrm>
        <a:off x="100387" y="2363003"/>
        <a:ext cx="3025026" cy="1855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26810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Veškeré výdaje projektu </a:t>
          </a:r>
          <a:r>
            <a:rPr lang="cs-CZ" sz="1900" b="0" kern="1200" dirty="0"/>
            <a:t>(EU podíl + podíl státního rozpočtu) </a:t>
          </a:r>
          <a:r>
            <a:rPr lang="cs-CZ" sz="1900" b="1" kern="1200" dirty="0"/>
            <a:t>= veřejná podpora</a:t>
          </a:r>
          <a:endParaRPr lang="cs-CZ" sz="1900" b="0" kern="1200" dirty="0"/>
        </a:p>
      </dsp:txBody>
      <dsp:txXfrm>
        <a:off x="395772" y="326810"/>
        <a:ext cx="7830715" cy="603259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Poskytováno pouze v režimu DE MINIMIS</a:t>
          </a:r>
          <a:endParaRPr lang="en-US" sz="190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Limit pro 3 po sobě jdoucí účetní období</a:t>
          </a:r>
          <a:endParaRPr lang="en-US" sz="19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887094" y="3015238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Limit společný pro všechny podniky v rámci definice „jednoho podniku“</a:t>
          </a:r>
          <a:endParaRPr lang="en-US" sz="1900" kern="1200" dirty="0"/>
        </a:p>
      </dsp:txBody>
      <dsp:txXfrm>
        <a:off x="887094" y="3015238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84808" y="3964154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Pozor na sociální pracovníky a pracovníky v sociálních službách (vyrovnávací platba)!</a:t>
          </a:r>
          <a:endParaRPr lang="en-US" sz="1900" kern="1200" dirty="0"/>
        </a:p>
      </dsp:txBody>
      <dsp:txXfrm>
        <a:off x="484808" y="3964154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F4DED-CA39-4C8B-BAB0-AA062345044A}">
      <dsp:nvSpPr>
        <dsp:cNvPr id="0" name=""/>
        <dsp:cNvSpPr/>
      </dsp:nvSpPr>
      <dsp:spPr>
        <a:xfrm>
          <a:off x="0" y="0"/>
          <a:ext cx="8723130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Zemědělská prvovýroba 	20 000 €</a:t>
          </a:r>
        </a:p>
      </dsp:txBody>
      <dsp:txXfrm>
        <a:off x="1860106" y="0"/>
        <a:ext cx="6863023" cy="1154800"/>
      </dsp:txXfrm>
    </dsp:sp>
    <dsp:sp modelId="{0FA9F459-7B0C-42DD-9C4F-758B24A05CCB}">
      <dsp:nvSpPr>
        <dsp:cNvPr id="0" name=""/>
        <dsp:cNvSpPr/>
      </dsp:nvSpPr>
      <dsp:spPr>
        <a:xfrm>
          <a:off x="514223" y="72004"/>
          <a:ext cx="1007992" cy="911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FC4CE-56EA-49BD-B85C-10C2DD8FCF0B}">
      <dsp:nvSpPr>
        <dsp:cNvPr id="0" name=""/>
        <dsp:cNvSpPr/>
      </dsp:nvSpPr>
      <dsp:spPr>
        <a:xfrm>
          <a:off x="0" y="1247715"/>
          <a:ext cx="8723130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Rybolov a akvakultura 		30 000 €</a:t>
          </a:r>
        </a:p>
      </dsp:txBody>
      <dsp:txXfrm>
        <a:off x="1860106" y="1247715"/>
        <a:ext cx="6863023" cy="1154800"/>
      </dsp:txXfrm>
    </dsp:sp>
    <dsp:sp modelId="{BE49C682-8A66-48B3-B18B-57CE0E41B068}">
      <dsp:nvSpPr>
        <dsp:cNvPr id="0" name=""/>
        <dsp:cNvSpPr/>
      </dsp:nvSpPr>
      <dsp:spPr>
        <a:xfrm>
          <a:off x="514223" y="1368151"/>
          <a:ext cx="1024636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8A1C7-9B8D-4289-9389-9FF41D1F8A68}">
      <dsp:nvSpPr>
        <dsp:cNvPr id="0" name=""/>
        <dsp:cNvSpPr/>
      </dsp:nvSpPr>
      <dsp:spPr>
        <a:xfrm>
          <a:off x="0" y="2542615"/>
          <a:ext cx="8723130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Silniční nákladní doprava 	100 000 €</a:t>
          </a:r>
          <a:endParaRPr lang="cs-CZ" sz="2800" kern="1200" dirty="0"/>
        </a:p>
      </dsp:txBody>
      <dsp:txXfrm>
        <a:off x="1860106" y="2542615"/>
        <a:ext cx="6863023" cy="1154800"/>
      </dsp:txXfrm>
    </dsp:sp>
    <dsp:sp modelId="{06B13081-EADF-462F-BC02-659E61CC75BB}">
      <dsp:nvSpPr>
        <dsp:cNvPr id="0" name=""/>
        <dsp:cNvSpPr/>
      </dsp:nvSpPr>
      <dsp:spPr>
        <a:xfrm>
          <a:off x="514223" y="2664299"/>
          <a:ext cx="1007992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33780-F512-47B6-BFC1-D21CC0B50D52}">
      <dsp:nvSpPr>
        <dsp:cNvPr id="0" name=""/>
        <dsp:cNvSpPr/>
      </dsp:nvSpPr>
      <dsp:spPr>
        <a:xfrm>
          <a:off x="0" y="3810840"/>
          <a:ext cx="8723130" cy="115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Ostatní 			200 000 €</a:t>
          </a:r>
          <a:endParaRPr lang="cs-CZ" sz="2800" kern="1200" dirty="0"/>
        </a:p>
      </dsp:txBody>
      <dsp:txXfrm>
        <a:off x="1860106" y="3810840"/>
        <a:ext cx="6863023" cy="1154800"/>
      </dsp:txXfrm>
    </dsp:sp>
    <dsp:sp modelId="{C5220DAD-D22D-4D47-AD09-B5B33B76C021}">
      <dsp:nvSpPr>
        <dsp:cNvPr id="0" name=""/>
        <dsp:cNvSpPr/>
      </dsp:nvSpPr>
      <dsp:spPr>
        <a:xfrm>
          <a:off x="514223" y="3960438"/>
          <a:ext cx="1007992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Další profesní vzdělávání zaměstnanců </a:t>
          </a:r>
          <a:r>
            <a:rPr lang="cs-CZ" sz="2000" kern="1200"/>
            <a:t>– realizace vzdělávacích kurzů spojených s rozvíjením znalostí, schopností a dovedností vyžadovaných pro výkon určitého povolání, </a:t>
          </a:r>
          <a:r>
            <a:rPr lang="pl-PL" sz="2000" kern="1200"/>
            <a:t>a to s důrazem na podporu osob starších 55 let</a:t>
          </a:r>
          <a:endParaRPr lang="cs-CZ" sz="2000" kern="1200" dirty="0"/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67080" y="181599"/>
          <a:ext cx="1424639" cy="1186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704727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/>
              <a:ea typeface="+mn-ea"/>
              <a:cs typeface="+mn-cs"/>
            </a:rPr>
            <a:t>Příklady podporovaných oblastí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Měkké a manažerské dovednosti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Jazykové vzdělávání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Technické a další odborné vzdělávání</a:t>
          </a:r>
          <a:endParaRPr lang="cs-CZ" sz="2000" kern="1200" dirty="0"/>
        </a:p>
      </dsp:txBody>
      <dsp:txXfrm>
        <a:off x="1803825" y="1704727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/>
              <a:ea typeface="+mn-ea"/>
              <a:cs typeface="+mn-cs"/>
            </a:rPr>
            <a:t>Vyloučeno vzdělávání 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Zahrnující </a:t>
          </a:r>
          <a:r>
            <a:rPr lang="cs-CZ" sz="2000" b="1" kern="1200">
              <a:latin typeface="Arial"/>
              <a:ea typeface="+mn-ea"/>
              <a:cs typeface="+mn-cs"/>
            </a:rPr>
            <a:t>rozvoj digitálních dovedností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</a:rPr>
            <a:t>Organizované za účelem dodržení závazné vnitrostátní normy vzdělávání (BOZP, PO, řidiči ref.)</a:t>
          </a:r>
          <a:endParaRPr lang="cs-CZ" sz="2000" kern="1200" dirty="0"/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34B79-B853-4C90-8E9F-754F781E207D}">
      <dsp:nvSpPr>
        <dsp:cNvPr id="0" name=""/>
        <dsp:cNvSpPr/>
      </dsp:nvSpPr>
      <dsp:spPr>
        <a:xfrm>
          <a:off x="0" y="165501"/>
          <a:ext cx="5407153" cy="3329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Podporované vzdělávání </a:t>
          </a:r>
          <a:r>
            <a:rPr lang="cs-CZ" sz="2700" kern="1200" dirty="0"/>
            <a:t>= vzdělávání s přesně vymezenou dobou výuky (jednoznačně odlišitelnou od běžného výkonu pracovních povinností účastníka kurzu) pod vedením lektora</a:t>
          </a:r>
        </a:p>
      </dsp:txBody>
      <dsp:txXfrm>
        <a:off x="97519" y="263020"/>
        <a:ext cx="5212115" cy="3134491"/>
      </dsp:txXfrm>
    </dsp:sp>
    <dsp:sp modelId="{64DEDD17-EED3-4AE2-94E2-1645C00D1CA2}">
      <dsp:nvSpPr>
        <dsp:cNvPr id="0" name=""/>
        <dsp:cNvSpPr/>
      </dsp:nvSpPr>
      <dsp:spPr>
        <a:xfrm>
          <a:off x="0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Prezenční vzdělávání</a:t>
          </a:r>
        </a:p>
      </dsp:txBody>
      <dsp:txXfrm>
        <a:off x="39275" y="3594880"/>
        <a:ext cx="2516053" cy="1262388"/>
      </dsp:txXfrm>
    </dsp:sp>
    <dsp:sp modelId="{C4FBB5DD-2912-4FBC-AC82-51B03896E2EB}">
      <dsp:nvSpPr>
        <dsp:cNvPr id="0" name=""/>
        <dsp:cNvSpPr/>
      </dsp:nvSpPr>
      <dsp:spPr>
        <a:xfrm>
          <a:off x="2815693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Distanční vzdělávání</a:t>
          </a:r>
        </a:p>
      </dsp:txBody>
      <dsp:txXfrm>
        <a:off x="2854968" y="3594880"/>
        <a:ext cx="2516053" cy="1262388"/>
      </dsp:txXfrm>
    </dsp:sp>
    <dsp:sp modelId="{64A9CF5E-196D-4A12-AA07-EBEB524AFEE7}">
      <dsp:nvSpPr>
        <dsp:cNvPr id="0" name=""/>
        <dsp:cNvSpPr/>
      </dsp:nvSpPr>
      <dsp:spPr>
        <a:xfrm>
          <a:off x="5698505" y="144016"/>
          <a:ext cx="3002552" cy="468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 dirty="0"/>
            <a:t>Nepodporované vzdělávání </a:t>
          </a:r>
          <a:r>
            <a:rPr lang="cs-CZ" sz="2700" kern="1200" dirty="0"/>
            <a:t>= jiné formy vzdělávání či vzdělávání, které nelze odlišit od běžného výkonu pracovních povinností účastníka</a:t>
          </a:r>
        </a:p>
      </dsp:txBody>
      <dsp:txXfrm>
        <a:off x="5786447" y="231958"/>
        <a:ext cx="2826668" cy="45092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114622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Výuka probíhá výhradně osobně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186872"/>
        <a:ext cx="5795708" cy="1335550"/>
      </dsp:txXfrm>
    </dsp:sp>
    <dsp:sp modelId="{E7E0C938-6DB4-4F1A-BA82-F4E71E60491E}">
      <dsp:nvSpPr>
        <dsp:cNvPr id="0" name=""/>
        <dsp:cNvSpPr/>
      </dsp:nvSpPr>
      <dsp:spPr>
        <a:xfrm>
          <a:off x="0" y="1635998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sz="2200" kern="1200" dirty="0">
              <a:solidFill>
                <a:srgbClr val="164088"/>
              </a:solidFill>
            </a:rPr>
            <a:t> (v učebně či na pracovišti účastníka/účastníků) </a:t>
          </a:r>
        </a:p>
      </dsp:txBody>
      <dsp:txXfrm>
        <a:off x="72250" y="1708248"/>
        <a:ext cx="5795708" cy="1335550"/>
      </dsp:txXfrm>
    </dsp:sp>
    <dsp:sp modelId="{F5A67E39-4880-4855-88BC-70B90EE4C81F}">
      <dsp:nvSpPr>
        <dsp:cNvPr id="0" name=""/>
        <dsp:cNvSpPr/>
      </dsp:nvSpPr>
      <dsp:spPr>
        <a:xfrm>
          <a:off x="0" y="3166650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Za pracoviště se nepovažuje domov účastníka/účastníků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3238900"/>
        <a:ext cx="5795708" cy="1335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0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Ve </a:t>
          </a:r>
          <a:r>
            <a:rPr lang="cs-CZ" sz="1900" b="1" kern="1200" dirty="0">
              <a:solidFill>
                <a:srgbClr val="164088"/>
              </a:solidFill>
            </a:rPr>
            <a:t>výuce je využit videokonferenční přenos</a:t>
          </a:r>
          <a:r>
            <a:rPr lang="cs-CZ" sz="1900" b="0" kern="120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62940"/>
        <a:ext cx="6462400" cy="1163460"/>
      </dsp:txXfrm>
    </dsp:sp>
    <dsp:sp modelId="{E7E0C938-6DB4-4F1A-BA82-F4E71E60491E}">
      <dsp:nvSpPr>
        <dsp:cNvPr id="0" name=""/>
        <dsp:cNvSpPr/>
      </dsp:nvSpPr>
      <dsp:spPr>
        <a:xfrm>
          <a:off x="0" y="136091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sp:txBody>
      <dsp:txXfrm>
        <a:off x="62940" y="1423856"/>
        <a:ext cx="6462400" cy="1163460"/>
      </dsp:txXfrm>
    </dsp:sp>
    <dsp:sp modelId="{B88687D6-F848-45A1-856A-3FC7B4AF841A}">
      <dsp:nvSpPr>
        <dsp:cNvPr id="0" name=""/>
        <dsp:cNvSpPr/>
      </dsp:nvSpPr>
      <dsp:spPr>
        <a:xfrm>
          <a:off x="0" y="270497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sp:txBody>
      <dsp:txXfrm>
        <a:off x="62940" y="2767916"/>
        <a:ext cx="6462400" cy="1163460"/>
      </dsp:txXfrm>
    </dsp:sp>
    <dsp:sp modelId="{F5A67E39-4880-4855-88BC-70B90EE4C81F}">
      <dsp:nvSpPr>
        <dsp:cNvPr id="0" name=""/>
        <dsp:cNvSpPr/>
      </dsp:nvSpPr>
      <dsp:spPr>
        <a:xfrm>
          <a:off x="0" y="4038017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sz="1900" b="0" kern="1200" dirty="0">
              <a:solidFill>
                <a:srgbClr val="164088"/>
              </a:solidFill>
            </a:rPr>
            <a:t>účastníka/účastníků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4100957"/>
        <a:ext cx="6462400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B359-50B4-4BC9-880E-98F18A6C7756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8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9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38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6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23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05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9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0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4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7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5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34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67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8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92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24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8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45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65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71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6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5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9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93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4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3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8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5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1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5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0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6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7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0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40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7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730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25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06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97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14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52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22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440A850-5689-4D55-9BAB-31BFA4EFCD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14B96-F626-44A0-A553-EAB5E9D402F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10" name="Obrázek 11">
            <a:extLst>
              <a:ext uri="{FF2B5EF4-FFF2-40B4-BE49-F238E27FC236}">
                <a16:creationId xmlns:a16="http://schemas.microsoft.com/office/drawing/2014/main" id="{7CEA8BD9-4EDC-478A-B1D7-B89C5968F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A311705-EB00-4AD0-A6F1-3F48833DB4AD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datum 5">
            <a:extLst>
              <a:ext uri="{FF2B5EF4-FFF2-40B4-BE49-F238E27FC236}">
                <a16:creationId xmlns:a16="http://schemas.microsoft.com/office/drawing/2014/main" id="{E860E2F5-4232-4044-A31B-028BE8AF0C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F0D50276-9955-4298-8C27-4506AADEEF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589A2650-EAC2-4DD4-92D9-3F99D1EE2D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198550F-A8AA-4E13-B468-7356DC5D9E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679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2F3F9-7728-4A40-BFD0-86F3D90A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E5722-98BF-4FC1-8533-479D288E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7DB3E2-E5AB-4868-98AC-686C3A78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60E5-A7C5-4D93-8B85-0AD34E4698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4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8491D62-F952-4535-AFD5-C0B825A8EF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72D71E1-3C46-47B2-86DB-D0DEC7DAE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E68A16-8084-47D9-892B-3EAA47ECA1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065F35-218B-4D88-9A23-FA27793490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65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A402E1C-C993-47A9-A9A2-DDFF652850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4A21021-001E-40FE-B89D-E35555B17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AAC3A9-4A7A-4BDF-A626-833DCDECE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0B05C27-446C-4A85-9C37-DA7E527971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77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20014ACF-8830-4491-879B-5E3EDC96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3053E07-1DA1-4714-8C6D-D6E135DA61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961FE1-CAB4-4ADE-9A33-883ED94D07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F379236-ECBE-4A93-B643-3EF311D18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6340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103466A-AFD6-49BF-9F95-B491C8DCA065}"/>
              </a:ext>
            </a:extLst>
          </p:cNvPr>
          <p:cNvSpPr/>
          <p:nvPr userDrawn="1"/>
        </p:nvSpPr>
        <p:spPr>
          <a:xfrm>
            <a:off x="0" y="0"/>
            <a:ext cx="9144000" cy="67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D72209-6EF4-40C9-8CC7-F21F3CE8F0E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60960804-DBEC-4486-B904-D33D68982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E4AEA2-E2BC-4509-9D83-259913DAFCD8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96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875B2-35B6-4F44-8AE5-7B01E9F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332D-16FA-4FB8-9D58-A8245641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9E384-A268-40BE-9882-E734EC74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2EA3-1B42-4F82-87E4-17C6485D0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76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DCAC432-B6EF-4F90-BE16-B6589FE163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A8EA4FE-02AA-4170-BBC5-3B30B97199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816C8A6-2A9B-4C38-B7FD-4B42A6806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1D46E7-777A-4B31-91D1-6BAC074F3F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57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A5FD0E-4C77-4AB1-8C24-B538E3595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F1B0D53-65EC-4182-9C84-586995D979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A32A76A-7911-4237-A277-EDD706146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D6F8FF-31CC-4B87-82D9-260C2CBB7C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4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02585D64-3693-4B90-9D33-158C02C2C2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9B78728-FEEA-4D61-8ADC-6067FAAB64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EEE07B07-EB06-4CA5-9611-83DC965B9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D291B7-B4C8-43E2-8D5A-7FE37CE2B5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15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8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8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26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0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019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254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9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50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01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0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8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3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8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44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35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89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298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68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6000" indent="-252000">
              <a:buSzPct val="15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1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173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82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1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60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77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01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74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5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67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30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02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735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052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060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67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4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658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8037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03292F-4635-4ABE-B42F-5EA4FD4C6DFA}"/>
              </a:ext>
            </a:extLst>
          </p:cNvPr>
          <p:cNvSpPr/>
          <p:nvPr/>
        </p:nvSpPr>
        <p:spPr>
          <a:xfrm>
            <a:off x="0" y="1079500"/>
            <a:ext cx="9144000" cy="12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7DD378-830C-4F32-A903-1BEE825305A1}"/>
              </a:ext>
            </a:extLst>
          </p:cNvPr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DC93CE9F-D56C-4231-98A3-F4331323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101" name="Zástupný symbol pro text 2">
            <a:extLst>
              <a:ext uri="{FF2B5EF4-FFF2-40B4-BE49-F238E27FC236}">
                <a16:creationId xmlns:a16="http://schemas.microsoft.com/office/drawing/2014/main" id="{94032CBD-7494-42A7-B15D-23CAF1FE2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64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BAD0-8C20-4B6E-A8AF-AE32A693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516688"/>
            <a:ext cx="111601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538B4-F697-46DC-BB98-598A6943B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275" y="6516688"/>
            <a:ext cx="691197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777D8-25AB-4309-A356-113DD0C5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763" y="6516688"/>
            <a:ext cx="466725" cy="1793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84A8B"/>
                </a:solidFill>
              </a:defRPr>
            </a:lvl1pPr>
          </a:lstStyle>
          <a:p>
            <a:fld id="{89716E8A-C4AB-4BAA-B339-C790383B6F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977BCA9-3D50-4E67-8EEE-3CB0D75F7659}"/>
              </a:ext>
            </a:extLst>
          </p:cNvPr>
          <p:cNvSpPr/>
          <p:nvPr/>
        </p:nvSpPr>
        <p:spPr>
          <a:xfrm>
            <a:off x="0" y="6732588"/>
            <a:ext cx="9144000" cy="12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31800" indent="-431800" algn="l" rtl="0" eaLnBrk="0" fontAlgn="base" hangingPunct="0">
        <a:lnSpc>
          <a:spcPts val="2875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88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003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0" eaLnBrk="1" latinLnBrk="0" hangingPunct="1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3.sv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5.sv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43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54.png"/><Relationship Id="rId10" Type="http://schemas.openxmlformats.org/officeDocument/2006/relationships/image" Target="../media/image19.sv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8.png"/><Relationship Id="rId14" Type="http://schemas.openxmlformats.org/officeDocument/2006/relationships/image" Target="../media/image5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8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9.svg"/><Relationship Id="rId9" Type="http://schemas.microsoft.com/office/2007/relationships/diagramDrawing" Target="../diagrams/drawing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4.png"/><Relationship Id="rId18" Type="http://schemas.openxmlformats.org/officeDocument/2006/relationships/image" Target="../media/image71.sv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63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68.png"/><Relationship Id="rId10" Type="http://schemas.openxmlformats.org/officeDocument/2006/relationships/image" Target="../media/image61.svg"/><Relationship Id="rId19" Type="http://schemas.openxmlformats.org/officeDocument/2006/relationships/image" Target="../media/image72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4.png"/><Relationship Id="rId18" Type="http://schemas.openxmlformats.org/officeDocument/2006/relationships/image" Target="../media/image80.sv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78.sv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77.png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54.png"/><Relationship Id="rId10" Type="http://schemas.openxmlformats.org/officeDocument/2006/relationships/image" Target="../media/image76.svg"/><Relationship Id="rId4" Type="http://schemas.openxmlformats.org/officeDocument/2006/relationships/diagramLayout" Target="../diagrams/layout16.xml"/><Relationship Id="rId9" Type="http://schemas.openxmlformats.org/officeDocument/2006/relationships/image" Target="../media/image75.png"/><Relationship Id="rId14" Type="http://schemas.openxmlformats.org/officeDocument/2006/relationships/image" Target="../media/image4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928992" cy="525658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UPOZORNĚNÍ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SLOUŽÍ POUZE JAKO PODPŮRNÝ MATERIÁL K SLOVNÍMU VÝKLADU TÉMAT PROBÍRANÝCH NA SEMINÁŘÍCH PRO ŽADATELE.</a:t>
            </a:r>
            <a:br>
              <a:rPr lang="cs-CZ" sz="2600" dirty="0">
                <a:solidFill>
                  <a:srgbClr val="FF0000"/>
                </a:solidFill>
              </a:rPr>
            </a:br>
            <a:br>
              <a:rPr lang="cs-CZ" sz="2600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NEPŘEDSTAVUJE KOMPLETNÍ VÝČET </a:t>
            </a:r>
            <a:r>
              <a:rPr lang="cs-CZ" sz="2600">
                <a:solidFill>
                  <a:srgbClr val="FF0000"/>
                </a:solidFill>
              </a:rPr>
              <a:t>PODMÍNEK VÝZVY </a:t>
            </a:r>
            <a:r>
              <a:rPr lang="cs-CZ" sz="2600" dirty="0">
                <a:solidFill>
                  <a:srgbClr val="FF0000"/>
                </a:solidFill>
              </a:rPr>
              <a:t>A SOUVISEJÍCÍCH PRAVIDEL, ŘIĎTE SE VŽDY TEXTEM VÝZVY A DALŠÍMI RELEVANTNÍMI DOKUMENTY.</a:t>
            </a:r>
          </a:p>
        </p:txBody>
      </p:sp>
    </p:spTree>
    <p:extLst>
      <p:ext uri="{BB962C8B-B14F-4D97-AF65-F5344CB8AC3E}">
        <p14:creationId xmlns:p14="http://schemas.microsoft.com/office/powerpoint/2010/main" val="216023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F38B-B95E-095A-9513-2E08B75A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žadatelé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BF930B-18D8-6F38-8CCB-F38F1C54E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23332"/>
              </p:ext>
            </p:extLst>
          </p:nvPr>
        </p:nvGraphicFramePr>
        <p:xfrm>
          <a:off x="107504" y="134076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C0440-5A14-937D-BD7C-E5B55AFE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37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4A796-F656-61AC-E200-D5799DA6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Partnerství, další zapojené subjekty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EE1F41B-9743-F3E7-7FE7-D364603FB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60695"/>
              </p:ext>
            </p:extLst>
          </p:nvPr>
        </p:nvGraphicFramePr>
        <p:xfrm>
          <a:off x="539750" y="1800225"/>
          <a:ext cx="8064500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FDB52B-6230-98A3-497F-5CDB8002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39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Míra spolufinancování, režim veřejné podpory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17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spolufinancování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82747"/>
              </p:ext>
            </p:extLst>
          </p:nvPr>
        </p:nvGraphicFramePr>
        <p:xfrm>
          <a:off x="252000" y="1340768"/>
          <a:ext cx="8532000" cy="4444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1765468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62532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74134212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organizace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EU podíl max.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Státní rozpočet max.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Žadatel min.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5223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Obchodní korporace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OSVČ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Státní podnik</a:t>
                      </a:r>
                    </a:p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Státní organizace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76,735 %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0 %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23,265 %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effectLst/>
                        </a:rPr>
                        <a:t>Evidované právnické osoby dle zákona o církvích a náboženských společnostech</a:t>
                      </a:r>
                      <a:endParaRPr lang="cs-CZ" sz="20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76,735 %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18,265 %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5 %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24B4BE4-D32F-83E8-8F97-F129CE2036DF}"/>
              </a:ext>
            </a:extLst>
          </p:cNvPr>
          <p:cNvSpPr txBox="1"/>
          <p:nvPr/>
        </p:nvSpPr>
        <p:spPr>
          <a:xfrm>
            <a:off x="450000" y="5819302"/>
            <a:ext cx="84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Region nemá na skutečnou míru financování dopad, rozdělení dle regionů je relevantní jen pro přípravu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val="354395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Veřejná podpora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844585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Euro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50815" y="3578227"/>
            <a:ext cx="434577" cy="434577"/>
          </a:xfrm>
          <a:prstGeom prst="rect">
            <a:avLst/>
          </a:prstGeom>
        </p:spPr>
      </p:pic>
      <p:pic>
        <p:nvPicPr>
          <p:cNvPr id="10" name="Grafický objekt 9" descr="Kurt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46922" y="1828425"/>
            <a:ext cx="357699" cy="357699"/>
          </a:xfrm>
          <a:prstGeom prst="rect">
            <a:avLst/>
          </a:prstGeom>
        </p:spPr>
      </p:pic>
      <p:pic>
        <p:nvPicPr>
          <p:cNvPr id="12" name="Grafický objekt 11" descr="Na zdrav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3113" y="4474582"/>
            <a:ext cx="531610" cy="508545"/>
          </a:xfrm>
          <a:prstGeom prst="rect">
            <a:avLst/>
          </a:prstGeom>
        </p:spPr>
      </p:pic>
      <p:pic>
        <p:nvPicPr>
          <p:cNvPr id="16" name="Grafický objekt 15" descr="Náplas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99241" y="5375187"/>
            <a:ext cx="460827" cy="460827"/>
          </a:xfrm>
          <a:prstGeom prst="rect">
            <a:avLst/>
          </a:prstGeom>
        </p:spPr>
      </p:pic>
      <p:pic>
        <p:nvPicPr>
          <p:cNvPr id="3" name="Grafický objekt 2" descr="Peníze obrys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60068" y="2710250"/>
            <a:ext cx="357699" cy="357699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59AEDE-8F56-CDA1-E33F-E2F187D1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6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771E5-A9AE-6E0B-25B4-E5E84F2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de minimis - limity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81A830C-E93E-D2EA-DAD4-4A3081529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176071"/>
              </p:ext>
            </p:extLst>
          </p:nvPr>
        </p:nvGraphicFramePr>
        <p:xfrm>
          <a:off x="241358" y="1340768"/>
          <a:ext cx="87231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59489A-1934-805F-9AAB-8342E352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96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Podporované aktivity, jednotkové náklady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84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Podporované aktivity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42230"/>
              </p:ext>
            </p:extLst>
          </p:nvPr>
        </p:nvGraphicFramePr>
        <p:xfrm>
          <a:off x="360000" y="1556792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4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73C38-90B6-37DC-8525-CCA4EB7A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33B24-65C1-55B0-1385-46A7CF4C4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4" y="1269000"/>
            <a:ext cx="8947472" cy="5427000"/>
          </a:xfrm>
        </p:spPr>
        <p:txBody>
          <a:bodyPr/>
          <a:lstStyle/>
          <a:p>
            <a:r>
              <a:rPr lang="cs-CZ" dirty="0"/>
              <a:t>Podpora nesmí být poskytnuta na vzdělávací kurzy </a:t>
            </a:r>
            <a:r>
              <a:rPr lang="cs-CZ" b="1" dirty="0"/>
              <a:t>zahrnující rozvoj digitálních dovedností, např.:</a:t>
            </a:r>
            <a:endParaRPr lang="cs-CZ" dirty="0"/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 vedoucí k </a:t>
            </a:r>
            <a:r>
              <a:rPr lang="cs-CZ" sz="2400" b="1" dirty="0"/>
              <a:t>získávání digitálních kompetencí a IT dovedností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Obsluha PC, softwaru (vč. MS Office apod.), programování</a:t>
            </a:r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 související s </a:t>
            </a:r>
            <a:r>
              <a:rPr lang="cs-CZ" sz="2400" b="1" dirty="0"/>
              <a:t>Průmyslem 4.0, robotizací, digitalizací a využíváním autonomních systémů a umělé inteligence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Programování a obsluha CNC strojů, ovládání robotických a autonomních systémů, spolupráce s AI</a:t>
            </a:r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Kurzy, ve kterých digitální dovednosti nejsou primárním cílem vzdělávání, ale </a:t>
            </a:r>
            <a:r>
              <a:rPr lang="cs-CZ" sz="2400" b="1" dirty="0"/>
              <a:t>osvojení si digitálních kompetencí je součástí kurzu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Účetnictví s využitím výpočetní techniky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19E46D-732F-1D7E-6370-DFFEBBD1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49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B385A-FB6F-612B-AE3F-E2969E2D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– rozdělení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F0ACDAF-768D-530B-C131-50FD4C09E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62005"/>
              </p:ext>
            </p:extLst>
          </p:nvPr>
        </p:nvGraphicFramePr>
        <p:xfrm>
          <a:off x="180250" y="1412776"/>
          <a:ext cx="885624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AF5B3B-30E8-90C2-7A34-86305144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32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668384" cy="2808311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Výzva 03_23_047 </a:t>
            </a:r>
            <a:br>
              <a:rPr lang="cs-CZ" dirty="0">
                <a:solidFill>
                  <a:srgbClr val="164088"/>
                </a:solidFill>
              </a:rPr>
            </a:br>
            <a:r>
              <a:rPr lang="cs-CZ" dirty="0">
                <a:solidFill>
                  <a:srgbClr val="164088"/>
                </a:solidFill>
              </a:rPr>
              <a:t>podnikové vzdělávání (1)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187624" y="4885200"/>
            <a:ext cx="7596376" cy="540000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Seminář pro žadatele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Tříd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9452951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ACC97E92-7730-A078-FEFD-F54003A5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98541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Programátorský žen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26931887"/>
              </p:ext>
            </p:extLst>
          </p:nvPr>
        </p:nvGraphicFramePr>
        <p:xfrm>
          <a:off x="2225721" y="1340768"/>
          <a:ext cx="6588280" cy="53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44009F0D-4994-6030-0878-270E0FBA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68749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E02DC-AEFA-1146-685B-1DBDC5D4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Nepodporované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2B6ED-C5E2-28F9-127C-5EEE881A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Samostudium</a:t>
            </a:r>
          </a:p>
          <a:p>
            <a:r>
              <a:rPr lang="cs-CZ" dirty="0"/>
              <a:t>Stáž</a:t>
            </a:r>
          </a:p>
          <a:p>
            <a:r>
              <a:rPr lang="cs-CZ" dirty="0"/>
              <a:t>Panelová diskuze</a:t>
            </a:r>
          </a:p>
          <a:p>
            <a:r>
              <a:rPr lang="cs-CZ" dirty="0"/>
              <a:t>Vzdělávání v rámci školského systému</a:t>
            </a:r>
          </a:p>
          <a:p>
            <a:r>
              <a:rPr lang="cs-CZ" dirty="0"/>
              <a:t>Zájmové vzdělávání</a:t>
            </a:r>
          </a:p>
          <a:p>
            <a:r>
              <a:rPr lang="cs-CZ" dirty="0"/>
              <a:t>Dohled nad vykonávanou prací</a:t>
            </a:r>
          </a:p>
          <a:p>
            <a:r>
              <a:rPr lang="cs-CZ" dirty="0"/>
              <a:t>Vzdělávání neodlišitelné od běžného výkonu práce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9DE1CD-AE5E-EDB6-CB51-68F880F29F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Koučink</a:t>
            </a:r>
          </a:p>
          <a:p>
            <a:r>
              <a:rPr lang="cs-CZ" dirty="0"/>
              <a:t>Mentoring</a:t>
            </a:r>
          </a:p>
          <a:p>
            <a:r>
              <a:rPr lang="cs-CZ" dirty="0"/>
              <a:t>Dlouhodobé vedení zaměstnanců</a:t>
            </a:r>
          </a:p>
          <a:p>
            <a:r>
              <a:rPr lang="cs-CZ" dirty="0"/>
              <a:t>Hodnocení zaměstnanců</a:t>
            </a:r>
          </a:p>
          <a:p>
            <a:r>
              <a:rPr lang="cs-CZ" dirty="0"/>
              <a:t>Firemní porady</a:t>
            </a:r>
          </a:p>
          <a:p>
            <a:r>
              <a:rPr lang="cs-CZ" dirty="0"/>
              <a:t>Předávání provozních informací zaměstnancům</a:t>
            </a:r>
          </a:p>
          <a:p>
            <a:r>
              <a:rPr lang="cs-CZ" dirty="0"/>
              <a:t>Vstupní školení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3B608A-F00A-B7D3-FF83-5AB2C06F82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7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06D4F-7237-D733-83F7-DA425A42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4CCE0-E8D2-E755-42E6-62FEBF1C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47" y="1313724"/>
            <a:ext cx="7093459" cy="496855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Vzdělávání pouze v </a:t>
            </a:r>
            <a:r>
              <a:rPr lang="cs-CZ" b="1" dirty="0"/>
              <a:t>pracovní dny 6:00-22:00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Max. </a:t>
            </a:r>
            <a:r>
              <a:rPr lang="cs-CZ" b="1" dirty="0"/>
              <a:t>12 účastníků </a:t>
            </a:r>
            <a:r>
              <a:rPr lang="cs-CZ" dirty="0"/>
              <a:t>z cílové skupiny na jednom běhu kurzu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Max. 150 lekcí (školicích dnů) v rámci jednoho kurzu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Podpora max. </a:t>
            </a:r>
            <a:r>
              <a:rPr lang="cs-CZ" b="1" dirty="0"/>
              <a:t>160 hodin </a:t>
            </a:r>
            <a:r>
              <a:rPr lang="cs-CZ" dirty="0"/>
              <a:t>(v jednotce „Vzdělávání“) na osobu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Obsah kurzu ve vazbě na pracovní náplň daného účastníka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Proplacení při splnění docházky (min. 70 %)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Pouze kurzy realizované externím vzdělávacím subjektem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Zákaz dvojího financování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EDF57-27A5-63FA-7D5B-0965AF6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945E12-ED18-3283-62EB-1072B3DE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00" y="3284984"/>
            <a:ext cx="129937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D1605-865D-6334-EFCF-A79C487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49D11-FD1B-4567-7F1F-2B9DBB39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988840"/>
            <a:ext cx="8712968" cy="3888432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V případě účastníků v </a:t>
            </a:r>
            <a:r>
              <a:rPr lang="cs-CZ" b="1" dirty="0"/>
              <a:t>pracovním/služebním poměru </a:t>
            </a:r>
            <a:r>
              <a:rPr lang="cs-CZ" dirty="0"/>
              <a:t>(tj. zaměstnanců) k příjemci platí, že podporu je možné poskytnout </a:t>
            </a:r>
            <a:r>
              <a:rPr lang="cs-CZ" b="1" dirty="0"/>
              <a:t>pouze za dobu vzdělávání, za kterou je zaměstnanci vyplacena mzda/plat</a:t>
            </a:r>
            <a:r>
              <a:rPr lang="cs-CZ" dirty="0"/>
              <a:t> či v případě, kdy se jedná o překážky na straně zaměstnance dle § 205 zákoníku práce, je jí vyplacena náhrada mzdy/platu.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B35029-EE32-B845-5A44-FBDBAB3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3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DF50A-B2D4-42BC-43B6-4357C266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aktivit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A9F28-E35D-E5DA-528E-9068D0C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484784"/>
            <a:ext cx="7128792" cy="4320000"/>
          </a:xfrm>
        </p:spPr>
        <p:txBody>
          <a:bodyPr/>
          <a:lstStyle/>
          <a:p>
            <a:r>
              <a:rPr lang="cs-CZ" b="1" dirty="0"/>
              <a:t>Každá lekce (školicí den) každého kurzu musí být nahlášena ŘO</a:t>
            </a:r>
          </a:p>
          <a:p>
            <a:r>
              <a:rPr lang="cs-CZ" dirty="0"/>
              <a:t>Systém IS ESF</a:t>
            </a:r>
          </a:p>
          <a:p>
            <a:r>
              <a:rPr lang="cs-CZ" dirty="0"/>
              <a:t>Nejpozději 10 kalendářních dní před datem konání lekce</a:t>
            </a:r>
          </a:p>
          <a:p>
            <a:r>
              <a:rPr lang="cs-CZ" dirty="0"/>
              <a:t>Zrušení nejpozději 3 pracovní dny před datem konání</a:t>
            </a:r>
          </a:p>
          <a:p>
            <a:endParaRPr lang="cs-CZ" dirty="0"/>
          </a:p>
          <a:p>
            <a:r>
              <a:rPr lang="cs-CZ" dirty="0"/>
              <a:t>Nenahlášení = neproplacení</a:t>
            </a:r>
          </a:p>
          <a:p>
            <a:r>
              <a:rPr lang="cs-CZ" dirty="0"/>
              <a:t>Nekonání nahlášené lekce = riziko sankce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7DB189-9B70-818C-6244-6347B2AE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6A6FF0-0363-43AF-6B61-743C405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00" y="3284984"/>
            <a:ext cx="129937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F243A-2126-FDCA-F7B0-A75374D8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89C7F-4460-F309-01E3-1394EB13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84" y="1412776"/>
            <a:ext cx="8064000" cy="4320000"/>
          </a:xfrm>
        </p:spPr>
        <p:txBody>
          <a:bodyPr/>
          <a:lstStyle/>
          <a:p>
            <a:r>
              <a:rPr lang="cs-CZ" dirty="0"/>
              <a:t>Jasně definované jednotky a k nim jednotkové náklady</a:t>
            </a:r>
          </a:p>
          <a:p>
            <a:r>
              <a:rPr lang="cs-CZ" dirty="0"/>
              <a:t>Jednotka = účast jedné osoby na kurzu v délce 60 minut </a:t>
            </a:r>
            <a:br>
              <a:rPr lang="cs-CZ" dirty="0"/>
            </a:br>
            <a:r>
              <a:rPr lang="cs-CZ" dirty="0"/>
              <a:t>(osobohodina)</a:t>
            </a:r>
          </a:p>
          <a:p>
            <a:r>
              <a:rPr lang="cs-CZ" dirty="0"/>
              <a:t>Proplacení vázáno na </a:t>
            </a:r>
            <a:r>
              <a:rPr lang="cs-CZ" b="1" dirty="0"/>
              <a:t>dosažení jednotek</a:t>
            </a:r>
            <a:r>
              <a:rPr lang="cs-CZ" dirty="0"/>
              <a:t>, nikoliv na prostředky reálně vynaložené příjemcem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223A8E-4D3A-76B8-EC4E-6C8952CE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76D4223-41F9-9DA1-4421-C16551A7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08054"/>
              </p:ext>
            </p:extLst>
          </p:nvPr>
        </p:nvGraphicFramePr>
        <p:xfrm>
          <a:off x="324092" y="3689518"/>
          <a:ext cx="8424000" cy="27942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9714">
                  <a:extLst>
                    <a:ext uri="{9D8B030D-6E8A-4147-A177-3AD203B41FA5}">
                      <a16:colId xmlns:a16="http://schemas.microsoft.com/office/drawing/2014/main" val="1683631959"/>
                    </a:ext>
                  </a:extLst>
                </a:gridCol>
                <a:gridCol w="6054286">
                  <a:extLst>
                    <a:ext uri="{9D8B030D-6E8A-4147-A177-3AD203B41FA5}">
                      <a16:colId xmlns:a16="http://schemas.microsoft.com/office/drawing/2014/main" val="714193501"/>
                    </a:ext>
                  </a:extLst>
                </a:gridCol>
              </a:tblGrid>
              <a:tr h="5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Jednotkový náklad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589934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Vzdělávání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Příspěvek na úhradu nákladů za účast osoby na dalším profesním vzdělávání v délce 60 minut (tj. osobohodina)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723631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Mzdový příspěvek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Příspěvek na refundaci osobních nákladů zaměstnavatele za účast osoby (zaměstnance) na dalším profesním vzdělávání v délce 60 minut (tj. osobohodina)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4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5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B5F62-1955-4912-1C37-DA1326B5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340768"/>
            <a:ext cx="7200800" cy="5040560"/>
          </a:xfrm>
        </p:spPr>
        <p:txBody>
          <a:bodyPr/>
          <a:lstStyle/>
          <a:p>
            <a:r>
              <a:rPr lang="cs-CZ" dirty="0"/>
              <a:t>V žádosti o podporu vždy – v případě nevyužití: 0 osobohodin</a:t>
            </a:r>
          </a:p>
          <a:p>
            <a:r>
              <a:rPr lang="cs-CZ" dirty="0"/>
              <a:t>Ve zprávě o realizaci: v rámci účasti dané osoby na konkrétním kurzu stejně nebo méně osobohodin než v jednotce „Vzdělávání“</a:t>
            </a:r>
          </a:p>
          <a:p>
            <a:r>
              <a:rPr lang="cs-CZ" dirty="0"/>
              <a:t>Za účast účastníka lze nárokovat podporu v rámci jednotky „Mzdový příspěvek“ pouze v případě, že má sjednaný </a:t>
            </a:r>
            <a:r>
              <a:rPr lang="cs-CZ" b="1" dirty="0"/>
              <a:t>pracovní/služební poměr s příjemcem </a:t>
            </a:r>
            <a:r>
              <a:rPr lang="cs-CZ" dirty="0"/>
              <a:t>a </a:t>
            </a:r>
            <a:r>
              <a:rPr lang="cs-CZ" b="1" dirty="0"/>
              <a:t>za účast na vzdělávání je mu vyplacena mzda/plat</a:t>
            </a:r>
            <a:r>
              <a:rPr lang="cs-CZ" dirty="0"/>
              <a:t> či v případě, kdy se jedná o překážky na straně zaměstnance dle § 205 zákoníku práce, je mu vyplacena náhrada mzdy/platu.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FB34A3-4623-E8F0-00AC-47C4A367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7B883-E441-C8A6-B554-066E98D2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862" y="3032956"/>
            <a:ext cx="1299379" cy="165618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7B40E27-72CF-31D0-7C96-E3AEE395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Jednotka „mzdový příspěvek“</a:t>
            </a:r>
          </a:p>
        </p:txBody>
      </p:sp>
    </p:spTree>
    <p:extLst>
      <p:ext uri="{BB962C8B-B14F-4D97-AF65-F5344CB8AC3E}">
        <p14:creationId xmlns:p14="http://schemas.microsoft.com/office/powerpoint/2010/main" val="408452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- doložení jednotek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5D066C-0D74-200A-164A-2D0F279E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9000"/>
            <a:ext cx="2808312" cy="4320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b="1" dirty="0"/>
              <a:t>Ve zprávě o realizaci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Skeny prezenčních listin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Sestavy ze softwaru (distanční vzdělávání)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Skeny dokladů o absolvování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Souhrnná evidence vygenerovaná z IS ESF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410EE4-ADCD-7343-37BF-BA8448E1BF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31840" y="1269000"/>
            <a:ext cx="5832648" cy="4320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b="1" dirty="0"/>
              <a:t>Při kontrole na místě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prezenčních listin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Sestavy ze softwaru a audiozáznamy (distanční vzdělávání)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o absolvování</a:t>
            </a:r>
          </a:p>
          <a:p>
            <a:pPr>
              <a:spcAft>
                <a:spcPts val="0"/>
              </a:spcAft>
            </a:pPr>
            <a:r>
              <a:rPr lang="cs-CZ" sz="1800"/>
              <a:t>Originály dokumentací </a:t>
            </a:r>
            <a:r>
              <a:rPr lang="cs-CZ" sz="1800" dirty="0"/>
              <a:t>k obsahu vzdělávacího kurzu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prokazujících, že účastníci splňují definici cílové skupiny</a:t>
            </a:r>
          </a:p>
          <a:p>
            <a:pPr>
              <a:spcAft>
                <a:spcPts val="0"/>
              </a:spcAft>
            </a:pPr>
            <a:r>
              <a:rPr lang="cs-CZ" sz="1800" dirty="0"/>
              <a:t>Originály nebo kopie dokladů prokazujících, že podpora byla poskytnuta pouze za dobu vzdělávání, za kterou je účastníkovi vyplacena mzda/plat či v případě, kdy se jedná o překážky na straně zaměstnance, náhrada mzdy/platu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89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E5B-56F0-564A-9305-2606052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- doložení jednotek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82811-13A3-C09A-9408-16B6131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Primárně se nedokládají např.</a:t>
            </a:r>
          </a:p>
          <a:p>
            <a:r>
              <a:rPr lang="cs-CZ" dirty="0"/>
              <a:t>Faktury a jiné účetní doklady</a:t>
            </a:r>
          </a:p>
          <a:p>
            <a:r>
              <a:rPr lang="cs-CZ" dirty="0"/>
              <a:t>Pracovní výkazy</a:t>
            </a:r>
          </a:p>
          <a:p>
            <a:r>
              <a:rPr lang="cs-CZ" dirty="0"/>
              <a:t>Výpisy z účetnictví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ŘO si může pro ověření způsobilosti a dodržení pravidel a právních předpisů vyžádat další neuvedené doklady!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A2ACCA-BAE0-3EFD-8F51-1E4AC268B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8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532480" cy="1080000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3284984"/>
            <a:ext cx="1299379" cy="165618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A7C5F9-8D8C-4D4A-A659-CB2FBE99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376C5A-0411-4F8E-85EE-4C424ECA5219}"/>
              </a:ext>
            </a:extLst>
          </p:cNvPr>
          <p:cNvSpPr txBox="1"/>
          <p:nvPr/>
        </p:nvSpPr>
        <p:spPr>
          <a:xfrm>
            <a:off x="1572384" y="1196752"/>
            <a:ext cx="7535616" cy="593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Výzva a související pravidla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Základní informace, finanční data, žadatelé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Míra spolufinancování, veřejná podpora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Podporované aktivity, jednotkové náklady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Cílové skupiny, indikátory, místo realizace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Hodnocení žádosti o podporu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Příprava žádosti o podporu, související dokumenty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Kontakty a dotazy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solidFill>
                  <a:srgbClr val="164088"/>
                </a:solidFill>
                <a:cs typeface="Times New Roman" panose="02020603050405020304" pitchFamily="18" charset="0"/>
              </a:rPr>
              <a:t>Další možnosti podpory vzdělávání zaměstnanců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Ukázka vyplnění žádosti o podporu v IS KP21+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solidFill>
                <a:srgbClr val="164088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jednotkové náklady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1712"/>
              </p:ext>
            </p:extLst>
          </p:nvPr>
        </p:nvGraphicFramePr>
        <p:xfrm>
          <a:off x="360000" y="1521120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46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E5B-56F0-564A-9305-2606052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–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82811-13A3-C09A-9408-16B6131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Kurz „Komunikační dovednosti pro manažery“</a:t>
            </a:r>
          </a:p>
          <a:p>
            <a:r>
              <a:rPr lang="cs-CZ" dirty="0"/>
              <a:t>Časová dotace </a:t>
            </a:r>
            <a:r>
              <a:rPr lang="cs-CZ" b="1" dirty="0"/>
              <a:t>16 hodin</a:t>
            </a:r>
          </a:p>
          <a:p>
            <a:r>
              <a:rPr lang="cs-CZ" dirty="0"/>
              <a:t>Celkem </a:t>
            </a:r>
            <a:r>
              <a:rPr lang="cs-CZ" b="1" dirty="0"/>
              <a:t>12 účastníků</a:t>
            </a:r>
          </a:p>
          <a:p>
            <a:r>
              <a:rPr lang="cs-CZ" dirty="0"/>
              <a:t>Všichni účastníci absolvovali celých 16 hodin</a:t>
            </a:r>
          </a:p>
          <a:p>
            <a:r>
              <a:rPr lang="cs-CZ" dirty="0"/>
              <a:t>Všichni účastníci jsou v pracovním poměru k žadateli a za všechny je nárokován mzdový příspěvek</a:t>
            </a:r>
          </a:p>
          <a:p>
            <a:endParaRPr lang="cs-CZ" dirty="0"/>
          </a:p>
          <a:p>
            <a:r>
              <a:rPr lang="cs-CZ" dirty="0"/>
              <a:t>Výpočet s předběžnými sazbami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Vzdělávání: 16 </a:t>
            </a:r>
            <a:r>
              <a:rPr lang="en-GB" sz="2200" dirty="0"/>
              <a:t>*</a:t>
            </a:r>
            <a:r>
              <a:rPr lang="cs-CZ" sz="2200" dirty="0"/>
              <a:t> 12 </a:t>
            </a:r>
            <a:r>
              <a:rPr lang="en-GB" sz="2200" dirty="0"/>
              <a:t>*</a:t>
            </a:r>
            <a:r>
              <a:rPr lang="cs-CZ" sz="2200" dirty="0"/>
              <a:t> 365,37 = 70 151,04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Mzdový příspěvek: 16 </a:t>
            </a:r>
            <a:r>
              <a:rPr lang="en-GB" sz="2200" dirty="0"/>
              <a:t>*</a:t>
            </a:r>
            <a:r>
              <a:rPr lang="cs-CZ" sz="2200" dirty="0"/>
              <a:t> 12 </a:t>
            </a:r>
            <a:r>
              <a:rPr lang="en-GB" sz="2200" dirty="0"/>
              <a:t>*</a:t>
            </a:r>
            <a:r>
              <a:rPr lang="cs-CZ" sz="2200" dirty="0"/>
              <a:t> 288,62 = 55 415,04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Celkové způsobilé výdaje kurzu = 125 566,08 Kč 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ŘO si může pro ověření způsobilosti a dodržení pravidel a právních předpisů vyžádat další neuvedené doklady!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A2ACCA-BAE0-3EFD-8F51-1E4AC268B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53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Cílové skupiny, indikátory, místo realizace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2740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E7D05-DC11-9B25-FB5B-59297B6E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9CAB4AC-0452-E237-BFC8-18475C3DA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86358"/>
              </p:ext>
            </p:extLst>
          </p:nvPr>
        </p:nvGraphicFramePr>
        <p:xfrm>
          <a:off x="215885" y="1412776"/>
          <a:ext cx="8712230" cy="47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1B7417-99BF-AE1D-EE92-D433C6CE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06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32253"/>
              </p:ext>
            </p:extLst>
          </p:nvPr>
        </p:nvGraphicFramePr>
        <p:xfrm>
          <a:off x="143508" y="1381585"/>
          <a:ext cx="8856983" cy="4760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3551197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993419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66075233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val="374134212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Kód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Cílová hodnota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Závazek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607 002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Účastníci ve věku 55 a více let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Plánovaný počet účastníků 55+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101 060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podporovaných mikropodniků, malých a středních podniků (včetně družstevních podniků a sociálních podniků)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nebo 1 dle velikosti žadatele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10372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Účastníci, kteří získali kvalifikaci po ukončení své účasti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Stejná jako u 600 000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Výsledek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29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indikátory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14708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Euro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Třída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682489"/>
            <a:ext cx="595867" cy="595867"/>
          </a:xfrm>
          <a:prstGeom prst="rect">
            <a:avLst/>
          </a:prstGeom>
        </p:spPr>
      </p:pic>
      <p:pic>
        <p:nvPicPr>
          <p:cNvPr id="12" name="Grafický objekt 11" descr="Mince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Diplom stočený do role se souvislou výplní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78488" y="2626631"/>
            <a:ext cx="720860" cy="72086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409C42-92A4-0FC1-679E-9417C4B9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03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Mapa s označeným bodem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80874563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871D6938-52A5-08C0-097D-7BA2E82D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realizace</a:t>
            </a:r>
          </a:p>
        </p:txBody>
      </p:sp>
    </p:spTree>
    <p:extLst>
      <p:ext uri="{BB962C8B-B14F-4D97-AF65-F5344CB8AC3E}">
        <p14:creationId xmlns:p14="http://schemas.microsoft.com/office/powerpoint/2010/main" val="3127475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Hodnocení žádosti o podporu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partnerství paktů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7243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49672-7B55-1F6E-F52E-41BBEA22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žádosti o podporu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E1CB548-F9E2-2033-C5DE-F12282719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77137"/>
              </p:ext>
            </p:extLst>
          </p:nvPr>
        </p:nvGraphicFramePr>
        <p:xfrm>
          <a:off x="143508" y="1363791"/>
          <a:ext cx="8856984" cy="52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4D99C1-DADF-C17C-EEC7-C671E366F5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747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přijatelnosti a formálních náležitostí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83483"/>
              </p:ext>
            </p:extLst>
          </p:nvPr>
        </p:nvGraphicFramePr>
        <p:xfrm>
          <a:off x="248780" y="1278558"/>
          <a:ext cx="8535220" cy="541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373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4897657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38190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přijatelnosti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Popis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Opravitelné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Oprávněnost žadatele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žadatele s vymezením oprávněných žadatelů ve výzvě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Partnerství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nesmí obsahovat partnery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Cílové skupiny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popisu cílové skupiny s vymezením v textu výzvy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5227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Celkové způsobilé výdaje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Rozpočet projektu musí být v rozmezí 1-6 mil. Kč (pozor na úpravu sazeb)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  <a:tr h="397728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nastavení aktivit s vymezením v textu výzvy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450492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Horizontální principy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nesmí mít negativní dopad na horizontální principy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3061669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Trestní bezúhonnost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Statutární zástupci žadatele musí být trestně bezúhonní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34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1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Základní informace, finanční data, oprávnění žadatelé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2871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přijatelnosti a formálních náležitostí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59361"/>
              </p:ext>
            </p:extLst>
          </p:nvPr>
        </p:nvGraphicFramePr>
        <p:xfrm>
          <a:off x="115000" y="1268760"/>
          <a:ext cx="8748972" cy="407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940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5020312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781720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Kritérium formálních náležitostí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Popis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Opravitelné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Úplnost a forma žádosti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musí obsahovat všechny povinné údaje a relevantní přílohy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379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Podpis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musí být podepsána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Statutárním zástupcem žadatele (v souladu s obchodním rejstříkem)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Osobou zmocněnou statutárním zástupcem k jednání za žadatele</a:t>
                      </a:r>
                    </a:p>
                    <a:p>
                      <a:pPr marL="800100" lvl="1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Plná moc s úředně ověřeným / elektronickým podpisem zmocnitele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059C153-F737-79BD-3649-14D1BD15E2D7}"/>
              </a:ext>
            </a:extLst>
          </p:cNvPr>
          <p:cNvSpPr txBox="1"/>
          <p:nvPr/>
        </p:nvSpPr>
        <p:spPr>
          <a:xfrm>
            <a:off x="115000" y="5545946"/>
            <a:ext cx="817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Náprava nedostatků v kritériích formálních náležitostí – max. dvakrát</a:t>
            </a:r>
          </a:p>
        </p:txBody>
      </p:sp>
    </p:spTree>
    <p:extLst>
      <p:ext uri="{BB962C8B-B14F-4D97-AF65-F5344CB8AC3E}">
        <p14:creationId xmlns:p14="http://schemas.microsoft.com/office/powerpoint/2010/main" val="53597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FA279-C3AA-9E3C-54EF-50F4192F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3806F-8622-3FA0-8857-3B6B86C8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r>
              <a:rPr lang="cs-CZ" dirty="0"/>
              <a:t>Hodnocení dle sady kritérií </a:t>
            </a:r>
            <a:r>
              <a:rPr lang="cs-CZ" b="1" dirty="0"/>
              <a:t>A</a:t>
            </a:r>
          </a:p>
          <a:p>
            <a:r>
              <a:rPr lang="cs-CZ" dirty="0"/>
              <a:t>Min. počet bodů pro získání podpory: 50 ze 100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EC2457-6C51-BCEA-94E0-E73E2837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E78DB1E-0032-370E-4F1B-D0DEE1DB0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87334"/>
              </p:ext>
            </p:extLst>
          </p:nvPr>
        </p:nvGraphicFramePr>
        <p:xfrm>
          <a:off x="197514" y="2780928"/>
          <a:ext cx="8748972" cy="352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7820411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Skupina kritérií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Kritérium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Max. počet bodů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 rowSpan="3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Potřebnost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Podíl účastníků na počtu pracovníků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379080">
                <a:tc vMerge="1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Partnerství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Podíl účastníků ve věku 55 a více let na celkovém počtu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342880">
                <a:tc vMerge="1"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Cílové skupiny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Sídlo žadatele ve strukturálně postižených regionech (krajích)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52270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Účelnost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Vztah mezi celkovým počtem účastníků a celkovými způsobilými výdaji projektu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35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Podíl účastníků na počtu pracovníků</a:t>
            </a:r>
            <a:r>
              <a:rPr lang="cs-CZ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i="1" dirty="0"/>
                  <a:t>	</a:t>
                </a: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600 000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pracovn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ů ž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adatele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dle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č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estn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prohl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en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Max. 15 bodů</a:t>
                </a:r>
              </a:p>
              <a:p>
                <a:r>
                  <a:rPr lang="cs-CZ" sz="2000" dirty="0"/>
                  <a:t>Za každé dosažené procento – 0,25 bodu</a:t>
                </a:r>
              </a:p>
              <a:p>
                <a:r>
                  <a:rPr lang="cs-CZ" sz="2000" dirty="0"/>
                  <a:t>60 % a více – 15 bodů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  <a:blipFill>
                <a:blip r:embed="rId2"/>
                <a:stretch>
                  <a:fillRect l="-1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8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Podíl účastníků ve věku 55 a více let na celk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ovém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počtu účastníků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 607 00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600 000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Max. 25 bodů</a:t>
                </a:r>
              </a:p>
              <a:p>
                <a:r>
                  <a:rPr lang="cs-CZ" sz="2000" dirty="0"/>
                  <a:t>Za každé dosažené procento – 1 bod</a:t>
                </a:r>
              </a:p>
              <a:p>
                <a:r>
                  <a:rPr lang="cs-CZ" sz="2000" dirty="0"/>
                  <a:t>25 % a více – 25 bodů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8064000" cy="4320000"/>
              </a:xfrm>
              <a:blipFill>
                <a:blip r:embed="rId2"/>
                <a:stretch>
                  <a:fillRect l="-18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305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Sídlo žadatele ve strukturálně postižených reg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ionech (krajích)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0BD29-FC8C-AB1F-6F5E-FBC58D5A7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4"/>
            <a:ext cx="8064000" cy="4320000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Dle sídla žadatele </a:t>
            </a:r>
            <a:r>
              <a:rPr lang="cs-CZ" sz="2000" dirty="0" err="1"/>
              <a:t>zvalidovaného</a:t>
            </a:r>
            <a:r>
              <a:rPr lang="cs-CZ" sz="2000" dirty="0"/>
              <a:t> v žádosti o podporu</a:t>
            </a:r>
          </a:p>
          <a:p>
            <a:endParaRPr lang="cs-CZ" sz="2000" dirty="0"/>
          </a:p>
          <a:p>
            <a:r>
              <a:rPr lang="cs-CZ" sz="2000" dirty="0"/>
              <a:t>Karlovarský: 	10 bodů</a:t>
            </a:r>
          </a:p>
          <a:p>
            <a:r>
              <a:rPr lang="cs-CZ" sz="2000" dirty="0"/>
              <a:t>Moravskoslezský:	10 bodů</a:t>
            </a:r>
          </a:p>
          <a:p>
            <a:r>
              <a:rPr lang="cs-CZ" sz="2000" dirty="0"/>
              <a:t>Ústecký: 		10 bodů</a:t>
            </a:r>
          </a:p>
          <a:p>
            <a:endParaRPr lang="cs-CZ" sz="2000" dirty="0"/>
          </a:p>
          <a:p>
            <a:r>
              <a:rPr lang="cs-CZ" sz="2000" dirty="0"/>
              <a:t>Ostatní kraje: 	0 bodů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140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C9185-3A30-217D-170C-FB2FADB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Vztah mezi </a:t>
            </a:r>
            <a:r>
              <a:rPr lang="cs-CZ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počtem účastníků a </a:t>
            </a:r>
            <a:r>
              <a:rPr lang="cs-CZ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způsobil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ými 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výdaji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69000"/>
                <a:ext cx="8064000" cy="432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celkov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zp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sobil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daje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projektu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lov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hodnota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indik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cs-CZ" sz="3200" b="0" i="0" smtClean="0">
                            <a:latin typeface="Cambria Math" panose="02040503050406030204" pitchFamily="18" charset="0"/>
                          </a:rPr>
                          <m:t>toru</m:t>
                        </m:r>
                        <m:r>
                          <a:rPr lang="cs-CZ" sz="3200" b="0" i="0" smtClean="0">
                            <a:latin typeface="Cambria Math" panose="02040503050406030204" pitchFamily="18" charset="0"/>
                          </a:rPr>
                          <m:t> 600 000</m:t>
                        </m:r>
                      </m:den>
                    </m:f>
                  </m:oMath>
                </a14:m>
                <a:endParaRPr lang="cs-CZ" sz="3200" dirty="0"/>
              </a:p>
              <a:p>
                <a:endParaRPr lang="cs-CZ" sz="1800" dirty="0"/>
              </a:p>
              <a:p>
                <a:r>
                  <a:rPr lang="cs-CZ" sz="1800" dirty="0"/>
                  <a:t>Max. 50 bodů</a:t>
                </a:r>
              </a:p>
              <a:p>
                <a:endParaRPr lang="cs-CZ" sz="1800" dirty="0"/>
              </a:p>
              <a:p>
                <a:r>
                  <a:rPr lang="cs-CZ" sz="1800" dirty="0"/>
                  <a:t>Méně nebo rovna 27 000: 				50 bodů</a:t>
                </a:r>
              </a:p>
              <a:p>
                <a:r>
                  <a:rPr lang="cs-CZ" sz="1800" dirty="0"/>
                  <a:t>Více než 27 000 Kč a méně nebo rovna 28 000 Kč: 	49,6 bodů</a:t>
                </a:r>
              </a:p>
              <a:p>
                <a:pPr lvl="1"/>
                <a:r>
                  <a:rPr lang="cs-CZ" sz="1400" dirty="0"/>
                  <a:t> </a:t>
                </a:r>
              </a:p>
              <a:p>
                <a:pPr lvl="1"/>
                <a:r>
                  <a:rPr lang="cs-CZ" sz="1400" dirty="0"/>
                  <a:t> </a:t>
                </a:r>
              </a:p>
              <a:p>
                <a:r>
                  <a:rPr lang="cs-CZ" sz="1800" dirty="0"/>
                  <a:t>Více než 132 000 Kč a méně nebo rovna 133 000 Kč: 	7,6 bodů</a:t>
                </a:r>
              </a:p>
              <a:p>
                <a:r>
                  <a:rPr lang="cs-CZ" sz="1800" dirty="0"/>
                  <a:t>Více než 133 000 Kč: 					0 bodů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300BD29-FC8C-AB1F-6F5E-FBC58D5A7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69000"/>
                <a:ext cx="8064000" cy="4320000"/>
              </a:xfrm>
              <a:blipFill>
                <a:blip r:embed="rId2"/>
                <a:stretch>
                  <a:fillRect l="-1587" b="-25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1FAA5-768F-FB4B-B592-F685A9A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142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Příprava Žádosti o podporu, související dokumenty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paktů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861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4505E-05E5-452A-DAE9-2440B3B3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4DE095-7371-52CF-D0A9-1A2C8761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9000"/>
            <a:ext cx="4248472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Uvádí 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Celkové počty osobohodin v jednotlivých jednotkách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Cílové hodnoty indikátorů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Základní popisy v předpřipravených polích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Vyplnění všech relevantních polí dle pokynů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Doložení pouze relevantních příloh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A586B3-69A8-2244-804A-20BCA803FB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8" y="1269000"/>
            <a:ext cx="4067982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Neuvádí se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Konkrétní vzdělávací akce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Jména plánovaných účastníků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Dlouhé podrobné popisy cílů a přínosů projektu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cs-CZ" dirty="0"/>
              <a:t>Nerelevantní přílohy (např. projektový záměr)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023816-8CD0-9E86-2560-6786512776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985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Podání žádosti o podporu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02104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61" y="3170792"/>
            <a:ext cx="918676" cy="1170941"/>
          </a:xfrm>
          <a:prstGeom prst="rect">
            <a:avLst/>
          </a:prstGeom>
        </p:spPr>
      </p:pic>
      <p:pic>
        <p:nvPicPr>
          <p:cNvPr id="6" name="Grafický objekt 5" descr="Kancelářská sponka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58994" y="3155429"/>
            <a:ext cx="595867" cy="595867"/>
          </a:xfrm>
          <a:prstGeom prst="rect">
            <a:avLst/>
          </a:prstGeom>
        </p:spPr>
      </p:pic>
      <p:pic>
        <p:nvPicPr>
          <p:cNvPr id="10" name="Grafický objekt 9" descr="Programátor samčího pohlaví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75971" y="1590257"/>
            <a:ext cx="595867" cy="595867"/>
          </a:xfrm>
          <a:prstGeom prst="rect">
            <a:avLst/>
          </a:prstGeom>
        </p:spPr>
      </p:pic>
      <p:pic>
        <p:nvPicPr>
          <p:cNvPr id="12" name="Grafický objekt 11" descr="Odznak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52124" y="465310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Odznak 3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58917" y="5411026"/>
            <a:ext cx="629974" cy="629974"/>
          </a:xfrm>
          <a:prstGeom prst="rect">
            <a:avLst/>
          </a:prstGeom>
        </p:spPr>
      </p:pic>
      <p:pic>
        <p:nvPicPr>
          <p:cNvPr id="3" name="Grafický objekt 2" descr="Knihy se souvislou výplní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52124" y="2372843"/>
            <a:ext cx="595867" cy="595867"/>
          </a:xfrm>
          <a:prstGeom prst="rect">
            <a:avLst/>
          </a:prstGeom>
        </p:spPr>
      </p:pic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FC49B840-F82F-E4A2-6A09-BA9B4E06B1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158994" y="3885791"/>
            <a:ext cx="629974" cy="629974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9321452-1114-85A5-EFEA-FD5872C8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58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A69EB-8868-FAD4-AAD8-84DB92EE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Čestné prohlášení o počtu pracovníků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C80075-FF0A-1027-183F-9D0E83382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16" y="1370532"/>
            <a:ext cx="8280920" cy="5137068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6D905A-40FD-F33C-8084-22053606D9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B871-6F85-48C2-B6BF-C8C6DB7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8DA2E-6545-44A8-ADED-42E089B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93" y="1457888"/>
            <a:ext cx="8424000" cy="5112568"/>
          </a:xfrm>
        </p:spPr>
        <p:txBody>
          <a:bodyPr/>
          <a:lstStyle/>
          <a:p>
            <a:pPr marL="4320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Font typeface="Wingdings" panose="05000000000000000000" pitchFamily="2" charset="2"/>
              <a:buChar char=""/>
              <a:tabLst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Druh výzvy: 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kolová</a:t>
            </a:r>
            <a:r>
              <a:rPr lang="cs-CZ" b="1" dirty="0">
                <a:solidFill>
                  <a:srgbClr val="164088"/>
                </a:solidFill>
                <a:latin typeface="Arial"/>
              </a:rPr>
              <a:t> </a:t>
            </a:r>
          </a:p>
          <a:p>
            <a:pPr marL="432000" marR="0" lvl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Font typeface="Wingdings" panose="05000000000000000000" pitchFamily="2" charset="2"/>
              <a:buChar char=""/>
              <a:tabLst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Časové nastavení výzvy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Vyhlášení výzvy: 			20. 3. 2023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Zahájení příjmu žádostí: 		20. 3. 2023, 8:00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Ukončení příjmu žádostí: 		16. 6. 2023, 12:00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Časové nastavení projektů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Zahájeni realizace projektu od: 	1. 3. 2024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Ukončení realizace projektu do: 	31. 5. 2026</a:t>
            </a: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Maximální délka projektu: 	24 měsíců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720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rgbClr val="164088"/>
              </a:solidFill>
              <a:latin typeface="Arial"/>
            </a:endParaRPr>
          </a:p>
          <a:p>
            <a:pPr marL="468000" lvl="1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>
              <a:buClr>
                <a:srgbClr val="5FBBF5"/>
              </a:buClr>
              <a:defRPr/>
            </a:pPr>
            <a:endParaRPr lang="cs-CZ" sz="2000" b="1" dirty="0">
              <a:solidFill>
                <a:srgbClr val="164088"/>
              </a:solidFill>
              <a:latin typeface="Arial"/>
            </a:endParaRP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 marL="1286100" lvl="3" indent="-342900">
              <a:buClr>
                <a:srgbClr val="5FBBF5"/>
              </a:buClr>
              <a:buFont typeface="Arial" panose="020B0604020202020204" pitchFamily="34" charset="0"/>
              <a:buChar char="•"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kumimoji="0" lang="cs-CZ" sz="2400" b="0" i="0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rgbClr val="164088"/>
              </a:solidFill>
              <a:latin typeface="Arial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2FF35-BA8B-4049-9FF4-BD6FA323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2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48E16-E68C-0084-7B1B-24156385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ČESTNÉ PROHLÁŠENÍ O POČTU PRACOVNÍKŮ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2EE31-3D8F-58EA-0CC2-BE1A3B1C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638000"/>
            <a:ext cx="8856984" cy="4320000"/>
          </a:xfrm>
        </p:spPr>
        <p:txBody>
          <a:bodyPr/>
          <a:lstStyle/>
          <a:p>
            <a:r>
              <a:rPr lang="cs-CZ" dirty="0"/>
              <a:t>Počet pracovníků = počet fyzických osob, které jsou ke dni vyhlášení výzvy zaměstnány u žadatele bez ohledu na délku zaměstnání a výši úvazku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Započítávají se pracovníci pracující u žadatele na základě pracovní smlouvy, smlouvy o výkonu funkce (nebo obdobné smlouvy) či rozhodnutí o přijetí do služebního poměru, a to včetně pracovníků na mateřské a rodičovské dovolené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Osoby pracující pouze na základě dohod o pracích konaných mimo pracovní poměr se do počtu pracovníků žadatele nezapočítávají.</a:t>
            </a:r>
          </a:p>
          <a:p>
            <a:pPr lvl="1">
              <a:buSzPct val="111000"/>
              <a:buFont typeface="Arial" panose="020B0604020202020204" pitchFamily="34" charset="0"/>
              <a:buChar char="•"/>
            </a:pPr>
            <a:r>
              <a:rPr lang="cs-CZ" dirty="0"/>
              <a:t>Každá osoba se započítává pouze jednou bez ohledu na počet smluv, které má s žadatelem uzavřené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2218B3-7171-E16F-5747-C0F8A1E526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522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Relevantní dokumenty a odkazy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873010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700808"/>
            <a:ext cx="595867" cy="595867"/>
          </a:xfrm>
          <a:prstGeom prst="rect">
            <a:avLst/>
          </a:prstGeom>
        </p:spPr>
      </p:pic>
      <p:pic>
        <p:nvPicPr>
          <p:cNvPr id="12" name="Grafický objekt 11" descr="Programátorský žena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Zavřená kniha obrys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36119" y="2620213"/>
            <a:ext cx="595867" cy="59586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97BA6-358E-30F7-4022-2D7928A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54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Kontakty a dotazy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1596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209C3-898A-DB90-7896-9A68C897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9BE201E-9035-F656-BEB4-94C2561C7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09511"/>
              </p:ext>
            </p:extLst>
          </p:nvPr>
        </p:nvGraphicFramePr>
        <p:xfrm>
          <a:off x="350906" y="1412776"/>
          <a:ext cx="8423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C2A9E1-E343-16FE-D76F-9D2294548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AF41E8-C66C-D974-18CB-0DD0FF822DBA}"/>
              </a:ext>
            </a:extLst>
          </p:cNvPr>
          <p:cNvSpPr txBox="1"/>
          <p:nvPr/>
        </p:nvSpPr>
        <p:spPr>
          <a:xfrm>
            <a:off x="3347864" y="55172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www.esfcr.cz</a:t>
            </a:r>
          </a:p>
        </p:txBody>
      </p:sp>
    </p:spTree>
    <p:extLst>
      <p:ext uri="{BB962C8B-B14F-4D97-AF65-F5344CB8AC3E}">
        <p14:creationId xmlns:p14="http://schemas.microsoft.com/office/powerpoint/2010/main" val="979439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Další možnosti podpory vzdělávání zaměstnanců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3113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r>
              <a:rPr lang="cs-CZ" b="1" i="0" u="none" strike="noStrike" baseline="0" dirty="0">
                <a:latin typeface="Arial" panose="020B0604020202020204" pitchFamily="34" charset="0"/>
              </a:rPr>
              <a:t>národní plán obnovy – „</a:t>
            </a:r>
            <a:r>
              <a:rPr lang="cs-CZ" b="1" i="0" u="none" strike="noStrike" baseline="0" dirty="0" err="1">
                <a:latin typeface="Arial" panose="020B0604020202020204" pitchFamily="34" charset="0"/>
              </a:rPr>
              <a:t>Digi</a:t>
            </a:r>
            <a:r>
              <a:rPr lang="cs-CZ" b="1" i="0" u="none" strike="noStrike" baseline="0" dirty="0">
                <a:latin typeface="Arial" panose="020B0604020202020204" pitchFamily="34" charset="0"/>
              </a:rPr>
              <a:t> pro firmu“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B5DBC02-316C-4FC0-9F2A-D3CE361CB937}"/>
              </a:ext>
            </a:extLst>
          </p:cNvPr>
          <p:cNvSpPr/>
          <p:nvPr/>
        </p:nvSpPr>
        <p:spPr>
          <a:xfrm>
            <a:off x="157709" y="1260241"/>
            <a:ext cx="8424000" cy="13436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Předpokládané </a:t>
            </a:r>
            <a:r>
              <a:rPr lang="cs-CZ" b="1" dirty="0"/>
              <a:t>zahájení poskytování podpory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2. pololetí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F5F5F5"/>
                </a:solidFill>
                <a:latin typeface="Arial"/>
              </a:rPr>
              <a:t>Poskytovatel podpory koncovým příjemcům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Ú</a:t>
            </a:r>
            <a:r>
              <a:rPr lang="cs-CZ" dirty="0">
                <a:solidFill>
                  <a:srgbClr val="F5F5F5"/>
                </a:solidFill>
                <a:latin typeface="Arial"/>
              </a:rPr>
              <a:t>řad práce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Alokace výzvy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cca 2 mld. Kč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E317F969-AC53-47DD-AFE6-418358C33362}"/>
              </a:ext>
            </a:extLst>
          </p:cNvPr>
          <p:cNvSpPr/>
          <p:nvPr/>
        </p:nvSpPr>
        <p:spPr>
          <a:xfrm>
            <a:off x="192875" y="2647063"/>
            <a:ext cx="8424000" cy="1435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Podporované aktivity - kurzy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Rozvoj digitálních dovedností v oblasti IT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Rozvoj digitálních dovedností v oblasti Průmyslu 4.0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13C68A09-3E76-4E0D-893C-461F17766EF5}"/>
              </a:ext>
            </a:extLst>
          </p:cNvPr>
          <p:cNvSpPr/>
          <p:nvPr/>
        </p:nvSpPr>
        <p:spPr>
          <a:xfrm>
            <a:off x="192875" y="4146166"/>
            <a:ext cx="8412560" cy="118555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Předpokládané cílové skupiny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zaměstnavatelé – podnikatelské subjekty a jejich zaměstnanci; OSVČ; NNO; obce, kraje a svazky obcí; profesní a podnikatelská sdružení apod.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B2F19B9-4DA1-45DF-9D0E-1C7584E7FC05}"/>
              </a:ext>
            </a:extLst>
          </p:cNvPr>
          <p:cNvSpPr/>
          <p:nvPr/>
        </p:nvSpPr>
        <p:spPr>
          <a:xfrm>
            <a:off x="238880" y="5420443"/>
            <a:ext cx="8412560" cy="118555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F5F5F5"/>
                </a:solidFill>
                <a:latin typeface="Arial"/>
              </a:rPr>
              <a:t>Kontakty: 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5F5F5"/>
                </a:solidFill>
                <a:latin typeface="Arial"/>
              </a:rPr>
              <a:t>https://www.mpsv.cz/narodni-plan-obnovy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5F5F5"/>
                </a:solidFill>
                <a:latin typeface="Arial"/>
              </a:rPr>
              <a:t>zamestnanost.npo@mpsv.cz</a:t>
            </a:r>
            <a:endParaRPr lang="en-US" b="1" dirty="0">
              <a:solidFill>
                <a:srgbClr val="F5F5F5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91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66692"/>
          </a:xfrm>
        </p:spPr>
        <p:txBody>
          <a:bodyPr/>
          <a:lstStyle/>
          <a:p>
            <a:r>
              <a:rPr lang="cs-CZ" b="1" i="0" u="none" strike="noStrike" baseline="0" dirty="0">
                <a:latin typeface="Arial" panose="020B0604020202020204" pitchFamily="34" charset="0"/>
              </a:rPr>
              <a:t>„KVAZAM“ / „POVEZ III“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B5DBC02-316C-4FC0-9F2A-D3CE361CB937}"/>
              </a:ext>
            </a:extLst>
          </p:cNvPr>
          <p:cNvSpPr/>
          <p:nvPr/>
        </p:nvSpPr>
        <p:spPr>
          <a:xfrm>
            <a:off x="181435" y="1244597"/>
            <a:ext cx="8424000" cy="11830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Předpokládané </a:t>
            </a:r>
            <a:r>
              <a:rPr lang="cs-CZ" b="1" dirty="0"/>
              <a:t>zahájení poskytování podpory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2. pololetí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Poskytovatel podpory koncovým příjemcům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ÚP ČR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Alokace výzvy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cca 1,5 mld. Kč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E317F969-AC53-47DD-AFE6-418358C33362}"/>
              </a:ext>
            </a:extLst>
          </p:cNvPr>
          <p:cNvSpPr/>
          <p:nvPr/>
        </p:nvSpPr>
        <p:spPr>
          <a:xfrm>
            <a:off x="204315" y="2506110"/>
            <a:ext cx="8424000" cy="11830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Podporované aktivity - kurzy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kreditované i neakreditované kurzy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Od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borná jazyková výuka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13C68A09-3E76-4E0D-893C-461F17766EF5}"/>
              </a:ext>
            </a:extLst>
          </p:cNvPr>
          <p:cNvSpPr/>
          <p:nvPr/>
        </p:nvSpPr>
        <p:spPr>
          <a:xfrm>
            <a:off x="196062" y="3779471"/>
            <a:ext cx="8412560" cy="106258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Předpokládané cílové skupiny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Zaměstnavatelé a jejich zaměstnanci</a:t>
            </a:r>
            <a:endParaRPr lang="cs-CZ" dirty="0">
              <a:solidFill>
                <a:srgbClr val="F5F5F5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OSVČ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B2F19B9-4DA1-45DF-9D0E-1C7584E7FC05}"/>
              </a:ext>
            </a:extLst>
          </p:cNvPr>
          <p:cNvSpPr/>
          <p:nvPr/>
        </p:nvSpPr>
        <p:spPr>
          <a:xfrm>
            <a:off x="227440" y="4932394"/>
            <a:ext cx="8412560" cy="15857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Kontakty: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Ing. Aleš Sedlák,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Telefon: +420 950 195 703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</a:t>
            </a:r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ales.sedlak@mpsv.cz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Mgr. Alžběta Procházková, Telefon: +420 950 192 187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E-mail: alzbeta.prochazkova@mpsv.cz</a:t>
            </a:r>
            <a:endParaRPr lang="cs-CZ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cs-CZ" sz="18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85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6736"/>
          </a:xfrm>
        </p:spPr>
        <p:txBody>
          <a:bodyPr/>
          <a:lstStyle/>
          <a:p>
            <a:r>
              <a:rPr lang="cs-CZ" b="1" i="0" u="none" strike="noStrike" baseline="0" dirty="0">
                <a:latin typeface="Arial" panose="020B0604020202020204" pitchFamily="34" charset="0"/>
              </a:rPr>
              <a:t>OP spravedlivá transformace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B5DBC02-316C-4FC0-9F2A-D3CE361CB937}"/>
              </a:ext>
            </a:extLst>
          </p:cNvPr>
          <p:cNvSpPr/>
          <p:nvPr/>
        </p:nvSpPr>
        <p:spPr>
          <a:xfrm>
            <a:off x="227440" y="1242669"/>
            <a:ext cx="8424000" cy="218633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Předpokládané vyhlášení výzev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2. čtvrtletí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F5F5F5"/>
                </a:solidFill>
                <a:latin typeface="Arial"/>
              </a:rPr>
              <a:t>Žadatelé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zaměstnavatelé (vyjma OSVČ) v transformaci, profesní a podnikatelská sdružení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Alokace výzev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Karlovarský kraj		60 mil. Kč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5F5F5"/>
                </a:solidFill>
                <a:latin typeface="Arial"/>
              </a:rPr>
              <a:t>                           Ústecký kraj           	500 mil. Kč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         Moravskoslezský kraj	360 mil. Kč		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E317F969-AC53-47DD-AFE6-418358C33362}"/>
              </a:ext>
            </a:extLst>
          </p:cNvPr>
          <p:cNvSpPr/>
          <p:nvPr/>
        </p:nvSpPr>
        <p:spPr>
          <a:xfrm>
            <a:off x="216000" y="3584932"/>
            <a:ext cx="8424000" cy="15722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Podporované aktivity - kurzy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5F5F5"/>
                </a:solidFill>
                <a:latin typeface="Arial"/>
              </a:rPr>
              <a:t>Zvyšování kvalifikace a rekvalifikace pracovníků pro nová odvětví</a:t>
            </a:r>
          </a:p>
          <a:p>
            <a:pPr marL="371700" lvl="1" indent="-342900"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Doplňková aktivita – drobné investice (pouze pro MSP), pomoc s oddlužováním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B2F19B9-4DA1-45DF-9D0E-1C7584E7FC05}"/>
              </a:ext>
            </a:extLst>
          </p:cNvPr>
          <p:cNvSpPr/>
          <p:nvPr/>
        </p:nvSpPr>
        <p:spPr>
          <a:xfrm>
            <a:off x="238880" y="5313125"/>
            <a:ext cx="8412560" cy="129287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Kontakty: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https://www.opst.cz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schemeClr val="bg1"/>
                </a:solidFill>
              </a:rPr>
              <a:t>Mgr. Šárka Šebestíková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b="0" dirty="0">
                <a:solidFill>
                  <a:schemeClr val="bg1"/>
                </a:solidFill>
              </a:rPr>
              <a:t>sarka.sebestikova@mzp.cz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78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Ukázk</a:t>
            </a:r>
            <a:r>
              <a:rPr lang="cs-CZ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vyplnění žádosti o podporu v </a:t>
            </a:r>
            <a:r>
              <a:rPr lang="cs-CZ" sz="3600" dirty="0" err="1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cs-CZ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kp21+ 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4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B871-6F85-48C2-B6BF-C8C6DB7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8DA2E-6545-44A8-ADED-42E089B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6" y="1493432"/>
            <a:ext cx="8424000" cy="5112568"/>
          </a:xfrm>
        </p:spPr>
        <p:txBody>
          <a:bodyPr/>
          <a:lstStyle/>
          <a:p>
            <a:pPr marL="432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400" b="1" dirty="0">
                <a:solidFill>
                  <a:srgbClr val="164088"/>
                </a:solidFill>
                <a:latin typeface="Arial"/>
              </a:rPr>
              <a:t>Alokace výzvy: </a:t>
            </a:r>
            <a:r>
              <a:rPr lang="cs-CZ" sz="2400" dirty="0">
                <a:solidFill>
                  <a:srgbClr val="164088"/>
                </a:solidFill>
                <a:latin typeface="Arial"/>
              </a:rPr>
              <a:t>1 mld. Kč</a:t>
            </a:r>
          </a:p>
          <a:p>
            <a:pPr marL="432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400" b="1" dirty="0">
                <a:solidFill>
                  <a:srgbClr val="164088"/>
                </a:solidFill>
                <a:latin typeface="Arial"/>
              </a:rPr>
              <a:t>Způsobilé výdaje projektu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Minimální výše způsobilých výdajů projektu:   1 mil. Kč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Maximální výše způsobilých výdajů projektu:  6 mil. Kč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Forma financování: 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ex post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Proplácení dotace</a:t>
            </a:r>
            <a:r>
              <a:rPr lang="cs-CZ" dirty="0">
                <a:solidFill>
                  <a:srgbClr val="164088"/>
                </a:solidFill>
                <a:latin typeface="Arial"/>
              </a:rPr>
              <a:t>: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Pravidelně po vykázání realizovaných aktivit ve zprávě o realizaci</a:t>
            </a:r>
          </a:p>
          <a:p>
            <a:pPr marL="720000" marR="0" lvl="2" indent="-432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Zpráva o realizaci zpravidla 1x za 6 měsíců</a:t>
            </a:r>
          </a:p>
          <a:p>
            <a:pPr>
              <a:buClr>
                <a:srgbClr val="5FBBF5"/>
              </a:buClr>
              <a:defRPr/>
            </a:pPr>
            <a:endParaRPr lang="cs-CZ" sz="1800" b="1" dirty="0">
              <a:solidFill>
                <a:srgbClr val="164088"/>
              </a:solidFill>
              <a:latin typeface="Arial"/>
            </a:endParaRP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defRPr/>
            </a:pPr>
            <a:endParaRPr lang="cs-CZ" sz="1800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1286100" lvl="3" indent="-342900">
              <a:buClr>
                <a:srgbClr val="5FBBF5"/>
              </a:buClr>
              <a:buFont typeface="Arial" panose="020B0604020202020204" pitchFamily="34" charset="0"/>
              <a:buChar char="•"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kumimoji="0" lang="cs-CZ" b="0" i="0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2FF35-BA8B-4049-9FF4-BD6FA323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9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Oprávnění žadatelé obecně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61605"/>
              </p:ext>
            </p:extLst>
          </p:nvPr>
        </p:nvGraphicFramePr>
        <p:xfrm>
          <a:off x="360000" y="1556792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Oprávnění </a:t>
            </a:r>
            <a:r>
              <a:rPr lang="cs-CZ" dirty="0"/>
              <a:t>Žadatelé konkrétně</a:t>
            </a: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AFDDF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56792"/>
            <a:ext cx="8460443" cy="475252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D5598-298A-488C-A68C-F3CCCA62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8F61722-DDCB-47B8-AC35-DBF3E3055FCF}"/>
              </a:ext>
            </a:extLst>
          </p:cNvPr>
          <p:cNvSpPr txBox="1">
            <a:spLocks/>
          </p:cNvSpPr>
          <p:nvPr/>
        </p:nvSpPr>
        <p:spPr>
          <a:xfrm>
            <a:off x="179756" y="1516116"/>
            <a:ext cx="8784488" cy="4999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Obchodní korporace 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vymezené zákonem č. 90/2012 Sb., o obchodních korporacích</a:t>
            </a:r>
          </a:p>
          <a:p>
            <a:pPr marL="828900" lvl="2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Obchodní společnosti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Veřejná obchodní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Komanditní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Společnost s ručením omezeným 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Akciová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Evropská společnost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Evropské hospodářské zájmové sdružení</a:t>
            </a:r>
          </a:p>
          <a:p>
            <a:pPr marL="828900" lvl="2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64088"/>
                </a:solidFill>
                <a:latin typeface="Arial"/>
              </a:rPr>
              <a:t>Družstva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Družstvo</a:t>
            </a:r>
          </a:p>
          <a:p>
            <a:pPr marL="1080900" lvl="3" indent="-342900"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64088"/>
                </a:solidFill>
                <a:latin typeface="Arial"/>
              </a:rPr>
              <a:t>Evropská družstevní společnost</a:t>
            </a: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29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Oprávnění </a:t>
            </a:r>
            <a:r>
              <a:rPr lang="cs-CZ" dirty="0"/>
              <a:t>Žadatelé konkrétně</a:t>
            </a: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AFDDF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56792"/>
            <a:ext cx="8460443" cy="475252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endParaRPr kumimoji="0" lang="pl-PL" sz="3000" i="0" u="none" strike="noStrike" kern="1200" cap="none" spc="0" normalizeH="0" baseline="0" noProof="0" dirty="0">
              <a:ln>
                <a:noFill/>
              </a:ln>
              <a:solidFill>
                <a:srgbClr val="164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D5598-298A-488C-A68C-F3CCCA62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8F61722-DDCB-47B8-AC35-DBF3E3055FCF}"/>
              </a:ext>
            </a:extLst>
          </p:cNvPr>
          <p:cNvSpPr txBox="1">
            <a:spLocks/>
          </p:cNvSpPr>
          <p:nvPr/>
        </p:nvSpPr>
        <p:spPr>
          <a:xfrm>
            <a:off x="197977" y="1408610"/>
            <a:ext cx="8784488" cy="4752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Státní podnik 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dle zákona č. 77/1997 Sb., o státním podniku</a:t>
            </a:r>
          </a:p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Státní organizace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 – státní organizace dle zákona č. 77/2002 Sb., o akciové společnosti České dráhy, státní organizaci Správa železnic a o změně zákona č. 266/1994 Sb., o dráhách, ve znění pozdějších předpisů, a zákona č. 77/1997 Sb., o státním podniku, ve znění pozdějších předpisů</a:t>
            </a:r>
          </a:p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Osoba samostatně výdělečně činná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 dle zákona č. 155/1995 Sb., o důchodovém pojištění</a:t>
            </a:r>
          </a:p>
          <a:p>
            <a:pPr>
              <a:buClr>
                <a:srgbClr val="5FBBF5"/>
              </a:buClr>
              <a:defRPr/>
            </a:pPr>
            <a:r>
              <a:rPr lang="cs-CZ" sz="2200" b="1" dirty="0">
                <a:solidFill>
                  <a:srgbClr val="164088"/>
                </a:solidFill>
                <a:latin typeface="Arial"/>
              </a:rPr>
              <a:t>Evidované právnické osoby 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dle zákona č. 3/2002 Sb., </a:t>
            </a:r>
            <a:r>
              <a:rPr lang="cs-CZ" sz="2200" b="1" dirty="0">
                <a:solidFill>
                  <a:srgbClr val="164088"/>
                </a:solidFill>
                <a:latin typeface="Arial"/>
              </a:rPr>
              <a:t>o církvích a náboženských společnostech</a:t>
            </a:r>
            <a:r>
              <a:rPr lang="cs-CZ" sz="2200" dirty="0">
                <a:solidFill>
                  <a:srgbClr val="164088"/>
                </a:solidFill>
                <a:latin typeface="Arial"/>
              </a:rPr>
              <a:t>, pokud poskytují zdravotní, kulturní, vzdělávací a sociální služby nebo sociálně právní ochranu dětí a pokud k datu vyhlášení výzvy prokazatelně existují minimálně jeden rok</a:t>
            </a: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defRPr/>
            </a:pPr>
            <a:endParaRPr lang="cs-CZ" b="1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828900" lvl="2" indent="-342900">
              <a:buClr>
                <a:srgbClr val="5FBBF5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64088"/>
              </a:solidFill>
              <a:latin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4142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U:\1_3_POMOC_PRAC_PODNIKŮM_A_PODNIKATELŮM\VYZVA_002_SOUTEZNI\KULATÉ_STOLY\kulatý stůl_2017\Zápis\Příloha č. 1_Setkání_8.12.2017.pptx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2D90C-C04A-47FC-8980-C9DA000B2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581EA-A1D1-46FA-95C0-756AE194780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94F5CE-A03B-44AF-809A-BD0261F20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3269</Words>
  <Application>Microsoft Office PowerPoint</Application>
  <PresentationFormat>Předvádění na obrazovce (4:3)</PresentationFormat>
  <Paragraphs>560</Paragraphs>
  <Slides>58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58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Trebuchet MS</vt:lpstr>
      <vt:lpstr>Wingdings</vt:lpstr>
      <vt:lpstr>Wingdings 3</vt:lpstr>
      <vt:lpstr>prezentace</vt:lpstr>
      <vt:lpstr>1_prezentace</vt:lpstr>
      <vt:lpstr>2_prezentace</vt:lpstr>
      <vt:lpstr>3_prezentace</vt:lpstr>
      <vt:lpstr>4_prezentace</vt:lpstr>
      <vt:lpstr>5_prezentace</vt:lpstr>
      <vt:lpstr>6_prezentace</vt:lpstr>
      <vt:lpstr>7_prezentace</vt:lpstr>
      <vt:lpstr>9_prezentace</vt:lpstr>
      <vt:lpstr>UPOZORNĚNÍ  TATO PREZENTACE SLOUŽÍ POUZE JAKO PODPŮRNÝ MATERIÁL K SLOVNÍMU VÝKLADU TÉMAT PROBÍRANÝCH NA SEMINÁŘÍCH PRO ŽADATELE.  TATO PREZENTACE NEPŘEDSTAVUJE KOMPLETNÍ VÝČET PODMÍNEK VÝZVY A SOUVISEJÍCÍCH PRAVIDEL, ŘIĎTE SE VŽDY TEXTEM VÝZVY A DALŠÍMI RELEVANTNÍMI DOKUMENTY.</vt:lpstr>
      <vt:lpstr>Výzva 03_23_047  podnikové vzdělávání (1)</vt:lpstr>
      <vt:lpstr>PROGRAM</vt:lpstr>
      <vt:lpstr>Základní informace, finanční data, oprávnění žadateléů zaměstnanosti, P1, SC 1.1  </vt:lpstr>
      <vt:lpstr>základní informace</vt:lpstr>
      <vt:lpstr>finanční data</vt:lpstr>
      <vt:lpstr>Oprávnění žadatelé obecně</vt:lpstr>
      <vt:lpstr>Oprávnění Žadatelé konkrétně</vt:lpstr>
      <vt:lpstr>Oprávnění Žadatelé konkrétně</vt:lpstr>
      <vt:lpstr>Vyloučení žadatelé</vt:lpstr>
      <vt:lpstr>Partnerství, další zapojené subjekty</vt:lpstr>
      <vt:lpstr>Míra spolufinancování, režim veřejné podpory</vt:lpstr>
      <vt:lpstr>míra spolufinancování</vt:lpstr>
      <vt:lpstr>Veřejná podpora</vt:lpstr>
      <vt:lpstr>Podpora de minimis - limity</vt:lpstr>
      <vt:lpstr>Podporované aktivity, jednotkové náklady, P1, SC 1.1  </vt:lpstr>
      <vt:lpstr>Podporované aktivity</vt:lpstr>
      <vt:lpstr>digitální vzdělávání</vt:lpstr>
      <vt:lpstr>Aktivity – rozdělení</vt:lpstr>
      <vt:lpstr>Prezenční vzdělávání</vt:lpstr>
      <vt:lpstr>Distanční vzdělávání</vt:lpstr>
      <vt:lpstr>Nepodporované vzdělávání</vt:lpstr>
      <vt:lpstr>Pravidla pro realizaci</vt:lpstr>
      <vt:lpstr>Pravidla pro realizaci</vt:lpstr>
      <vt:lpstr>Plánování aktivit</vt:lpstr>
      <vt:lpstr>jednotkové náklady</vt:lpstr>
      <vt:lpstr>Jednotka „mzdový příspěvek“</vt:lpstr>
      <vt:lpstr>Jednotkové náklady - doložení jednotek</vt:lpstr>
      <vt:lpstr>Jednotkové náklady - doložení jednotek </vt:lpstr>
      <vt:lpstr>jednotkové náklady</vt:lpstr>
      <vt:lpstr>Jednotkové náklady – příklad</vt:lpstr>
      <vt:lpstr>Cílové skupiny, indikátory, místo realizace</vt:lpstr>
      <vt:lpstr>cílové skupiny</vt:lpstr>
      <vt:lpstr>indikátory</vt:lpstr>
      <vt:lpstr>indikátory</vt:lpstr>
      <vt:lpstr>Místo realizace</vt:lpstr>
      <vt:lpstr>Hodnocení žádosti o podporupartnerství paktů zaměstnanosti, P1, SC 1.1  </vt:lpstr>
      <vt:lpstr>Hodnocení žádosti o podporu</vt:lpstr>
      <vt:lpstr>Hodnocení přijatelnosti a formálních náležitostí</vt:lpstr>
      <vt:lpstr>Hodnocení přijatelnosti a formálních náležitostí</vt:lpstr>
      <vt:lpstr>Věcné hodnocení</vt:lpstr>
      <vt:lpstr>Podíl účastníků na počtu pracovníků </vt:lpstr>
      <vt:lpstr>Podíl účastníků ve věku 55 a více let na celkovém počtu účastníků</vt:lpstr>
      <vt:lpstr>Sídlo žadatele ve strukturálně postižených regionech (krajích)</vt:lpstr>
      <vt:lpstr>Vztah mezi celk. počtem účastníků a celk. způsobilými výdaji </vt:lpstr>
      <vt:lpstr>Příprava Žádosti o podporu, související dokumentypaktů zaměstnanosti, P1, SC 1.1  </vt:lpstr>
      <vt:lpstr>Příprava žádosti o podporu</vt:lpstr>
      <vt:lpstr>Podání žádosti o podporu</vt:lpstr>
      <vt:lpstr>Čestné prohlášení o počtu pracovníků</vt:lpstr>
      <vt:lpstr>ČESTNÉ PROHLÁŠENÍ O POČTU PRACOVNÍKŮ</vt:lpstr>
      <vt:lpstr>Relevantní dokumenty a odkazy</vt:lpstr>
      <vt:lpstr>Kontakty a dotazy1.1  </vt:lpstr>
      <vt:lpstr>KONTAKTY</vt:lpstr>
      <vt:lpstr>Další možnosti podpory vzdělávání zaměstnanců SC 1.1  </vt:lpstr>
      <vt:lpstr>národní plán obnovy – „Digi pro firmu“</vt:lpstr>
      <vt:lpstr>„KVAZAM“ / „POVEZ III“</vt:lpstr>
      <vt:lpstr>OP spravedlivá transformace</vt:lpstr>
      <vt:lpstr>Ukázka vyplnění žádosti o podporu v is kp21+ zaměstnanosti, P1, SC 1.1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2023-04-25T15:28:05Z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