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aveSubsetFonts="true" autoCompressPictures="false">
  <p:sldMasterIdLst>
    <p:sldMasterId id="2147483665" r:id="rId4"/>
    <p:sldMasterId id="2147483691" r:id="rId5"/>
    <p:sldMasterId id="2147483692" r:id="rId6"/>
    <p:sldMasterId id="2147483714" r:id="rId7"/>
    <p:sldMasterId id="2147483716" r:id="rId8"/>
  </p:sldMasterIdLst>
  <p:notesMasterIdLst>
    <p:notesMasterId r:id="rId26"/>
  </p:notesMasterIdLst>
  <p:handoutMasterIdLst>
    <p:handoutMasterId r:id="rId27"/>
  </p:handoutMasterIdLst>
  <p:sldIdLst>
    <p:sldId id="256" r:id="rId9"/>
    <p:sldId id="260" r:id="rId10"/>
    <p:sldId id="291" r:id="rId11"/>
    <p:sldId id="304" r:id="rId12"/>
    <p:sldId id="307" r:id="rId13"/>
    <p:sldId id="308" r:id="rId14"/>
    <p:sldId id="305" r:id="rId15"/>
    <p:sldId id="306" r:id="rId16"/>
    <p:sldId id="309" r:id="rId17"/>
    <p:sldId id="314" r:id="rId18"/>
    <p:sldId id="313" r:id="rId19"/>
    <p:sldId id="310" r:id="rId20"/>
    <p:sldId id="303" r:id="rId21"/>
    <p:sldId id="311" r:id="rId22"/>
    <p:sldId id="312" r:id="rId23"/>
    <p:sldId id="285" r:id="rId24"/>
    <p:sldId id="286" r:id="rId25"/>
  </p:sldIdLst>
  <p:sldSz cx="12192000" cy="6858000"/>
  <p:notesSz cx="6858000" cy="9144000"/>
  <p:defaultTextStyle>
    <a:defPPr>
      <a:defRPr lang="en-US"/>
    </a:defPPr>
    <a:lvl1pPr marL="0" algn="l" defTabSz="914377" rtl="false" eaLnBrk="true" latinLnBrk="false" hangingPunct="true">
      <a:defRPr sz="1800" kern="1200">
        <a:solidFill>
          <a:schemeClr val="tx1"/>
        </a:solidFill>
        <a:latin typeface="+mn-lt"/>
        <a:ea typeface="+mn-ea"/>
        <a:cs typeface="+mn-cs"/>
      </a:defRPr>
    </a:lvl1pPr>
    <a:lvl2pPr marL="457189" algn="l" defTabSz="914377" rtl="false" eaLnBrk="true" latinLnBrk="false" hangingPunct="true">
      <a:defRPr sz="1800" kern="1200">
        <a:solidFill>
          <a:schemeClr val="tx1"/>
        </a:solidFill>
        <a:latin typeface="+mn-lt"/>
        <a:ea typeface="+mn-ea"/>
        <a:cs typeface="+mn-cs"/>
      </a:defRPr>
    </a:lvl2pPr>
    <a:lvl3pPr marL="914377" algn="l" defTabSz="914377" rtl="false" eaLnBrk="true" latinLnBrk="false" hangingPunct="true">
      <a:defRPr sz="1800" kern="1200">
        <a:solidFill>
          <a:schemeClr val="tx1"/>
        </a:solidFill>
        <a:latin typeface="+mn-lt"/>
        <a:ea typeface="+mn-ea"/>
        <a:cs typeface="+mn-cs"/>
      </a:defRPr>
    </a:lvl3pPr>
    <a:lvl4pPr marL="1371566" algn="l" defTabSz="914377" rtl="false" eaLnBrk="true" latinLnBrk="false" hangingPunct="true">
      <a:defRPr sz="1800" kern="1200">
        <a:solidFill>
          <a:schemeClr val="tx1"/>
        </a:solidFill>
        <a:latin typeface="+mn-lt"/>
        <a:ea typeface="+mn-ea"/>
        <a:cs typeface="+mn-cs"/>
      </a:defRPr>
    </a:lvl4pPr>
    <a:lvl5pPr marL="1828754" algn="l" defTabSz="914377" rtl="false" eaLnBrk="true" latinLnBrk="false" hangingPunct="true">
      <a:defRPr sz="1800" kern="1200">
        <a:solidFill>
          <a:schemeClr val="tx1"/>
        </a:solidFill>
        <a:latin typeface="+mn-lt"/>
        <a:ea typeface="+mn-ea"/>
        <a:cs typeface="+mn-cs"/>
      </a:defRPr>
    </a:lvl5pPr>
    <a:lvl6pPr marL="2285943" algn="l" defTabSz="914377" rtl="false" eaLnBrk="true" latinLnBrk="false" hangingPunct="true">
      <a:defRPr sz="1800" kern="1200">
        <a:solidFill>
          <a:schemeClr val="tx1"/>
        </a:solidFill>
        <a:latin typeface="+mn-lt"/>
        <a:ea typeface="+mn-ea"/>
        <a:cs typeface="+mn-cs"/>
      </a:defRPr>
    </a:lvl6pPr>
    <a:lvl7pPr marL="2743131" algn="l" defTabSz="914377" rtl="false" eaLnBrk="true" latinLnBrk="false" hangingPunct="true">
      <a:defRPr sz="1800" kern="1200">
        <a:solidFill>
          <a:schemeClr val="tx1"/>
        </a:solidFill>
        <a:latin typeface="+mn-lt"/>
        <a:ea typeface="+mn-ea"/>
        <a:cs typeface="+mn-cs"/>
      </a:defRPr>
    </a:lvl7pPr>
    <a:lvl8pPr marL="3200320" algn="l" defTabSz="914377" rtl="false" eaLnBrk="true" latinLnBrk="false" hangingPunct="true">
      <a:defRPr sz="1800" kern="1200">
        <a:solidFill>
          <a:schemeClr val="tx1"/>
        </a:solidFill>
        <a:latin typeface="+mn-lt"/>
        <a:ea typeface="+mn-ea"/>
        <a:cs typeface="+mn-cs"/>
      </a:defRPr>
    </a:lvl8pPr>
    <a:lvl9pPr marL="3657509" algn="l" defTabSz="914377" rtl="false" eaLnBrk="true" latinLnBrk="false" hangingPunct="true">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id="{E8292662-CC42-6649-8D63-1371724B77FF}" name="Covers">
          <p14:sldIdLst>
            <p14:sldId id="256"/>
            <p14:sldId id="260"/>
            <p14:sldId id="291"/>
            <p14:sldId id="304"/>
            <p14:sldId id="307"/>
            <p14:sldId id="308"/>
            <p14:sldId id="305"/>
            <p14:sldId id="306"/>
            <p14:sldId id="309"/>
            <p14:sldId id="314"/>
            <p14:sldId id="313"/>
            <p14:sldId id="310"/>
            <p14:sldId id="303"/>
            <p14:sldId id="311"/>
            <p14:sldId id="312"/>
          </p14:sldIdLst>
        </p14:section>
        <p14:section id="{793E4616-E71F-9A4E-B9E4-7D4F839D552C}" name="Pages - Photo + Text">
          <p14:sldIdLst/>
        </p14:section>
        <p14:section id="{6E760C69-7A70-C647-95AE-5302476424B3}" name="Closing">
          <p14:sldIdLst>
            <p14:sldId id="285"/>
            <p14:sldId id="286"/>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C6EBA43E-B363-605F-77EE-59207F592D54}" initials="SP" name="SEDLACKOVA Petra" providerId="AD" userId="S::psedlackova@iom.int::2ed3acda-699e-472f-b8d1-5154a32ea69a"/>
  <p188:author id="{3335AD6C-7C3F-7A37-35ED-6246127C7215}" initials="BL" name="BULTOVA Lucie" providerId="AD" userId="S::lbultova@iom.int::904e9fd9-980a-4bdb-9666-c545db093777"/>
</p188: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showPr showNarration="true">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A0"/>
    <a:srgbClr val="FFFFFF"/>
    <a:srgbClr val="418FDE"/>
    <a:srgbClr val="B3C2E3"/>
    <a:srgbClr val="91AAD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p1510="http://schemas.microsoft.com/office/powerpoint/2015/10/main" xmlns:a="http://schemas.openxmlformats.org/drawingml/2006/main" xmlns:r="http://schemas.openxmlformats.org/officeDocument/2006/relationships">
  <p1510:revLst>
    <p1510:client dt="2023-09-12T08:14:30.842" id="{07FD97CE-CFF1-4959-925B-7F73BB970B85}" v="1" vWet="5"/>
    <p1510:client dt="2023-09-11T10:57:27.230" id="{32E2DFBE-46C8-69FB-0902-3BB2EF54109E}" v="63"/>
    <p1510:client dt="2023-09-12T10:13:36.670" id="{D38A17FC-B3C6-D32A-ECC5-F130C54D8E66}" v="275"/>
    <p1510:client dt="2023-09-12T08:32:58.840" id="{DDE611E5-6319-CAEC-E826-09A5F76BDA32}" v="299"/>
  </p1510:revLst>
</p1510:revInfo>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slideViewPr>
    <p:cSldViewPr snapToGrid="false">
      <p:cViewPr>
        <p:scale>
          <a:sx n="1" d="2"/>
          <a:sy n="1" d="2"/>
        </p:scale>
        <p:origin x="0" y="0"/>
      </p:cViewPr>
      <p:guideLst>
        <p:guide orient="horz" pos="2160"/>
        <p:guide pos="3840"/>
      </p:guideLst>
    </p:cSldViewPr>
  </p:slideViewPr>
  <p:notesViewPr>
    <p:cSldViewPr snapToGrid="false">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
    <Relationship Target="slides/slide5.xml" Type="http://schemas.openxmlformats.org/officeDocument/2006/relationships/slide" Id="rId13"/>
    <Relationship Target="slides/slide10.xml" Type="http://schemas.openxmlformats.org/officeDocument/2006/relationships/slide" Id="rId18"/>
    <Relationship Target="notesMasters/notesMaster1.xml" Type="http://schemas.openxmlformats.org/officeDocument/2006/relationships/notesMaster" Id="rId26"/>
    <Relationship Target="../customXml/item3.xml" Type="http://schemas.openxmlformats.org/officeDocument/2006/relationships/customXml" Id="rId3"/>
    <Relationship Target="slides/slide13.xml" Type="http://schemas.openxmlformats.org/officeDocument/2006/relationships/slide" Id="rId21"/>
    <Relationship Target="slideMasters/slideMaster4.xml" Type="http://schemas.openxmlformats.org/officeDocument/2006/relationships/slideMaster" Id="rId7"/>
    <Relationship Target="slides/slide4.xml" Type="http://schemas.openxmlformats.org/officeDocument/2006/relationships/slide" Id="rId12"/>
    <Relationship Target="slides/slide9.xml" Type="http://schemas.openxmlformats.org/officeDocument/2006/relationships/slide" Id="rId17"/>
    <Relationship Target="slides/slide17.xml" Type="http://schemas.openxmlformats.org/officeDocument/2006/relationships/slide" Id="rId25"/>
    <Relationship Target="authors.xml" Type="http://schemas.microsoft.com/office/2018/10/relationships/authors" Id="rId33"/>
    <Relationship Target="../customXml/item2.xml" Type="http://schemas.openxmlformats.org/officeDocument/2006/relationships/customXml" Id="rId2"/>
    <Relationship Target="slides/slide8.xml" Type="http://schemas.openxmlformats.org/officeDocument/2006/relationships/slide" Id="rId16"/>
    <Relationship Target="slides/slide12.xml" Type="http://schemas.openxmlformats.org/officeDocument/2006/relationships/slide" Id="rId20"/>
    <Relationship Target="viewProps.xml" Type="http://schemas.openxmlformats.org/officeDocument/2006/relationships/viewProps" Id="rId29"/>
    <Relationship Target="../customXml/item1.xml" Type="http://schemas.openxmlformats.org/officeDocument/2006/relationships/customXml" Id="rId1"/>
    <Relationship Target="slideMasters/slideMaster3.xml" Type="http://schemas.openxmlformats.org/officeDocument/2006/relationships/slideMaster" Id="rId6"/>
    <Relationship Target="slides/slide3.xml" Type="http://schemas.openxmlformats.org/officeDocument/2006/relationships/slide" Id="rId11"/>
    <Relationship Target="slides/slide16.xml" Type="http://schemas.openxmlformats.org/officeDocument/2006/relationships/slide" Id="rId24"/>
    <Relationship Target="revisionInfo.xml" Type="http://schemas.microsoft.com/office/2015/10/relationships/revisionInfo" Id="rId32"/>
    <Relationship Target="slideMasters/slideMaster2.xml" Type="http://schemas.openxmlformats.org/officeDocument/2006/relationships/slideMaster" Id="rId5"/>
    <Relationship Target="slides/slide7.xml" Type="http://schemas.openxmlformats.org/officeDocument/2006/relationships/slide" Id="rId15"/>
    <Relationship Target="slides/slide15.xml" Type="http://schemas.openxmlformats.org/officeDocument/2006/relationships/slide" Id="rId23"/>
    <Relationship Target="presProps.xml" Type="http://schemas.openxmlformats.org/officeDocument/2006/relationships/presProps" Id="rId28"/>
    <Relationship Target="slides/slide2.xml" Type="http://schemas.openxmlformats.org/officeDocument/2006/relationships/slide" Id="rId10"/>
    <Relationship Target="slides/slide11.xml" Type="http://schemas.openxmlformats.org/officeDocument/2006/relationships/slide" Id="rId19"/>
    <Relationship Target="tableStyles.xml" Type="http://schemas.openxmlformats.org/officeDocument/2006/relationships/tableStyles" Id="rId31"/>
    <Relationship Target="slideMasters/slideMaster1.xml" Type="http://schemas.openxmlformats.org/officeDocument/2006/relationships/slideMaster" Id="rId4"/>
    <Relationship Target="slides/slide1.xml" Type="http://schemas.openxmlformats.org/officeDocument/2006/relationships/slide" Id="rId9"/>
    <Relationship Target="slides/slide6.xml" Type="http://schemas.openxmlformats.org/officeDocument/2006/relationships/slide" Id="rId14"/>
    <Relationship Target="slides/slide14.xml" Type="http://schemas.openxmlformats.org/officeDocument/2006/relationships/slide" Id="rId22"/>
    <Relationship Target="handoutMasters/handoutMaster1.xml" Type="http://schemas.openxmlformats.org/officeDocument/2006/relationships/handoutMaster" Id="rId27"/>
    <Relationship Target="theme/theme1.xml" Type="http://schemas.openxmlformats.org/officeDocument/2006/relationships/theme" Id="rId30"/>
    <Relationship Target="slideMasters/slideMaster5.xml" Type="http://schemas.openxmlformats.org/officeDocument/2006/relationships/slideMaster" Id="rId8"/>
</Relationships>

</file>

<file path=ppt/handoutMasters/_rels/handoutMaster1.xml.rels><?xml version="1.0" encoding="UTF-8" standalone="yes"?>
<Relationships xmlns="http://schemas.openxmlformats.org/package/2006/relationships">
    <Relationship Target="../theme/theme7.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959BC3-9FD2-EA4F-B606-513566566D94}"/>
              </a:ext>
            </a:extLst>
          </p:cNvPr>
          <p:cNvSpPr>
            <a:spLocks noGrp="true"/>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endParaRPr lang="en-US"/>
          </a:p>
        </p:txBody>
      </p:sp>
      <p:sp>
        <p:nvSpPr>
          <p:cNvPr id="3" name="Date Placeholder 2">
            <a:extLst>
              <a:ext uri="{FF2B5EF4-FFF2-40B4-BE49-F238E27FC236}">
                <a16:creationId xmlns:a16="http://schemas.microsoft.com/office/drawing/2014/main" id="{C0C701E2-850D-1645-B017-237E5AEA27FE}"/>
              </a:ext>
            </a:extLst>
          </p:cNvPr>
          <p:cNvSpPr>
            <a:spLocks noGrp="true"/>
          </p:cNvSpPr>
          <p:nvPr>
            <p:ph type="dt" sz="quarter" idx="1"/>
          </p:nvPr>
        </p:nvSpPr>
        <p:spPr>
          <a:xfrm>
            <a:off x="3884613" y="0"/>
            <a:ext cx="2971800" cy="458788"/>
          </a:xfrm>
          <a:prstGeom prst="rect">
            <a:avLst/>
          </a:prstGeom>
        </p:spPr>
        <p:txBody>
          <a:bodyPr vert="horz" lIns="91440" tIns="45720" rIns="91440" bIns="45720" rtlCol="false"/>
          <a:lstStyle>
            <a:lvl1pPr algn="r">
              <a:defRPr sz="1200"/>
            </a:lvl1pPr>
          </a:lstStyle>
          <a:p>
            <a:fld id="{5C77EB0D-43C1-6447-A65E-80F01902CF2C}" type="datetimeFigureOut">
              <a:t>9/12/2023</a:t>
            </a:fld>
            <a:endParaRPr lang="en-US"/>
          </a:p>
        </p:txBody>
      </p:sp>
      <p:sp>
        <p:nvSpPr>
          <p:cNvPr id="4" name="Footer Placeholder 3">
            <a:extLst>
              <a:ext uri="{FF2B5EF4-FFF2-40B4-BE49-F238E27FC236}">
                <a16:creationId xmlns:a16="http://schemas.microsoft.com/office/drawing/2014/main" id="{1B1A2BFD-14F2-9042-8F63-7915F619B843}"/>
              </a:ext>
            </a:extLst>
          </p:cNvPr>
          <p:cNvSpPr>
            <a:spLocks noGrp="true"/>
          </p:cNvSpPr>
          <p:nvPr>
            <p:ph type="ftr" sz="quarter" idx="2"/>
          </p:nvPr>
        </p:nvSpPr>
        <p:spPr>
          <a:xfrm>
            <a:off x="0" y="8685213"/>
            <a:ext cx="2971800" cy="458787"/>
          </a:xfrm>
          <a:prstGeom prst="rect">
            <a:avLst/>
          </a:prstGeom>
        </p:spPr>
        <p:txBody>
          <a:bodyPr vert="horz" lIns="91440" tIns="45720" rIns="91440" bIns="45720" rtlCol="false"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BBDDF-45DE-454B-9A04-DA1F768A864B}"/>
              </a:ext>
            </a:extLst>
          </p:cNvPr>
          <p:cNvSpPr>
            <a:spLocks noGrp="true"/>
          </p:cNvSpPr>
          <p:nvPr>
            <p:ph type="sldNum" sz="quarter" idx="3"/>
          </p:nvPr>
        </p:nvSpPr>
        <p:spPr>
          <a:xfrm>
            <a:off x="3884613" y="8685213"/>
            <a:ext cx="2971800" cy="458787"/>
          </a:xfrm>
          <a:prstGeom prst="rect">
            <a:avLst/>
          </a:prstGeom>
        </p:spPr>
        <p:txBody>
          <a:bodyPr vert="horz" lIns="91440" tIns="45720" rIns="91440" bIns="45720" rtlCol="false" anchor="b"/>
          <a:lstStyle>
            <a:lvl1pPr algn="r">
              <a:defRPr sz="1200"/>
            </a:lvl1pPr>
          </a:lstStyle>
          <a:p>
            <a:fld id="{140EAB66-EEE6-C14F-A734-AA7960F5B300}" type="slidenum">
              <a:t>‹#›</a:t>
            </a:fld>
            <a:endParaRPr lang="en-US"/>
          </a:p>
        </p:txBody>
      </p:sp>
    </p:spTree>
    <p:extLst>
      <p:ext uri="{BB962C8B-B14F-4D97-AF65-F5344CB8AC3E}">
        <p14:creationId xmlns:p14="http://schemas.microsoft.com/office/powerpoint/2010/main" val="4048207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Target="../theme/theme6.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endParaRPr lang="en-US"/>
          </a:p>
        </p:txBody>
      </p:sp>
      <p:sp>
        <p:nvSpPr>
          <p:cNvPr id="3" name="Date Placeholder 2"/>
          <p:cNvSpPr>
            <a:spLocks noGrp="true"/>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fld id="{A58F0F95-6F73-4CAA-8728-E06715965EC2}" type="datetimeFigureOut">
              <a:rPr lang="en-US" smtClean="false"/>
              <a:t>9/12/2023</a:t>
            </a:fld>
            <a:endParaRPr lang="en-US"/>
          </a:p>
        </p:txBody>
      </p:sp>
      <p:sp>
        <p:nvSpPr>
          <p:cNvPr id="4" name="Slide Image Placeholder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endParaRPr lang="en-US"/>
          </a:p>
        </p:txBody>
      </p:sp>
      <p:sp>
        <p:nvSpPr>
          <p:cNvPr id="5" name="Notes Placeholder 4"/>
          <p:cNvSpPr>
            <a:spLocks noGrp="true"/>
          </p:cNvSpPr>
          <p:nvPr>
            <p:ph type="body" sz="quarter" idx="3"/>
          </p:nvPr>
        </p:nvSpPr>
        <p:spPr>
          <a:xfrm>
            <a:off x="685800" y="4400550"/>
            <a:ext cx="5486400" cy="3600450"/>
          </a:xfrm>
          <a:prstGeom prst="rect">
            <a:avLst/>
          </a:prstGeom>
        </p:spPr>
        <p:txBody>
          <a:bodyPr vert="horz" lIns="91440" tIns="45720" rIns="91440" bIns="45720" rtlCol="fals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true"/>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endParaRPr lang="en-US"/>
          </a:p>
        </p:txBody>
      </p:sp>
      <p:sp>
        <p:nvSpPr>
          <p:cNvPr id="7" name="Slide Number Placeholder 6"/>
          <p:cNvSpPr>
            <a:spLocks noGrp="true"/>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fld id="{6EE849C5-F583-419F-B018-DA6CA37ECFBD}" type="slidenum">
              <a:rPr lang="en-US" smtClean="false"/>
              <a:t>‹#›</a:t>
            </a:fld>
            <a:endParaRPr lang="en-US"/>
          </a:p>
        </p:txBody>
      </p:sp>
    </p:spTree>
    <p:extLst>
      <p:ext uri="{BB962C8B-B14F-4D97-AF65-F5344CB8AC3E}">
        <p14:creationId xmlns:p14="http://schemas.microsoft.com/office/powerpoint/2010/main" val="2777117584"/>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1.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2.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6.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9.xml.rels><?xml version="1.0" encoding="UTF-8" standalone="yes"?>
<Relationships xmlns="http://schemas.openxmlformats.org/package/2006/relationships">
    <Relationship Target="../media/image1.png" Type="http://schemas.openxmlformats.org/officeDocument/2006/relationships/image" Id="rId2"/>
    <Relationship Target="../slideMasters/slideMaster2.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0.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1.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2.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3.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4.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5.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6.xml.rels><?xml version="1.0" encoding="UTF-8" standalone="yes"?>
<Relationships xmlns="http://schemas.openxmlformats.org/package/2006/relationships">
    <Relationship Target="../media/image1.png" Type="http://schemas.openxmlformats.org/officeDocument/2006/relationships/image" Id="rId2"/>
    <Relationship Target="../slideMasters/slideMaster2.xml" Type="http://schemas.openxmlformats.org/officeDocument/2006/relationships/slideMaster" Id="rId1"/>
</Relationships>

</file>

<file path=ppt/slideLayouts/_rels/slideLayout27.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8.xml.rels><?xml version="1.0" encoding="UTF-8" standalone="yes"?>
<Relationships xmlns="http://schemas.openxmlformats.org/package/2006/relationships">
    <Relationship Target="../media/image1.png" Type="http://schemas.openxmlformats.org/officeDocument/2006/relationships/image" Id="rId2"/>
    <Relationship Target="../slideMasters/slideMaster2.xml" Type="http://schemas.openxmlformats.org/officeDocument/2006/relationships/slideMaster" Id="rId1"/>
</Relationships>

</file>

<file path=ppt/slideLayouts/_rels/slideLayout29.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0.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31.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32.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33.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4.xml.rels><?xml version="1.0" encoding="UTF-8" standalone="yes"?>
<Relationships xmlns="http://schemas.openxmlformats.org/package/2006/relationships">
    <Relationship Target="../media/image1.png" Type="http://schemas.openxmlformats.org/officeDocument/2006/relationships/image" Id="rId2"/>
    <Relationship Target="../slideMasters/slideMaster3.xml" Type="http://schemas.openxmlformats.org/officeDocument/2006/relationships/slideMaster" Id="rId1"/>
</Relationships>

</file>

<file path=ppt/slideLayouts/_rels/slideLayout35.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6.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7.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8.xml.rels><?xml version="1.0" encoding="UTF-8" standalone="yes"?>
<Relationships xmlns="http://schemas.openxmlformats.org/package/2006/relationships">
    <Relationship Target="../slideMasters/slideMaster3.xml" Type="http://schemas.openxmlformats.org/officeDocument/2006/relationships/slideMaster" Id="rId1"/>
</Relationships>

</file>

<file path=ppt/slideLayouts/_rels/slideLayout39.xml.rels><?xml version="1.0" encoding="UTF-8" standalone="yes"?>
<Relationships xmlns="http://schemas.openxmlformats.org/package/2006/relationships">
    <Relationship Target="../slideMasters/slideMaster4.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0.xml.rels><?xml version="1.0" encoding="UTF-8" standalone="yes"?>
<Relationships xmlns="http://schemas.openxmlformats.org/package/2006/relationships">
    <Relationship Target="../media/image1.png" Type="http://schemas.openxmlformats.org/officeDocument/2006/relationships/image" Id="rId2"/>
    <Relationship Target="../slideMasters/slideMaster4.xml" Type="http://schemas.openxmlformats.org/officeDocument/2006/relationships/slideMaster" Id="rId1"/>
</Relationships>

</file>

<file path=ppt/slideLayouts/_rels/slideLayout41.xml.rels><?xml version="1.0" encoding="UTF-8" standalone="yes"?>
<Relationships xmlns="http://schemas.openxmlformats.org/package/2006/relationships">
    <Relationship Target="../slideMasters/slideMaster4.xml" Type="http://schemas.openxmlformats.org/officeDocument/2006/relationships/slideMaster" Id="rId1"/>
</Relationships>

</file>

<file path=ppt/slideLayouts/_rels/slideLayout42.xml.rels><?xml version="1.0" encoding="UTF-8" standalone="yes"?>
<Relationships xmlns="http://schemas.openxmlformats.org/package/2006/relationships">
    <Relationship Target="../slideMasters/slideMaster4.xml" Type="http://schemas.openxmlformats.org/officeDocument/2006/relationships/slideMaster" Id="rId1"/>
</Relationships>

</file>

<file path=ppt/slideLayouts/_rels/slideLayout43.xml.rels><?xml version="1.0" encoding="UTF-8" standalone="yes"?>
<Relationships xmlns="http://schemas.openxmlformats.org/package/2006/relationships">
    <Relationship Target="../slideMasters/slideMaster4.xml" Type="http://schemas.openxmlformats.org/officeDocument/2006/relationships/slideMaster" Id="rId1"/>
</Relationships>

</file>

<file path=ppt/slideLayouts/_rels/slideLayout44.xml.rels><?xml version="1.0" encoding="UTF-8" standalone="yes"?>
<Relationships xmlns="http://schemas.openxmlformats.org/package/2006/relationships">
    <Relationship Target="../slideMasters/slideMaster4.xml" Type="http://schemas.openxmlformats.org/officeDocument/2006/relationships/slideMaster" Id="rId1"/>
</Relationships>

</file>

<file path=ppt/slideLayouts/_rels/slideLayout45.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46.xml.rels><?xml version="1.0" encoding="UTF-8" standalone="yes"?>
<Relationships xmlns="http://schemas.openxmlformats.org/package/2006/relationships">
    <Relationship Target="../media/image1.png" Type="http://schemas.openxmlformats.org/officeDocument/2006/relationships/image" Id="rId2"/>
    <Relationship Target="../slideMasters/slideMaster5.xml" Type="http://schemas.openxmlformats.org/officeDocument/2006/relationships/slideMaster" Id="rId1"/>
</Relationships>

</file>

<file path=ppt/slideLayouts/_rels/slideLayout47.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48.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49.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0.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1.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2.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3.xml.rels><?xml version="1.0" encoding="UTF-8" standalone="yes"?>
<Relationships xmlns="http://schemas.openxmlformats.org/package/2006/relationships">
    <Relationship Target="../media/image1.png" Type="http://schemas.openxmlformats.org/officeDocument/2006/relationships/image" Id="rId2"/>
    <Relationship Target="../slideMasters/slideMaster5.xml" Type="http://schemas.openxmlformats.org/officeDocument/2006/relationships/slideMaster" Id="rId1"/>
</Relationships>

</file>

<file path=ppt/slideLayouts/_rels/slideLayout54.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5.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6.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7.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8.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59.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0.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61.xml.rels><?xml version="1.0" encoding="UTF-8" standalone="yes"?>
<Relationships xmlns="http://schemas.openxmlformats.org/package/2006/relationships">
    <Relationship Target="../slideMasters/slideMaster5.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Section / Photo">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A53CF3F-B117-8242-AFF0-D4997186CCFF}"/>
              </a:ext>
            </a:extLst>
          </p:cNvPr>
          <p:cNvSpPr>
            <a:spLocks noGrp="true"/>
          </p:cNvSpPr>
          <p:nvPr>
            <p:ph type="pic" sz="quarter" idx="10" hasCustomPrompt="true"/>
          </p:nvPr>
        </p:nvSpPr>
        <p:spPr>
          <a:xfrm>
            <a:off x="0" y="0"/>
            <a:ext cx="12192000" cy="6858000"/>
          </a:xfrm>
          <a:prstGeom prst="rect">
            <a:avLst/>
          </a:prstGeom>
          <a:pattFill prst="pct50">
            <a:fgClr>
              <a:schemeClr val="accent1"/>
            </a:fgClr>
            <a:bgClr>
              <a:schemeClr val="bg1"/>
            </a:bgClr>
          </a:pattFill>
        </p:spPr>
        <p:txBody>
          <a:bodyPr/>
          <a:lstStyle>
            <a:lvl1pPr marL="0" indent="0">
              <a:buNone/>
              <a:defRPr>
                <a:solidFill>
                  <a:schemeClr val="bg1"/>
                </a:solidFill>
                <a:latin typeface="Calibri" panose="020F0502020204030204" pitchFamily="34" charset="0"/>
                <a:cs typeface="Calibri" panose="020F0502020204030204" pitchFamily="34" charset="0"/>
              </a:defRPr>
            </a:lvl1pPr>
          </a:lstStyle>
          <a:p>
            <a:r>
              <a:rPr lang="en-US"/>
              <a:t>Click to add photo</a:t>
            </a:r>
          </a:p>
        </p:txBody>
      </p:sp>
      <p:sp>
        <p:nvSpPr>
          <p:cNvPr id="7" name="Text Placeholder 6">
            <a:extLst>
              <a:ext uri="{FF2B5EF4-FFF2-40B4-BE49-F238E27FC236}">
                <a16:creationId xmlns:a16="http://schemas.microsoft.com/office/drawing/2014/main" id="{C328EA38-F3A3-F84E-9319-C5B16E07AEC6}"/>
              </a:ext>
            </a:extLst>
          </p:cNvPr>
          <p:cNvSpPr>
            <a:spLocks noGrp="true"/>
          </p:cNvSpPr>
          <p:nvPr>
            <p:ph type="body" sz="quarter" idx="11" hasCustomPrompt="true"/>
          </p:nvPr>
        </p:nvSpPr>
        <p:spPr>
          <a:xfrm>
            <a:off x="0" y="5494041"/>
            <a:ext cx="12192000" cy="963909"/>
          </a:xfrm>
          <a:prstGeom prst="rect">
            <a:avLst/>
          </a:prstGeom>
          <a:solidFill>
            <a:schemeClr val="bg1"/>
          </a:solidFill>
        </p:spPr>
        <p:txBody>
          <a:bodyPr lIns="457200" anchor="ctr" anchorCtr="false">
            <a:normAutofit/>
          </a:bodyPr>
          <a:lstStyle>
            <a:lvl1pPr marL="0" indent="0" algn="ctr">
              <a:buNone/>
              <a:defRPr sz="2400" b="false" i="false">
                <a:solidFill>
                  <a:srgbClr val="0048AA"/>
                </a:solidFill>
                <a:latin typeface="Calibri" panose="020F0502020204030204" pitchFamily="34" charset="0"/>
                <a:cs typeface="Calibri" panose="020F0502020204030204" pitchFamily="34" charset="0"/>
              </a:defRPr>
            </a:lvl1pPr>
            <a:lvl2pPr marL="457200" indent="0">
              <a:buNone/>
              <a:defRPr sz="4000" b="false" i="false">
                <a:solidFill>
                  <a:srgbClr val="0048AA"/>
                </a:solidFill>
                <a:latin typeface="Gill Sans Nova Book" panose="020B0502020204020203" pitchFamily="34" charset="0"/>
              </a:defRPr>
            </a:lvl2pPr>
            <a:lvl3pPr marL="914400" indent="0">
              <a:buNone/>
              <a:defRPr sz="4000" b="false" i="false">
                <a:solidFill>
                  <a:srgbClr val="0048AA"/>
                </a:solidFill>
                <a:latin typeface="Gill Sans Nova Book" panose="020B0502020204020203" pitchFamily="34" charset="0"/>
              </a:defRPr>
            </a:lvl3pPr>
            <a:lvl4pPr marL="1371600" indent="0">
              <a:buNone/>
              <a:defRPr sz="4000" b="false" i="false">
                <a:solidFill>
                  <a:srgbClr val="0048AA"/>
                </a:solidFill>
                <a:latin typeface="Gill Sans Nova Book" panose="020B0502020204020203" pitchFamily="34" charset="0"/>
              </a:defRPr>
            </a:lvl4pPr>
            <a:lvl5pPr marL="1828800" indent="0">
              <a:buNone/>
              <a:defRPr sz="4000" b="false" i="false">
                <a:solidFill>
                  <a:srgbClr val="0048AA"/>
                </a:solidFill>
                <a:latin typeface="Gill Sans Nova Book" panose="020B0502020204020203" pitchFamily="34" charset="0"/>
              </a:defRPr>
            </a:lvl5pPr>
          </a:lstStyle>
          <a:p>
            <a:pPr lvl="0"/>
            <a:r>
              <a:rPr lang="en-US"/>
              <a:t>CLICK TO EDIT MASTER TEXT STYLES</a:t>
            </a:r>
          </a:p>
        </p:txBody>
      </p:sp>
    </p:spTree>
    <p:extLst>
      <p:ext uri="{BB962C8B-B14F-4D97-AF65-F5344CB8AC3E}">
        <p14:creationId xmlns:p14="http://schemas.microsoft.com/office/powerpoint/2010/main" val="3488306894"/>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Title and Text Info">
    <p:spTree>
      <p:nvGrpSpPr>
        <p:cNvPr id="1" name=""/>
        <p:cNvGrpSpPr/>
        <p:nvPr/>
      </p:nvGrpSpPr>
      <p:grpSpPr>
        <a:xfrm>
          <a:off x="0" y="0"/>
          <a:ext cx="0" cy="0"/>
          <a:chOff x="0" y="0"/>
          <a:chExt cx="0" cy="0"/>
        </a:xfrm>
      </p:grpSpPr>
      <p:pic>
        <p:nvPicPr>
          <p:cNvPr id="5" name="Picture 4" descr="A picture containing window, person, looking, sign  Description automatically generated">
            <a:extLst>
              <a:ext uri="{FF2B5EF4-FFF2-40B4-BE49-F238E27FC236}">
                <a16:creationId xmlns:a16="http://schemas.microsoft.com/office/drawing/2014/main" id="{A5956F32-72F1-3A4C-8AC3-8D39F85A33EE}"/>
              </a:ext>
            </a:extLst>
          </p:cNvPr>
          <p:cNvPicPr>
            <a:picLocks noChangeAspect="true"/>
          </p:cNvPicPr>
          <p:nvPr userDrawn="true"/>
        </p:nvPicPr>
        <p:blipFill>
          <a:blip cstate="hqprint" r:embed="rId2">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14" name="Picture Placeholder 14">
            <a:extLst>
              <a:ext uri="{FF2B5EF4-FFF2-40B4-BE49-F238E27FC236}">
                <a16:creationId xmlns:a16="http://schemas.microsoft.com/office/drawing/2014/main" id="{2B1E90CE-D3B5-504C-85FB-FF1975980EC9}"/>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0" name="Title 1">
            <a:extLst>
              <a:ext uri="{FF2B5EF4-FFF2-40B4-BE49-F238E27FC236}">
                <a16:creationId xmlns:a16="http://schemas.microsoft.com/office/drawing/2014/main" id="{2CE7713F-CA7D-0449-BA7C-1F8179BFEE5C}"/>
              </a:ext>
            </a:extLst>
          </p:cNvPr>
          <p:cNvSpPr>
            <a:spLocks noGrp="true"/>
          </p:cNvSpPr>
          <p:nvPr>
            <p:ph type="ctrTitle" hasCustomPrompt="true"/>
          </p:nvPr>
        </p:nvSpPr>
        <p:spPr>
          <a:xfrm>
            <a:off x="2209800" y="2026084"/>
            <a:ext cx="7772400" cy="1402916"/>
          </a:xfrm>
        </p:spPr>
        <p:txBody>
          <a:bodyPr/>
          <a:lstStyle>
            <a:lvl1pPr algn="l">
              <a:defRPr/>
            </a:lvl1pPr>
          </a:lstStyle>
          <a:p>
            <a:r>
              <a:rPr lang="en-US"/>
              <a:t>CLICK TO EDIT TITLE / SECTION</a:t>
            </a:r>
            <a:endParaRPr lang="en-US" b="false"/>
          </a:p>
        </p:txBody>
      </p:sp>
      <p:sp>
        <p:nvSpPr>
          <p:cNvPr id="12" name="Text Placeholder 11">
            <a:extLst>
              <a:ext uri="{FF2B5EF4-FFF2-40B4-BE49-F238E27FC236}">
                <a16:creationId xmlns:a16="http://schemas.microsoft.com/office/drawing/2014/main" id="{C6D17E9C-9628-7448-B9A8-A2726DA773D6}"/>
              </a:ext>
            </a:extLst>
          </p:cNvPr>
          <p:cNvSpPr>
            <a:spLocks noGrp="true"/>
          </p:cNvSpPr>
          <p:nvPr>
            <p:ph type="body" sz="quarter" idx="10"/>
          </p:nvPr>
        </p:nvSpPr>
        <p:spPr>
          <a:xfrm>
            <a:off x="2209800" y="3808100"/>
            <a:ext cx="7772400" cy="714375"/>
          </a:xfrm>
        </p:spPr>
        <p:txBody>
          <a:bodyPr/>
          <a:lstStyle>
            <a:lvl1pPr marL="11113" indent="0">
              <a:buNone/>
              <a:tabLst/>
              <a:defRPr>
                <a:solidFill>
                  <a:schemeClr val="accent1"/>
                </a:solidFill>
              </a:defRPr>
            </a:lvl1pPr>
            <a:lvl2pPr marL="11113" indent="0">
              <a:buNone/>
              <a:tabLst/>
              <a:defRPr>
                <a:solidFill>
                  <a:schemeClr val="accent1"/>
                </a:solidFill>
              </a:defRPr>
            </a:lvl2pPr>
            <a:lvl3pPr marL="11113" indent="0">
              <a:buNone/>
              <a:tabLst/>
              <a:defRPr>
                <a:solidFill>
                  <a:schemeClr val="accent1"/>
                </a:solidFill>
              </a:defRPr>
            </a:lvl3pPr>
            <a:lvl4pPr marL="11113" indent="0">
              <a:buNone/>
              <a:tabLst/>
              <a:defRPr>
                <a:solidFill>
                  <a:schemeClr val="accent1"/>
                </a:solidFill>
              </a:defRPr>
            </a:lvl4pPr>
            <a:lvl5pPr marL="11113" indent="0">
              <a:buNone/>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F1E328E-547A-2D46-98AA-9824D35EA391}"/>
              </a:ext>
            </a:extLst>
          </p:cNvPr>
          <p:cNvSpPr/>
          <p:nvPr userDrawn="true"/>
        </p:nvSpPr>
        <p:spPr>
          <a:xfrm>
            <a:off x="1" y="0"/>
            <a:ext cx="75156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6" name="Text Placeholder 15">
            <a:extLst>
              <a:ext uri="{FF2B5EF4-FFF2-40B4-BE49-F238E27FC236}">
                <a16:creationId xmlns:a16="http://schemas.microsoft.com/office/drawing/2014/main" id="{AD634EC9-876C-2F49-884E-3253BD4EFB31}"/>
              </a:ext>
            </a:extLst>
          </p:cNvPr>
          <p:cNvSpPr>
            <a:spLocks noGrp="true"/>
          </p:cNvSpPr>
          <p:nvPr>
            <p:ph type="body" sz="quarter" idx="14"/>
          </p:nvPr>
        </p:nvSpPr>
        <p:spPr>
          <a:xfrm>
            <a:off x="2209800" y="5975350"/>
            <a:ext cx="7172325" cy="326401"/>
          </a:xfrm>
        </p:spPr>
        <p:txBody>
          <a:bodyPr>
            <a:noAutofit/>
          </a:bodyPr>
          <a:lstStyle>
            <a:lvl1pPr marL="0" indent="0">
              <a:buNone/>
              <a:defRPr sz="1800">
                <a:solidFill>
                  <a:schemeClr val="accent2"/>
                </a:solidFill>
              </a:defRPr>
            </a:lvl1pPr>
            <a:lvl2pPr marL="457189" indent="0">
              <a:buNone/>
              <a:defRPr sz="1400"/>
            </a:lvl2pPr>
            <a:lvl3pPr marL="914377" indent="0">
              <a:buNone/>
              <a:defRPr sz="1400"/>
            </a:lvl3pPr>
            <a:lvl4pPr marL="1371566" indent="0">
              <a:buNone/>
              <a:defRPr sz="1400"/>
            </a:lvl4pPr>
            <a:lvl5pPr marL="1828755" indent="0">
              <a:buNone/>
              <a:defRPr sz="1400"/>
            </a:lvl5pPr>
          </a:lstStyle>
          <a:p>
            <a:pPr lvl="0"/>
            <a:r>
              <a:rPr lang="en-US"/>
              <a:t>Click to edit Master text styles</a:t>
            </a:r>
          </a:p>
        </p:txBody>
      </p:sp>
    </p:spTree>
    <p:extLst>
      <p:ext uri="{BB962C8B-B14F-4D97-AF65-F5344CB8AC3E}">
        <p14:creationId xmlns:p14="http://schemas.microsoft.com/office/powerpoint/2010/main" val="1046745594"/>
      </p:ext>
    </p:extLst>
  </p:cSld>
  <p:clrMapOvr>
    <a:masterClrMapping/>
  </p:clrMapOvr>
</p:sldLayout>
</file>

<file path=ppt/slideLayouts/slideLayout1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Photo Full Cov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43B9C4-512D-0040-8EDA-C9AC0DBF7155}"/>
              </a:ext>
            </a:extLst>
          </p:cNvPr>
          <p:cNvSpPr>
            <a:spLocks noGrp="true"/>
          </p:cNvSpPr>
          <p:nvPr>
            <p:ph type="pic" sz="quarter" idx="10" hasCustomPrompt="true"/>
          </p:nvPr>
        </p:nvSpPr>
        <p:spPr>
          <a:xfrm>
            <a:off x="0" y="0"/>
            <a:ext cx="12192000" cy="6858000"/>
          </a:xfrm>
        </p:spPr>
        <p:txBody>
          <a:bodyPr tIns="2743200">
            <a:normAutofit/>
          </a:bodyPr>
          <a:lstStyle>
            <a:lvl1pPr marL="0" indent="0" algn="ctr">
              <a:buNone/>
              <a:defRPr sz="2200"/>
            </a:lvl1pPr>
          </a:lstStyle>
          <a:p>
            <a:r>
              <a:rPr lang="en-US"/>
              <a:t>Click to insert photo cover</a:t>
            </a:r>
          </a:p>
        </p:txBody>
      </p:sp>
      <p:sp>
        <p:nvSpPr>
          <p:cNvPr id="11" name="Text Placeholder 10">
            <a:extLst>
              <a:ext uri="{FF2B5EF4-FFF2-40B4-BE49-F238E27FC236}">
                <a16:creationId xmlns:a16="http://schemas.microsoft.com/office/drawing/2014/main" id="{46C84A47-F680-0849-84C3-B88BEA6591D5}"/>
              </a:ext>
            </a:extLst>
          </p:cNvPr>
          <p:cNvSpPr>
            <a:spLocks noGrp="true"/>
          </p:cNvSpPr>
          <p:nvPr>
            <p:ph type="body" sz="quarter" idx="11" hasCustomPrompt="true"/>
          </p:nvPr>
        </p:nvSpPr>
        <p:spPr>
          <a:xfrm>
            <a:off x="0" y="5476875"/>
            <a:ext cx="9048750" cy="981075"/>
          </a:xfrm>
          <a:solidFill>
            <a:schemeClr val="tx1"/>
          </a:solidFill>
        </p:spPr>
        <p:txBody>
          <a:bodyPr lIns="320040" anchor="ctr" anchorCtr="false">
            <a:normAutofit/>
          </a:bodyPr>
          <a:lstStyle>
            <a:lvl1pPr marL="0" indent="0">
              <a:buNone/>
              <a:defRPr sz="24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
        <p:nvSpPr>
          <p:cNvPr id="12" name="Rectangle 11">
            <a:extLst>
              <a:ext uri="{FF2B5EF4-FFF2-40B4-BE49-F238E27FC236}">
                <a16:creationId xmlns:a16="http://schemas.microsoft.com/office/drawing/2014/main" id="{F8A18A07-EC4E-684D-9BFF-44CD123E230F}"/>
              </a:ext>
            </a:extLst>
          </p:cNvPr>
          <p:cNvSpPr/>
          <p:nvPr userDrawn="true"/>
        </p:nvSpPr>
        <p:spPr>
          <a:xfrm>
            <a:off x="9048750" y="5476875"/>
            <a:ext cx="314325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3" name="Picture Placeholder 14">
            <a:extLst>
              <a:ext uri="{FF2B5EF4-FFF2-40B4-BE49-F238E27FC236}">
                <a16:creationId xmlns:a16="http://schemas.microsoft.com/office/drawing/2014/main" id="{3E1586CF-C790-D244-9688-444BEF405DE5}"/>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987782245"/>
      </p:ext>
    </p:extLst>
  </p:cSld>
  <p:clrMapOvr>
    <a:masterClrMapping/>
  </p:clrMapOvr>
</p:sldLayout>
</file>

<file path=ppt/slideLayouts/slideLayout1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true"/>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Overflow="overflow" horzOverflow="overflow" vert="horz" wrap="square" lIns="91440" tIns="45720" rIns="91440" bIns="45720" numCol="1" spcCol="0" rtlCol="false" fromWordArt="false" anchor="ctr" anchorCtr="false" forceAA="false" compatLnSpc="true">
            <a:prstTxWarp prst="textNoShape">
              <a:avLst/>
            </a:prstTxWarp>
            <a:noAutofit/>
          </a:bodyPr>
          <a:lstStyle/>
          <a:p>
            <a:pPr algn="ctr"/>
            <a:endParaRPr lang="en-US"/>
          </a:p>
        </p:txBody>
      </p:sp>
      <p:pic>
        <p:nvPicPr>
          <p:cNvPr id="10" name="Picture 9" descr="A picture containing window, person, looking, sign  Description automatically generated">
            <a:extLst>
              <a:ext uri="{FF2B5EF4-FFF2-40B4-BE49-F238E27FC236}">
                <a16:creationId xmlns:a16="http://schemas.microsoft.com/office/drawing/2014/main" id="{F1D09FD4-BF34-6140-BB04-6E9A9EA17438}"/>
              </a:ext>
            </a:extLst>
          </p:cNvPr>
          <p:cNvPicPr>
            <a:picLocks noChangeAspect="true"/>
          </p:cNvPicPr>
          <p:nvPr userDrawn="true"/>
        </p:nvPicPr>
        <p:blipFill>
          <a:blip cstate="hqprint" r:embed="rId2">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true"/>
          </p:cNvSpPr>
          <p:nvPr>
            <p:ph type="body" sz="quarter" idx="13"/>
          </p:nvPr>
        </p:nvSpPr>
        <p:spPr>
          <a:xfrm>
            <a:off x="1569243" y="2337849"/>
            <a:ext cx="9053513" cy="1125537"/>
          </a:xfrm>
          <a:prstGeom prst="rect">
            <a:avLst/>
          </a:prstGeom>
        </p:spPr>
        <p:txBody>
          <a:bodyPr/>
          <a:lstStyle>
            <a:lvl1pPr marL="0" indent="0" algn="ctr">
              <a:buNone/>
              <a:defRPr sz="4000" b="false" i="false"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21">
            <a:extLst>
              <a:ext uri="{FF2B5EF4-FFF2-40B4-BE49-F238E27FC236}">
                <a16:creationId xmlns:a16="http://schemas.microsoft.com/office/drawing/2014/main" id="{76D65636-6C15-2E48-9DEE-7D120EC72F56}"/>
              </a:ext>
            </a:extLst>
          </p:cNvPr>
          <p:cNvSpPr>
            <a:spLocks noGrp="true"/>
          </p:cNvSpPr>
          <p:nvPr>
            <p:ph type="body" sz="quarter" idx="14" hasCustomPrompt="true"/>
          </p:nvPr>
        </p:nvSpPr>
        <p:spPr>
          <a:xfrm>
            <a:off x="1569242" y="3704009"/>
            <a:ext cx="9053513" cy="1125537"/>
          </a:xfrm>
          <a:prstGeom prst="rect">
            <a:avLst/>
          </a:prstGeom>
        </p:spPr>
        <p:txBody>
          <a:bodyPr/>
          <a:lstStyle>
            <a:lvl1pPr marL="0" indent="0" algn="ctr">
              <a:buNone/>
              <a:defRPr sz="2200" b="false" i="false">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a:extLst>
              <a:ext uri="{FF2B5EF4-FFF2-40B4-BE49-F238E27FC236}">
                <a16:creationId xmlns:a16="http://schemas.microsoft.com/office/drawing/2014/main" id="{18B3F00F-E701-234F-9FFB-C80D22E8FCCA}"/>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504713944"/>
      </p:ext>
    </p:extLst>
  </p:cSld>
  <p:clrMapOvr>
    <a:masterClrMapping/>
  </p:clrMapOvr>
</p:sldLayout>
</file>

<file path=ppt/slideLayouts/slideLayout1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4" name="Text Placeholder 4">
            <a:extLst>
              <a:ext uri="{FF2B5EF4-FFF2-40B4-BE49-F238E27FC236}">
                <a16:creationId xmlns:a16="http://schemas.microsoft.com/office/drawing/2014/main" id="{1004BB8C-0F2F-674E-843C-5261B42EE427}"/>
              </a:ext>
            </a:extLst>
          </p:cNvPr>
          <p:cNvSpPr>
            <a:spLocks noGrp="true"/>
          </p:cNvSpPr>
          <p:nvPr>
            <p:ph type="body" sz="quarter" idx="17" hasCustomPrompt="true"/>
          </p:nvPr>
        </p:nvSpPr>
        <p:spPr>
          <a:xfrm>
            <a:off x="1467643"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5" name="Text Placeholder 6">
            <a:extLst>
              <a:ext uri="{FF2B5EF4-FFF2-40B4-BE49-F238E27FC236}">
                <a16:creationId xmlns:a16="http://schemas.microsoft.com/office/drawing/2014/main" id="{26E27A03-155E-C64C-8A76-3F36E2032740}"/>
              </a:ext>
            </a:extLst>
          </p:cNvPr>
          <p:cNvSpPr>
            <a:spLocks noGrp="true"/>
          </p:cNvSpPr>
          <p:nvPr>
            <p:ph type="body" sz="quarter" idx="18" hasCustomPrompt="true"/>
          </p:nvPr>
        </p:nvSpPr>
        <p:spPr>
          <a:xfrm>
            <a:off x="1467643" y="2025650"/>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7" name="Picture Placeholder 14">
            <a:extLst>
              <a:ext uri="{FF2B5EF4-FFF2-40B4-BE49-F238E27FC236}">
                <a16:creationId xmlns:a16="http://schemas.microsoft.com/office/drawing/2014/main" id="{7103F64D-E060-284F-845B-03DD9858139E}"/>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872072337"/>
      </p:ext>
    </p:extLst>
  </p:cSld>
  <p:clrMapOvr>
    <a:masterClrMapping/>
  </p:clrMapOvr>
</p:sldLayout>
</file>

<file path=ppt/slideLayouts/slideLayout1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true"/>
          </p:cNvSpPr>
          <p:nvPr>
            <p:ph type="body" sz="quarter" idx="18"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true"/>
          </p:cNvSpPr>
          <p:nvPr>
            <p:ph type="body" sz="quarter" idx="19" hasCustomPrompt="true"/>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true"/>
          </p:cNvSpPr>
          <p:nvPr>
            <p:ph type="body" sz="quarter" idx="20" hasCustomPrompt="true"/>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5F4D13F2-F61F-484F-AA28-28A10FA724DC}"/>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498595174"/>
      </p:ext>
    </p:extLst>
  </p:cSld>
  <p:clrMapOvr>
    <a:masterClrMapping/>
  </p:clrMapOvr>
</p:sldLayout>
</file>

<file path=ppt/slideLayouts/slideLayout1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true"/>
          </p:cNvSpPr>
          <p:nvPr>
            <p:ph type="body" sz="quarter" idx="18" hasCustomPrompt="true"/>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true"/>
          </p:cNvSpPr>
          <p:nvPr>
            <p:ph type="body" sz="quarter" idx="19" hasCustomPrompt="true"/>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true"/>
          </p:cNvSpPr>
          <p:nvPr>
            <p:ph type="body" sz="quarter" idx="2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a:extLst>
              <a:ext uri="{FF2B5EF4-FFF2-40B4-BE49-F238E27FC236}">
                <a16:creationId xmlns:a16="http://schemas.microsoft.com/office/drawing/2014/main" id="{F823DDDB-92AC-6C4C-9A2C-EDE425719F8A}"/>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395800395"/>
      </p:ext>
    </p:extLst>
  </p:cSld>
  <p:clrMapOvr>
    <a:masterClrMapping/>
  </p:clrMapOvr>
</p:sldLayout>
</file>

<file path=ppt/slideLayouts/slideLayout1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true"/>
          </p:cNvSpPr>
          <p:nvPr>
            <p:ph type="body" sz="quarter" idx="18" hasCustomPrompt="true"/>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true"/>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true"/>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true"/>
          </p:cNvSpPr>
          <p:nvPr>
            <p:ph type="body" sz="quarter" idx="20" hasCustomPrompt="true"/>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true"/>
          </p:cNvSpPr>
          <p:nvPr>
            <p:ph type="body" sz="quarter" idx="17" hasCustomPrompt="true"/>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a:extLst>
              <a:ext uri="{FF2B5EF4-FFF2-40B4-BE49-F238E27FC236}">
                <a16:creationId xmlns:a16="http://schemas.microsoft.com/office/drawing/2014/main" id="{C6A2148B-985B-F34E-8AFB-032D4C9CE139}"/>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047827912"/>
      </p:ext>
    </p:extLst>
  </p:cSld>
  <p:clrMapOvr>
    <a:masterClrMapping/>
  </p:clrMapOvr>
</p:sldLayout>
</file>

<file path=ppt/slideLayouts/slideLayout1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_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B603466-A7AB-794D-B014-9623323B4B7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7045A51A-3D6E-5440-A6D5-19315CC124A6}"/>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40734964"/>
      </p:ext>
    </p:extLst>
  </p:cSld>
  <p:clrMapOvr>
    <a:masterClrMapping/>
  </p:clrMapOvr>
</p:sldLayout>
</file>

<file path=ppt/slideLayouts/slideLayout1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9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4">
            <a:extLst>
              <a:ext uri="{FF2B5EF4-FFF2-40B4-BE49-F238E27FC236}">
                <a16:creationId xmlns:a16="http://schemas.microsoft.com/office/drawing/2014/main" id="{33643FAC-DD7D-3F4A-AFEC-1F43DDC9CD78}"/>
              </a:ext>
            </a:extLst>
          </p:cNvPr>
          <p:cNvSpPr>
            <a:spLocks noGrp="true"/>
          </p:cNvSpPr>
          <p:nvPr>
            <p:ph type="body" sz="quarter" idx="3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7" name="Picture Placeholder 14">
            <a:extLst>
              <a:ext uri="{FF2B5EF4-FFF2-40B4-BE49-F238E27FC236}">
                <a16:creationId xmlns:a16="http://schemas.microsoft.com/office/drawing/2014/main" id="{7103F64D-E060-284F-845B-03DD9858139E}"/>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
        <p:nvSpPr>
          <p:cNvPr id="10" name="Text Placeholder 6">
            <a:extLst>
              <a:ext uri="{FF2B5EF4-FFF2-40B4-BE49-F238E27FC236}">
                <a16:creationId xmlns:a16="http://schemas.microsoft.com/office/drawing/2014/main" id="{A255CE22-1451-5B47-AAD5-507A624AC4C2}"/>
              </a:ext>
            </a:extLst>
          </p:cNvPr>
          <p:cNvSpPr>
            <a:spLocks noGrp="true"/>
          </p:cNvSpPr>
          <p:nvPr>
            <p:ph type="body" sz="quarter" idx="18" hasCustomPrompt="true"/>
          </p:nvPr>
        </p:nvSpPr>
        <p:spPr>
          <a:xfrm>
            <a:off x="1400895" y="1876072"/>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Tree>
    <p:extLst>
      <p:ext uri="{BB962C8B-B14F-4D97-AF65-F5344CB8AC3E}">
        <p14:creationId xmlns:p14="http://schemas.microsoft.com/office/powerpoint/2010/main" val="1039864157"/>
      </p:ext>
    </p:extLst>
  </p:cSld>
  <p:clrMapOvr>
    <a:masterClrMapping/>
  </p:clrMapOvr>
</p:sldLayout>
</file>

<file path=ppt/slideLayouts/slideLayout1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true"/>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Overflow="overflow" horzOverflow="overflow" vert="horz" wrap="square" lIns="91440" tIns="45720" rIns="91440" bIns="45720" numCol="1" spcCol="0" rtlCol="false" fromWordArt="false" anchor="ctr" anchorCtr="false" forceAA="false" compatLnSpc="true">
            <a:prstTxWarp prst="textNoShape">
              <a:avLst/>
            </a:prstTxWarp>
            <a:noAutofit/>
          </a:bodyPr>
          <a:lstStyle/>
          <a:p>
            <a:pPr algn="ctr"/>
            <a:endParaRPr lang="en-US"/>
          </a:p>
        </p:txBody>
      </p:sp>
      <p:pic>
        <p:nvPicPr>
          <p:cNvPr id="10" name="Picture 9" descr="A picture containing window, person, looking, sign  Description automatically generated">
            <a:extLst>
              <a:ext uri="{FF2B5EF4-FFF2-40B4-BE49-F238E27FC236}">
                <a16:creationId xmlns:a16="http://schemas.microsoft.com/office/drawing/2014/main" id="{F1D09FD4-BF34-6140-BB04-6E9A9EA17438}"/>
              </a:ext>
            </a:extLst>
          </p:cNvPr>
          <p:cNvPicPr>
            <a:picLocks noChangeAspect="true"/>
          </p:cNvPicPr>
          <p:nvPr userDrawn="true"/>
        </p:nvPicPr>
        <p:blipFill>
          <a:blip cstate="hqprint" r:embed="rId2">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true"/>
          </p:cNvSpPr>
          <p:nvPr>
            <p:ph type="body" sz="quarter" idx="13"/>
          </p:nvPr>
        </p:nvSpPr>
        <p:spPr>
          <a:xfrm>
            <a:off x="1569243" y="2337849"/>
            <a:ext cx="9053513" cy="1125537"/>
          </a:xfrm>
          <a:prstGeom prst="rect">
            <a:avLst/>
          </a:prstGeom>
        </p:spPr>
        <p:txBody>
          <a:bodyPr/>
          <a:lstStyle>
            <a:lvl1pPr marL="0" indent="0" algn="ctr">
              <a:buNone/>
              <a:defRPr sz="4000" b="false" i="false"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
        <p:nvSpPr>
          <p:cNvPr id="8" name="Text Placeholder 21">
            <a:extLst>
              <a:ext uri="{FF2B5EF4-FFF2-40B4-BE49-F238E27FC236}">
                <a16:creationId xmlns:a16="http://schemas.microsoft.com/office/drawing/2014/main" id="{76D65636-6C15-2E48-9DEE-7D120EC72F56}"/>
              </a:ext>
            </a:extLst>
          </p:cNvPr>
          <p:cNvSpPr>
            <a:spLocks noGrp="true"/>
          </p:cNvSpPr>
          <p:nvPr>
            <p:ph type="body" sz="quarter" idx="14" hasCustomPrompt="true"/>
          </p:nvPr>
        </p:nvSpPr>
        <p:spPr>
          <a:xfrm>
            <a:off x="1569242" y="3704009"/>
            <a:ext cx="9053513" cy="1125537"/>
          </a:xfrm>
          <a:prstGeom prst="rect">
            <a:avLst/>
          </a:prstGeom>
        </p:spPr>
        <p:txBody>
          <a:bodyPr/>
          <a:lstStyle>
            <a:lvl1pPr marL="0" indent="0" algn="ctr">
              <a:buNone/>
              <a:defRPr sz="2200" b="false" i="false">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a:extLst>
              <a:ext uri="{FF2B5EF4-FFF2-40B4-BE49-F238E27FC236}">
                <a16:creationId xmlns:a16="http://schemas.microsoft.com/office/drawing/2014/main" id="{18B3F00F-E701-234F-9FFB-C80D22E8FCCA}"/>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78698755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2DE79A8-9826-594E-8375-7227D2979F10}"/>
              </a:ext>
            </a:extLst>
          </p:cNvPr>
          <p:cNvSpPr>
            <a:spLocks noGrp="true"/>
          </p:cNvSpPr>
          <p:nvPr>
            <p:ph type="body" sz="quarter" idx="16" hasCustomPrompt="true"/>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11">
            <a:extLst>
              <a:ext uri="{FF2B5EF4-FFF2-40B4-BE49-F238E27FC236}">
                <a16:creationId xmlns:a16="http://schemas.microsoft.com/office/drawing/2014/main" id="{F1283ADC-082F-C847-837C-CB18F3494142}"/>
              </a:ext>
            </a:extLst>
          </p:cNvPr>
          <p:cNvSpPr>
            <a:spLocks noGrp="true"/>
          </p:cNvSpPr>
          <p:nvPr>
            <p:ph type="body" idx="17" hasCustomPrompt="true"/>
          </p:nvPr>
        </p:nvSpPr>
        <p:spPr>
          <a:xfrm>
            <a:off x="4911725" y="1617663"/>
            <a:ext cx="6724650" cy="3999366"/>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p:txBody>
      </p:sp>
      <p:sp>
        <p:nvSpPr>
          <p:cNvPr id="9" name="Picture Placeholder 10">
            <a:extLst>
              <a:ext uri="{FF2B5EF4-FFF2-40B4-BE49-F238E27FC236}">
                <a16:creationId xmlns:a16="http://schemas.microsoft.com/office/drawing/2014/main" id="{A7DCD460-8ABA-3F45-A54D-2E8B6A27700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10" name="Picture Placeholder 14">
            <a:extLst>
              <a:ext uri="{FF2B5EF4-FFF2-40B4-BE49-F238E27FC236}">
                <a16:creationId xmlns:a16="http://schemas.microsoft.com/office/drawing/2014/main" id="{40A9D471-2FC9-E44D-B09F-BCDF90A273E2}"/>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016501426"/>
      </p:ext>
    </p:extLst>
  </p:cSld>
  <p:clrMapOvr>
    <a:masterClrMapping/>
  </p:clrMapOvr>
</p:sldLayout>
</file>

<file path=ppt/slideLayouts/slideLayout2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4">
            <a:extLst>
              <a:ext uri="{FF2B5EF4-FFF2-40B4-BE49-F238E27FC236}">
                <a16:creationId xmlns:a16="http://schemas.microsoft.com/office/drawing/2014/main" id="{33643FAC-DD7D-3F4A-AFEC-1F43DDC9CD78}"/>
              </a:ext>
            </a:extLst>
          </p:cNvPr>
          <p:cNvSpPr>
            <a:spLocks noGrp="true"/>
          </p:cNvSpPr>
          <p:nvPr>
            <p:ph type="body" sz="quarter" idx="3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7" name="Picture Placeholder 14">
            <a:extLst>
              <a:ext uri="{FF2B5EF4-FFF2-40B4-BE49-F238E27FC236}">
                <a16:creationId xmlns:a16="http://schemas.microsoft.com/office/drawing/2014/main" id="{7103F64D-E060-284F-845B-03DD9858139E}"/>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
        <p:nvSpPr>
          <p:cNvPr id="10" name="Text Placeholder 6">
            <a:extLst>
              <a:ext uri="{FF2B5EF4-FFF2-40B4-BE49-F238E27FC236}">
                <a16:creationId xmlns:a16="http://schemas.microsoft.com/office/drawing/2014/main" id="{A255CE22-1451-5B47-AAD5-507A624AC4C2}"/>
              </a:ext>
            </a:extLst>
          </p:cNvPr>
          <p:cNvSpPr>
            <a:spLocks noGrp="true"/>
          </p:cNvSpPr>
          <p:nvPr>
            <p:ph type="body" sz="quarter" idx="18" hasCustomPrompt="true"/>
          </p:nvPr>
        </p:nvSpPr>
        <p:spPr>
          <a:xfrm>
            <a:off x="1400895" y="1876072"/>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Tree>
    <p:extLst>
      <p:ext uri="{BB962C8B-B14F-4D97-AF65-F5344CB8AC3E}">
        <p14:creationId xmlns:p14="http://schemas.microsoft.com/office/powerpoint/2010/main" val="3916267538"/>
      </p:ext>
    </p:extLst>
  </p:cSld>
  <p:clrMapOvr>
    <a:masterClrMapping/>
  </p:clrMapOvr>
</p:sldLayout>
</file>

<file path=ppt/slideLayouts/slideLayout2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true"/>
          </p:cNvSpPr>
          <p:nvPr>
            <p:ph type="body" sz="quarter" idx="18"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true"/>
          </p:cNvSpPr>
          <p:nvPr>
            <p:ph type="body" sz="quarter" idx="19" hasCustomPrompt="true"/>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true"/>
          </p:cNvSpPr>
          <p:nvPr>
            <p:ph type="body" sz="quarter" idx="20" hasCustomPrompt="true"/>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5F4D13F2-F61F-484F-AA28-28A10FA724DC}"/>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274814170"/>
      </p:ext>
    </p:extLst>
  </p:cSld>
  <p:clrMapOvr>
    <a:masterClrMapping/>
  </p:clrMapOvr>
</p:sldLayout>
</file>

<file path=ppt/slideLayouts/slideLayout2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true"/>
          </p:cNvSpPr>
          <p:nvPr>
            <p:ph type="body" sz="quarter" idx="18" hasCustomPrompt="true"/>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true"/>
          </p:cNvSpPr>
          <p:nvPr>
            <p:ph type="body" sz="quarter" idx="19" hasCustomPrompt="true"/>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true"/>
          </p:cNvSpPr>
          <p:nvPr>
            <p:ph type="body" sz="quarter" idx="2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a:extLst>
              <a:ext uri="{FF2B5EF4-FFF2-40B4-BE49-F238E27FC236}">
                <a16:creationId xmlns:a16="http://schemas.microsoft.com/office/drawing/2014/main" id="{F823DDDB-92AC-6C4C-9A2C-EDE425719F8A}"/>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627621077"/>
      </p:ext>
    </p:extLst>
  </p:cSld>
  <p:clrMapOvr>
    <a:masterClrMapping/>
  </p:clrMapOvr>
</p:sldLayout>
</file>

<file path=ppt/slideLayouts/slideLayout2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true"/>
          </p:cNvSpPr>
          <p:nvPr>
            <p:ph type="body" sz="quarter" idx="18" hasCustomPrompt="true"/>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true"/>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true"/>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true"/>
          </p:cNvSpPr>
          <p:nvPr>
            <p:ph type="body" sz="quarter" idx="20" hasCustomPrompt="true"/>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true"/>
          </p:cNvSpPr>
          <p:nvPr>
            <p:ph type="body" sz="quarter" idx="17" hasCustomPrompt="true"/>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a:extLst>
              <a:ext uri="{FF2B5EF4-FFF2-40B4-BE49-F238E27FC236}">
                <a16:creationId xmlns:a16="http://schemas.microsoft.com/office/drawing/2014/main" id="{C6A2148B-985B-F34E-8AFB-032D4C9CE139}"/>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181010476"/>
      </p:ext>
    </p:extLst>
  </p:cSld>
  <p:clrMapOvr>
    <a:masterClrMapping/>
  </p:clrMapOvr>
</p:sldLayout>
</file>

<file path=ppt/slideLayouts/slideLayout2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MAP - DISCLAIM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32FA1-FA02-B4C3-34F0-5C946E20B9E3}"/>
              </a:ext>
            </a:extLst>
          </p:cNvPr>
          <p:cNvSpPr txBox="true"/>
          <p:nvPr userDrawn="true"/>
        </p:nvSpPr>
        <p:spPr>
          <a:xfrm>
            <a:off x="495615" y="6381689"/>
            <a:ext cx="8944094" cy="200055"/>
          </a:xfrm>
          <a:prstGeom prst="rect">
            <a:avLst/>
          </a:prstGeom>
          <a:noFill/>
        </p:spPr>
        <p:txBody>
          <a:bodyPr wrap="square" rtlCol="false">
            <a:spAutoFit/>
          </a:bodyPr>
          <a:lstStyle/>
          <a:p>
            <a:r>
              <a:rPr lang="en-US" sz="700"/>
              <a:t>Source: Microsoft / Note:  This map is for illustration purposes only. The boundaries and names shown and the designations used on this map do not imply official endorsement or acceptance by the International Organization for Migration</a:t>
            </a:r>
          </a:p>
        </p:txBody>
      </p:sp>
    </p:spTree>
    <p:extLst>
      <p:ext uri="{BB962C8B-B14F-4D97-AF65-F5344CB8AC3E}">
        <p14:creationId xmlns:p14="http://schemas.microsoft.com/office/powerpoint/2010/main" val="3648562100"/>
      </p:ext>
    </p:extLst>
  </p:cSld>
  <p:clrMapOvr>
    <a:masterClrMapping/>
  </p:clrMapOvr>
</p:sldLayout>
</file>

<file path=ppt/slideLayouts/slideLayout2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Left Photo and Text 1">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8588857-F43F-EE4E-8020-6476FE6B59C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true"/>
          </p:cNvSpPr>
          <p:nvPr>
            <p:ph type="body" sz="quarter" idx="12"/>
          </p:nvPr>
        </p:nvSpPr>
        <p:spPr>
          <a:xfrm>
            <a:off x="4848225" y="3641375"/>
            <a:ext cx="5135563" cy="1231251"/>
          </a:xfrm>
        </p:spPr>
        <p:txBody>
          <a:bodyPr/>
          <a:lstStyle>
            <a:lvl1pPr marL="0" indent="0">
              <a:buNone/>
              <a:defRPr/>
            </a:lvl1pPr>
            <a:lvl2pPr marL="11113" indent="0">
              <a:buNone/>
              <a:tabLst/>
              <a:defRPr>
                <a:solidFill>
                  <a:schemeClr val="accent1"/>
                </a:solidFill>
              </a:defRPr>
            </a:lvl2pPr>
            <a:lvl3pPr marL="11113" indent="0">
              <a:buNone/>
              <a:tabLst/>
              <a:defRPr>
                <a:solidFill>
                  <a:schemeClr val="accent2"/>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CA791975-43C7-FE45-8DBF-05A59DEE2F80}"/>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6" name="Title 2">
            <a:extLst>
              <a:ext uri="{FF2B5EF4-FFF2-40B4-BE49-F238E27FC236}">
                <a16:creationId xmlns:a16="http://schemas.microsoft.com/office/drawing/2014/main" id="{5398DB1F-1C42-AB40-B69D-8EC1B62028AA}"/>
              </a:ext>
            </a:extLst>
          </p:cNvPr>
          <p:cNvSpPr>
            <a:spLocks noGrp="true"/>
          </p:cNvSpPr>
          <p:nvPr>
            <p:ph type="title" hasCustomPrompt="true"/>
          </p:nvPr>
        </p:nvSpPr>
        <p:spPr>
          <a:xfrm>
            <a:off x="3494761" y="1365338"/>
            <a:ext cx="8066675" cy="2063663"/>
          </a:xfrm>
          <a:solidFill>
            <a:schemeClr val="tx1"/>
          </a:solidFill>
        </p:spPr>
        <p:txBody>
          <a:bodyPr lIns="594360"/>
          <a:lstStyle>
            <a:lvl1pPr>
              <a:defRPr>
                <a:solidFill>
                  <a:schemeClr val="bg1"/>
                </a:solidFill>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3812771877"/>
      </p:ext>
    </p:extLst>
  </p:cSld>
  <p:clrMapOvr>
    <a:masterClrMapping/>
  </p:clrMapOvr>
  <p:extLst>
    <p:ext uri="{DCECCB84-F9BA-43D5-87BE-67443E8EF086}">
      <p15:sldGuideLst xmlns:p15="http://schemas.microsoft.com/office/powerpoint/2012/main">
        <p15:guide id="1" orient="horz" pos="2160">
          <p15:clr>
            <a:srgbClr val="5ACBF0"/>
          </p15:clr>
        </p15:guide>
        <p15:guide id="2" pos="3840">
          <p15:clr>
            <a:srgbClr val="5ACBF0"/>
          </p15:clr>
        </p15:guide>
      </p15:sldGuideLst>
    </p:ext>
  </p:extLst>
</p:sldLayout>
</file>

<file path=ppt/slideLayouts/slideLayout2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Title and Text Info">
    <p:spTree>
      <p:nvGrpSpPr>
        <p:cNvPr id="1" name=""/>
        <p:cNvGrpSpPr/>
        <p:nvPr/>
      </p:nvGrpSpPr>
      <p:grpSpPr>
        <a:xfrm>
          <a:off x="0" y="0"/>
          <a:ext cx="0" cy="0"/>
          <a:chOff x="0" y="0"/>
          <a:chExt cx="0" cy="0"/>
        </a:xfrm>
      </p:grpSpPr>
      <p:pic>
        <p:nvPicPr>
          <p:cNvPr id="5" name="Picture 4" descr="A picture containing window, person, looking, sign  Description automatically generated">
            <a:extLst>
              <a:ext uri="{FF2B5EF4-FFF2-40B4-BE49-F238E27FC236}">
                <a16:creationId xmlns:a16="http://schemas.microsoft.com/office/drawing/2014/main" id="{A5956F32-72F1-3A4C-8AC3-8D39F85A33EE}"/>
              </a:ext>
            </a:extLst>
          </p:cNvPr>
          <p:cNvPicPr>
            <a:picLocks noChangeAspect="true"/>
          </p:cNvPicPr>
          <p:nvPr userDrawn="true"/>
        </p:nvPicPr>
        <p:blipFill>
          <a:blip cstate="hqprint" r:embed="rId2">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14" name="Picture Placeholder 14">
            <a:extLst>
              <a:ext uri="{FF2B5EF4-FFF2-40B4-BE49-F238E27FC236}">
                <a16:creationId xmlns:a16="http://schemas.microsoft.com/office/drawing/2014/main" id="{2B1E90CE-D3B5-504C-85FB-FF1975980EC9}"/>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0" name="Title 1">
            <a:extLst>
              <a:ext uri="{FF2B5EF4-FFF2-40B4-BE49-F238E27FC236}">
                <a16:creationId xmlns:a16="http://schemas.microsoft.com/office/drawing/2014/main" id="{2CE7713F-CA7D-0449-BA7C-1F8179BFEE5C}"/>
              </a:ext>
            </a:extLst>
          </p:cNvPr>
          <p:cNvSpPr>
            <a:spLocks noGrp="true"/>
          </p:cNvSpPr>
          <p:nvPr>
            <p:ph type="ctrTitle" hasCustomPrompt="true"/>
          </p:nvPr>
        </p:nvSpPr>
        <p:spPr>
          <a:xfrm>
            <a:off x="2209800" y="2026084"/>
            <a:ext cx="7772400" cy="1402916"/>
          </a:xfrm>
        </p:spPr>
        <p:txBody>
          <a:bodyPr/>
          <a:lstStyle>
            <a:lvl1pPr algn="l">
              <a:defRPr/>
            </a:lvl1pPr>
          </a:lstStyle>
          <a:p>
            <a:r>
              <a:rPr lang="en-US"/>
              <a:t>CLICK TO EDIT TITLE / SECTION</a:t>
            </a:r>
            <a:endParaRPr lang="en-US" b="false"/>
          </a:p>
        </p:txBody>
      </p:sp>
      <p:sp>
        <p:nvSpPr>
          <p:cNvPr id="12" name="Text Placeholder 11">
            <a:extLst>
              <a:ext uri="{FF2B5EF4-FFF2-40B4-BE49-F238E27FC236}">
                <a16:creationId xmlns:a16="http://schemas.microsoft.com/office/drawing/2014/main" id="{C6D17E9C-9628-7448-B9A8-A2726DA773D6}"/>
              </a:ext>
            </a:extLst>
          </p:cNvPr>
          <p:cNvSpPr>
            <a:spLocks noGrp="true"/>
          </p:cNvSpPr>
          <p:nvPr>
            <p:ph type="body" sz="quarter" idx="10"/>
          </p:nvPr>
        </p:nvSpPr>
        <p:spPr>
          <a:xfrm>
            <a:off x="2209800" y="3808100"/>
            <a:ext cx="7772400" cy="714375"/>
          </a:xfrm>
        </p:spPr>
        <p:txBody>
          <a:bodyPr/>
          <a:lstStyle>
            <a:lvl1pPr marL="11113" indent="0">
              <a:buNone/>
              <a:tabLst/>
              <a:defRPr>
                <a:solidFill>
                  <a:schemeClr val="accent1"/>
                </a:solidFill>
              </a:defRPr>
            </a:lvl1pPr>
            <a:lvl2pPr marL="11113" indent="0">
              <a:buNone/>
              <a:tabLst/>
              <a:defRPr>
                <a:solidFill>
                  <a:schemeClr val="accent1"/>
                </a:solidFill>
              </a:defRPr>
            </a:lvl2pPr>
            <a:lvl3pPr marL="11113" indent="0">
              <a:buNone/>
              <a:tabLst/>
              <a:defRPr>
                <a:solidFill>
                  <a:schemeClr val="accent1"/>
                </a:solidFill>
              </a:defRPr>
            </a:lvl3pPr>
            <a:lvl4pPr marL="11113" indent="0">
              <a:buNone/>
              <a:tabLst/>
              <a:defRPr>
                <a:solidFill>
                  <a:schemeClr val="accent1"/>
                </a:solidFill>
              </a:defRPr>
            </a:lvl4pPr>
            <a:lvl5pPr marL="11113" indent="0">
              <a:buNone/>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F1E328E-547A-2D46-98AA-9824D35EA391}"/>
              </a:ext>
            </a:extLst>
          </p:cNvPr>
          <p:cNvSpPr/>
          <p:nvPr userDrawn="true"/>
        </p:nvSpPr>
        <p:spPr>
          <a:xfrm>
            <a:off x="1" y="0"/>
            <a:ext cx="75156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6" name="Text Placeholder 15">
            <a:extLst>
              <a:ext uri="{FF2B5EF4-FFF2-40B4-BE49-F238E27FC236}">
                <a16:creationId xmlns:a16="http://schemas.microsoft.com/office/drawing/2014/main" id="{AD634EC9-876C-2F49-884E-3253BD4EFB31}"/>
              </a:ext>
            </a:extLst>
          </p:cNvPr>
          <p:cNvSpPr>
            <a:spLocks noGrp="true"/>
          </p:cNvSpPr>
          <p:nvPr>
            <p:ph type="body" sz="quarter" idx="14"/>
          </p:nvPr>
        </p:nvSpPr>
        <p:spPr>
          <a:xfrm>
            <a:off x="2209800" y="5975350"/>
            <a:ext cx="7172325" cy="326401"/>
          </a:xfrm>
        </p:spPr>
        <p:txBody>
          <a:bodyPr>
            <a:noAutofit/>
          </a:bodyPr>
          <a:lstStyle>
            <a:lvl1pPr marL="0" indent="0">
              <a:buNone/>
              <a:defRPr sz="1800">
                <a:solidFill>
                  <a:schemeClr val="accent2"/>
                </a:solidFill>
              </a:defRPr>
            </a:lvl1pPr>
            <a:lvl2pPr marL="457189" indent="0">
              <a:buNone/>
              <a:defRPr sz="1400"/>
            </a:lvl2pPr>
            <a:lvl3pPr marL="914377" indent="0">
              <a:buNone/>
              <a:defRPr sz="1400"/>
            </a:lvl3pPr>
            <a:lvl4pPr marL="1371566" indent="0">
              <a:buNone/>
              <a:defRPr sz="1400"/>
            </a:lvl4pPr>
            <a:lvl5pPr marL="1828755" indent="0">
              <a:buNone/>
              <a:defRPr sz="1400"/>
            </a:lvl5pPr>
          </a:lstStyle>
          <a:p>
            <a:pPr lvl="0"/>
            <a:r>
              <a:rPr lang="en-US"/>
              <a:t>Click to edit Master text styles</a:t>
            </a:r>
          </a:p>
        </p:txBody>
      </p:sp>
    </p:spTree>
    <p:extLst>
      <p:ext uri="{BB962C8B-B14F-4D97-AF65-F5344CB8AC3E}">
        <p14:creationId xmlns:p14="http://schemas.microsoft.com/office/powerpoint/2010/main" val="4239940582"/>
      </p:ext>
    </p:extLst>
  </p:cSld>
  <p:clrMapOvr>
    <a:masterClrMapping/>
  </p:clrMapOvr>
</p:sldLayout>
</file>

<file path=ppt/slideLayouts/slideLayout2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_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2DE79A8-9826-594E-8375-7227D2979F10}"/>
              </a:ext>
            </a:extLst>
          </p:cNvPr>
          <p:cNvSpPr>
            <a:spLocks noGrp="true"/>
          </p:cNvSpPr>
          <p:nvPr>
            <p:ph type="body" sz="quarter" idx="16" hasCustomPrompt="true"/>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11">
            <a:extLst>
              <a:ext uri="{FF2B5EF4-FFF2-40B4-BE49-F238E27FC236}">
                <a16:creationId xmlns:a16="http://schemas.microsoft.com/office/drawing/2014/main" id="{F1283ADC-082F-C847-837C-CB18F3494142}"/>
              </a:ext>
            </a:extLst>
          </p:cNvPr>
          <p:cNvSpPr>
            <a:spLocks noGrp="true"/>
          </p:cNvSpPr>
          <p:nvPr>
            <p:ph type="body" idx="17" hasCustomPrompt="true"/>
          </p:nvPr>
        </p:nvSpPr>
        <p:spPr>
          <a:xfrm>
            <a:off x="4911725" y="1617663"/>
            <a:ext cx="6724650" cy="3999366"/>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p:txBody>
      </p:sp>
      <p:sp>
        <p:nvSpPr>
          <p:cNvPr id="9" name="Picture Placeholder 10">
            <a:extLst>
              <a:ext uri="{FF2B5EF4-FFF2-40B4-BE49-F238E27FC236}">
                <a16:creationId xmlns:a16="http://schemas.microsoft.com/office/drawing/2014/main" id="{A7DCD460-8ABA-3F45-A54D-2E8B6A27700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10" name="Picture Placeholder 14">
            <a:extLst>
              <a:ext uri="{FF2B5EF4-FFF2-40B4-BE49-F238E27FC236}">
                <a16:creationId xmlns:a16="http://schemas.microsoft.com/office/drawing/2014/main" id="{40A9D471-2FC9-E44D-B09F-BCDF90A273E2}"/>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601213007"/>
      </p:ext>
    </p:extLst>
  </p:cSld>
  <p:clrMapOvr>
    <a:masterClrMapping/>
  </p:clrMapOvr>
</p:sldLayout>
</file>

<file path=ppt/slideLayouts/slideLayout2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_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true"/>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Overflow="overflow" horzOverflow="overflow" vert="horz" wrap="square" lIns="91440" tIns="45720" rIns="91440" bIns="45720" numCol="1" spcCol="0" rtlCol="false" fromWordArt="false" anchor="ctr" anchorCtr="false" forceAA="false" compatLnSpc="true">
            <a:prstTxWarp prst="textNoShape">
              <a:avLst/>
            </a:prstTxWarp>
            <a:noAutofit/>
          </a:bodyPr>
          <a:lstStyle/>
          <a:p>
            <a:pPr algn="ctr"/>
            <a:endParaRPr lang="en-US"/>
          </a:p>
        </p:txBody>
      </p:sp>
      <p:pic>
        <p:nvPicPr>
          <p:cNvPr id="10" name="Picture 9" descr="A picture containing window, person, looking, sign  Description automatically generated">
            <a:extLst>
              <a:ext uri="{FF2B5EF4-FFF2-40B4-BE49-F238E27FC236}">
                <a16:creationId xmlns:a16="http://schemas.microsoft.com/office/drawing/2014/main" id="{F1D09FD4-BF34-6140-BB04-6E9A9EA17438}"/>
              </a:ext>
            </a:extLst>
          </p:cNvPr>
          <p:cNvPicPr>
            <a:picLocks noChangeAspect="true"/>
          </p:cNvPicPr>
          <p:nvPr userDrawn="true"/>
        </p:nvPicPr>
        <p:blipFill>
          <a:blip cstate="hqprint" r:embed="rId2">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true"/>
          </p:cNvSpPr>
          <p:nvPr>
            <p:ph type="body" sz="quarter" idx="13"/>
          </p:nvPr>
        </p:nvSpPr>
        <p:spPr>
          <a:xfrm>
            <a:off x="1569243" y="2337849"/>
            <a:ext cx="9053513" cy="1125537"/>
          </a:xfrm>
          <a:prstGeom prst="rect">
            <a:avLst/>
          </a:prstGeom>
        </p:spPr>
        <p:txBody>
          <a:bodyPr/>
          <a:lstStyle>
            <a:lvl1pPr marL="0" indent="0" algn="ctr">
              <a:buNone/>
              <a:defRPr sz="4000" b="false" i="false"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
        <p:nvSpPr>
          <p:cNvPr id="8" name="Text Placeholder 21">
            <a:extLst>
              <a:ext uri="{FF2B5EF4-FFF2-40B4-BE49-F238E27FC236}">
                <a16:creationId xmlns:a16="http://schemas.microsoft.com/office/drawing/2014/main" id="{76D65636-6C15-2E48-9DEE-7D120EC72F56}"/>
              </a:ext>
            </a:extLst>
          </p:cNvPr>
          <p:cNvSpPr>
            <a:spLocks noGrp="true"/>
          </p:cNvSpPr>
          <p:nvPr>
            <p:ph type="body" sz="quarter" idx="14" hasCustomPrompt="true"/>
          </p:nvPr>
        </p:nvSpPr>
        <p:spPr>
          <a:xfrm>
            <a:off x="1569242" y="3704009"/>
            <a:ext cx="9053513" cy="1125537"/>
          </a:xfrm>
          <a:prstGeom prst="rect">
            <a:avLst/>
          </a:prstGeom>
        </p:spPr>
        <p:txBody>
          <a:bodyPr/>
          <a:lstStyle>
            <a:lvl1pPr marL="0" indent="0" algn="ctr">
              <a:buNone/>
              <a:defRPr sz="2200" b="false" i="false">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a:extLst>
              <a:ext uri="{FF2B5EF4-FFF2-40B4-BE49-F238E27FC236}">
                <a16:creationId xmlns:a16="http://schemas.microsoft.com/office/drawing/2014/main" id="{18B3F00F-E701-234F-9FFB-C80D22E8FCCA}"/>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113221939"/>
      </p:ext>
    </p:extLst>
  </p:cSld>
  <p:clrMapOvr>
    <a:masterClrMapping/>
  </p:clrMapOvr>
</p:sldLayout>
</file>

<file path=ppt/slideLayouts/slideLayout2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9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4" name="Text Placeholder 4">
            <a:extLst>
              <a:ext uri="{FF2B5EF4-FFF2-40B4-BE49-F238E27FC236}">
                <a16:creationId xmlns:a16="http://schemas.microsoft.com/office/drawing/2014/main" id="{1004BB8C-0F2F-674E-843C-5261B42EE427}"/>
              </a:ext>
            </a:extLst>
          </p:cNvPr>
          <p:cNvSpPr>
            <a:spLocks noGrp="true"/>
          </p:cNvSpPr>
          <p:nvPr>
            <p:ph type="body" sz="quarter" idx="17" hasCustomPrompt="true"/>
          </p:nvPr>
        </p:nvSpPr>
        <p:spPr>
          <a:xfrm>
            <a:off x="1467643"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5" name="Text Placeholder 6">
            <a:extLst>
              <a:ext uri="{FF2B5EF4-FFF2-40B4-BE49-F238E27FC236}">
                <a16:creationId xmlns:a16="http://schemas.microsoft.com/office/drawing/2014/main" id="{26E27A03-155E-C64C-8A76-3F36E2032740}"/>
              </a:ext>
            </a:extLst>
          </p:cNvPr>
          <p:cNvSpPr>
            <a:spLocks noGrp="true"/>
          </p:cNvSpPr>
          <p:nvPr>
            <p:ph type="body" sz="quarter" idx="18" hasCustomPrompt="true"/>
          </p:nvPr>
        </p:nvSpPr>
        <p:spPr>
          <a:xfrm>
            <a:off x="1467643" y="2025650"/>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7" name="Picture Placeholder 14">
            <a:extLst>
              <a:ext uri="{FF2B5EF4-FFF2-40B4-BE49-F238E27FC236}">
                <a16:creationId xmlns:a16="http://schemas.microsoft.com/office/drawing/2014/main" id="{7103F64D-E060-284F-845B-03DD9858139E}"/>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576403084"/>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Custom Layout">
    <p:spTree>
      <p:nvGrpSpPr>
        <p:cNvPr id="1" name=""/>
        <p:cNvGrpSpPr/>
        <p:nvPr/>
      </p:nvGrpSpPr>
      <p:grpSpPr>
        <a:xfrm>
          <a:off x="0" y="0"/>
          <a:ext cx="0" cy="0"/>
          <a:chOff x="0" y="0"/>
          <a:chExt cx="0" cy="0"/>
        </a:xfrm>
      </p:grpSpPr>
      <p:sp>
        <p:nvSpPr>
          <p:cNvPr id="6" name="Text Placeholder 23">
            <a:extLst>
              <a:ext uri="{FF2B5EF4-FFF2-40B4-BE49-F238E27FC236}">
                <a16:creationId xmlns:a16="http://schemas.microsoft.com/office/drawing/2014/main" id="{3D9A22CA-8526-C84B-BAC1-B761EF051918}"/>
              </a:ext>
            </a:extLst>
          </p:cNvPr>
          <p:cNvSpPr>
            <a:spLocks noGrp="true"/>
          </p:cNvSpPr>
          <p:nvPr>
            <p:ph type="body" sz="quarter" idx="16" hasCustomPrompt="true"/>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7" name="Text Placeholder 11">
            <a:extLst>
              <a:ext uri="{FF2B5EF4-FFF2-40B4-BE49-F238E27FC236}">
                <a16:creationId xmlns:a16="http://schemas.microsoft.com/office/drawing/2014/main" id="{FD47737A-D1B5-D14D-BCD9-98BC2BFB090D}"/>
              </a:ext>
            </a:extLst>
          </p:cNvPr>
          <p:cNvSpPr>
            <a:spLocks noGrp="true"/>
          </p:cNvSpPr>
          <p:nvPr>
            <p:ph type="body" idx="17" hasCustomPrompt="true"/>
          </p:nvPr>
        </p:nvSpPr>
        <p:spPr>
          <a:xfrm>
            <a:off x="4911725" y="1617663"/>
            <a:ext cx="6724650" cy="3999366"/>
          </a:xfrm>
          <a:prstGeom prst="rect">
            <a:avLst/>
          </a:prstGeom>
        </p:spPr>
        <p:txBody>
          <a:bodyPr numCol="2" spcCol="182880">
            <a:normAutofit/>
          </a:bodyPr>
          <a:lstStyle>
            <a:lvl1pPr marL="0" indent="0" algn="just">
              <a:lnSpc>
                <a:spcPct val="100000"/>
              </a:lnSpc>
              <a:buNone/>
              <a:defRPr sz="13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br>
              <a:rPr lang="en-US"/>
            </a:br>
            <a:endParaRPr lang="en-US"/>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a:p>
            <a:pPr lvl="0"/>
            <a:r>
              <a:rPr lang="en-US"/>
              <a:t>Adipiscing bibendum est ultricies integer quis auctor. Felis eget velit aliquet sagittis id consectetur purus ut faucibus.</a:t>
            </a:r>
          </a:p>
        </p:txBody>
      </p:sp>
      <p:sp>
        <p:nvSpPr>
          <p:cNvPr id="8" name="Picture Placeholder 14">
            <a:extLst>
              <a:ext uri="{FF2B5EF4-FFF2-40B4-BE49-F238E27FC236}">
                <a16:creationId xmlns:a16="http://schemas.microsoft.com/office/drawing/2014/main" id="{96DB10AD-F451-E04D-9348-F0D56B6B3EC6}"/>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
        <p:nvSpPr>
          <p:cNvPr id="9" name="Picture Placeholder 10">
            <a:extLst>
              <a:ext uri="{FF2B5EF4-FFF2-40B4-BE49-F238E27FC236}">
                <a16:creationId xmlns:a16="http://schemas.microsoft.com/office/drawing/2014/main" id="{434031D2-2B65-1446-92D6-10ED2F6180D8}"/>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Tree>
    <p:extLst>
      <p:ext uri="{BB962C8B-B14F-4D97-AF65-F5344CB8AC3E}">
        <p14:creationId xmlns:p14="http://schemas.microsoft.com/office/powerpoint/2010/main" val="434970579"/>
      </p:ext>
    </p:extLst>
  </p:cSld>
  <p:clrMapOvr>
    <a:masterClrMapping/>
  </p:clrMapOvr>
</p:sldLayout>
</file>

<file path=ppt/slideLayouts/slideLayout3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0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true"/>
          </p:cNvSpPr>
          <p:nvPr>
            <p:ph type="body" sz="quarter" idx="18"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true"/>
          </p:cNvSpPr>
          <p:nvPr>
            <p:ph type="body" sz="quarter" idx="19" hasCustomPrompt="true"/>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true"/>
          </p:cNvSpPr>
          <p:nvPr>
            <p:ph type="body" sz="quarter" idx="20" hasCustomPrompt="true"/>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5F4D13F2-F61F-484F-AA28-28A10FA724DC}"/>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766685440"/>
      </p:ext>
    </p:extLst>
  </p:cSld>
  <p:clrMapOvr>
    <a:masterClrMapping/>
  </p:clrMapOvr>
</p:sldLayout>
</file>

<file path=ppt/slideLayouts/slideLayout3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1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true"/>
          </p:cNvSpPr>
          <p:nvPr>
            <p:ph type="body" sz="quarter" idx="18" hasCustomPrompt="true"/>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true"/>
          </p:cNvSpPr>
          <p:nvPr>
            <p:ph type="body" sz="quarter" idx="19" hasCustomPrompt="true"/>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true"/>
          </p:cNvSpPr>
          <p:nvPr>
            <p:ph type="body" sz="quarter" idx="2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a:extLst>
              <a:ext uri="{FF2B5EF4-FFF2-40B4-BE49-F238E27FC236}">
                <a16:creationId xmlns:a16="http://schemas.microsoft.com/office/drawing/2014/main" id="{F823DDDB-92AC-6C4C-9A2C-EDE425719F8A}"/>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653346615"/>
      </p:ext>
    </p:extLst>
  </p:cSld>
  <p:clrMapOvr>
    <a:masterClrMapping/>
  </p:clrMapOvr>
</p:sldLayout>
</file>

<file path=ppt/slideLayouts/slideLayout3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2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true"/>
          </p:cNvSpPr>
          <p:nvPr>
            <p:ph type="body" sz="quarter" idx="18" hasCustomPrompt="true"/>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true"/>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true"/>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true"/>
          </p:cNvSpPr>
          <p:nvPr>
            <p:ph type="body" sz="quarter" idx="20" hasCustomPrompt="true"/>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true"/>
          </p:cNvSpPr>
          <p:nvPr>
            <p:ph type="body" sz="quarter" idx="17" hasCustomPrompt="true"/>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a:extLst>
              <a:ext uri="{FF2B5EF4-FFF2-40B4-BE49-F238E27FC236}">
                <a16:creationId xmlns:a16="http://schemas.microsoft.com/office/drawing/2014/main" id="{C6A2148B-985B-F34E-8AFB-032D4C9CE139}"/>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574781963"/>
      </p:ext>
    </p:extLst>
  </p:cSld>
  <p:clrMapOvr>
    <a:masterClrMapping/>
  </p:clrMapOvr>
</p:sldLayout>
</file>

<file path=ppt/slideLayouts/slideLayout3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C61CD341-2429-034F-87FB-D588FE24F49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80E3EF34-446D-BF4F-A7CB-B6D38C15BEB8}"/>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972042008"/>
      </p:ext>
    </p:extLst>
  </p:cSld>
  <p:clrMapOvr>
    <a:masterClrMapping/>
  </p:clrMapOvr>
</p:sldLayout>
</file>

<file path=ppt/slideLayouts/slideLayout3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true"/>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Overflow="overflow" horzOverflow="overflow" vert="horz" wrap="square" lIns="91440" tIns="45720" rIns="91440" bIns="45720" numCol="1" spcCol="0" rtlCol="false" fromWordArt="false" anchor="ctr" anchorCtr="false" forceAA="false" compatLnSpc="true">
            <a:prstTxWarp prst="textNoShape">
              <a:avLst/>
            </a:prstTxWarp>
            <a:noAutofit/>
          </a:bodyPr>
          <a:lstStyle/>
          <a:p>
            <a:pPr algn="ctr"/>
            <a:endParaRPr lang="en-US"/>
          </a:p>
        </p:txBody>
      </p:sp>
      <p:pic>
        <p:nvPicPr>
          <p:cNvPr id="10" name="Picture 9" descr="A picture containing window, person, looking, sign  Description automatically generated">
            <a:extLst>
              <a:ext uri="{FF2B5EF4-FFF2-40B4-BE49-F238E27FC236}">
                <a16:creationId xmlns:a16="http://schemas.microsoft.com/office/drawing/2014/main" id="{F1D09FD4-BF34-6140-BB04-6E9A9EA17438}"/>
              </a:ext>
            </a:extLst>
          </p:cNvPr>
          <p:cNvPicPr>
            <a:picLocks noChangeAspect="true"/>
          </p:cNvPicPr>
          <p:nvPr userDrawn="true"/>
        </p:nvPicPr>
        <p:blipFill>
          <a:blip cstate="hqprint" r:embed="rId2">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true"/>
          </p:cNvSpPr>
          <p:nvPr>
            <p:ph type="body" sz="quarter" idx="13"/>
          </p:nvPr>
        </p:nvSpPr>
        <p:spPr>
          <a:xfrm>
            <a:off x="1569243" y="2337849"/>
            <a:ext cx="9053513" cy="1125537"/>
          </a:xfrm>
          <a:prstGeom prst="rect">
            <a:avLst/>
          </a:prstGeom>
        </p:spPr>
        <p:txBody>
          <a:bodyPr/>
          <a:lstStyle>
            <a:lvl1pPr marL="0" indent="0" algn="ctr">
              <a:buNone/>
              <a:defRPr sz="4000" b="false" i="false"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
        <p:nvSpPr>
          <p:cNvPr id="8" name="Text Placeholder 21">
            <a:extLst>
              <a:ext uri="{FF2B5EF4-FFF2-40B4-BE49-F238E27FC236}">
                <a16:creationId xmlns:a16="http://schemas.microsoft.com/office/drawing/2014/main" id="{76D65636-6C15-2E48-9DEE-7D120EC72F56}"/>
              </a:ext>
            </a:extLst>
          </p:cNvPr>
          <p:cNvSpPr>
            <a:spLocks noGrp="true"/>
          </p:cNvSpPr>
          <p:nvPr>
            <p:ph type="body" sz="quarter" idx="14" hasCustomPrompt="true"/>
          </p:nvPr>
        </p:nvSpPr>
        <p:spPr>
          <a:xfrm>
            <a:off x="1569242" y="3704009"/>
            <a:ext cx="9053513" cy="1125537"/>
          </a:xfrm>
          <a:prstGeom prst="rect">
            <a:avLst/>
          </a:prstGeom>
        </p:spPr>
        <p:txBody>
          <a:bodyPr/>
          <a:lstStyle>
            <a:lvl1pPr marL="0" indent="0" algn="ctr">
              <a:buNone/>
              <a:defRPr sz="2200" b="false" i="false">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a:extLst>
              <a:ext uri="{FF2B5EF4-FFF2-40B4-BE49-F238E27FC236}">
                <a16:creationId xmlns:a16="http://schemas.microsoft.com/office/drawing/2014/main" id="{18B3F00F-E701-234F-9FFB-C80D22E8FCCA}"/>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142651771"/>
      </p:ext>
    </p:extLst>
  </p:cSld>
  <p:clrMapOvr>
    <a:masterClrMapping/>
  </p:clrMapOvr>
</p:sldLayout>
</file>

<file path=ppt/slideLayouts/slideLayout3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4" name="Text Placeholder 4">
            <a:extLst>
              <a:ext uri="{FF2B5EF4-FFF2-40B4-BE49-F238E27FC236}">
                <a16:creationId xmlns:a16="http://schemas.microsoft.com/office/drawing/2014/main" id="{1004BB8C-0F2F-674E-843C-5261B42EE427}"/>
              </a:ext>
            </a:extLst>
          </p:cNvPr>
          <p:cNvSpPr>
            <a:spLocks noGrp="true"/>
          </p:cNvSpPr>
          <p:nvPr>
            <p:ph type="body" sz="quarter" idx="17" hasCustomPrompt="true"/>
          </p:nvPr>
        </p:nvSpPr>
        <p:spPr>
          <a:xfrm>
            <a:off x="1467643"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5" name="Text Placeholder 6">
            <a:extLst>
              <a:ext uri="{FF2B5EF4-FFF2-40B4-BE49-F238E27FC236}">
                <a16:creationId xmlns:a16="http://schemas.microsoft.com/office/drawing/2014/main" id="{26E27A03-155E-C64C-8A76-3F36E2032740}"/>
              </a:ext>
            </a:extLst>
          </p:cNvPr>
          <p:cNvSpPr>
            <a:spLocks noGrp="true"/>
          </p:cNvSpPr>
          <p:nvPr>
            <p:ph type="body" sz="quarter" idx="18" hasCustomPrompt="true"/>
          </p:nvPr>
        </p:nvSpPr>
        <p:spPr>
          <a:xfrm>
            <a:off x="1467643" y="2025650"/>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7" name="Picture Placeholder 14">
            <a:extLst>
              <a:ext uri="{FF2B5EF4-FFF2-40B4-BE49-F238E27FC236}">
                <a16:creationId xmlns:a16="http://schemas.microsoft.com/office/drawing/2014/main" id="{7103F64D-E060-284F-845B-03DD9858139E}"/>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774639432"/>
      </p:ext>
    </p:extLst>
  </p:cSld>
  <p:clrMapOvr>
    <a:masterClrMapping/>
  </p:clrMapOvr>
</p:sldLayout>
</file>

<file path=ppt/slideLayouts/slideLayout3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true"/>
          </p:cNvSpPr>
          <p:nvPr>
            <p:ph type="body" sz="quarter" idx="18"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true"/>
          </p:cNvSpPr>
          <p:nvPr>
            <p:ph type="body" sz="quarter" idx="19" hasCustomPrompt="true"/>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true"/>
          </p:cNvSpPr>
          <p:nvPr>
            <p:ph type="body" sz="quarter" idx="20" hasCustomPrompt="true"/>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5F4D13F2-F61F-484F-AA28-28A10FA724DC}"/>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565692993"/>
      </p:ext>
    </p:extLst>
  </p:cSld>
  <p:clrMapOvr>
    <a:masterClrMapping/>
  </p:clrMapOvr>
</p:sldLayout>
</file>

<file path=ppt/slideLayouts/slideLayout3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true"/>
          </p:cNvSpPr>
          <p:nvPr>
            <p:ph type="body" sz="quarter" idx="18" hasCustomPrompt="true"/>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true"/>
          </p:cNvSpPr>
          <p:nvPr>
            <p:ph type="body" sz="quarter" idx="19" hasCustomPrompt="true"/>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true"/>
          </p:cNvSpPr>
          <p:nvPr>
            <p:ph type="body" sz="quarter" idx="2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a:extLst>
              <a:ext uri="{FF2B5EF4-FFF2-40B4-BE49-F238E27FC236}">
                <a16:creationId xmlns:a16="http://schemas.microsoft.com/office/drawing/2014/main" id="{F823DDDB-92AC-6C4C-9A2C-EDE425719F8A}"/>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565512954"/>
      </p:ext>
    </p:extLst>
  </p:cSld>
  <p:clrMapOvr>
    <a:masterClrMapping/>
  </p:clrMapOvr>
</p:sldLayout>
</file>

<file path=ppt/slideLayouts/slideLayout3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true"/>
          </p:cNvSpPr>
          <p:nvPr>
            <p:ph type="body" sz="quarter" idx="18" hasCustomPrompt="true"/>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true"/>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true"/>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true"/>
          </p:cNvSpPr>
          <p:nvPr>
            <p:ph type="body" sz="quarter" idx="20" hasCustomPrompt="true"/>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true"/>
          </p:cNvSpPr>
          <p:nvPr>
            <p:ph type="body" sz="quarter" idx="17" hasCustomPrompt="true"/>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a:extLst>
              <a:ext uri="{FF2B5EF4-FFF2-40B4-BE49-F238E27FC236}">
                <a16:creationId xmlns:a16="http://schemas.microsoft.com/office/drawing/2014/main" id="{C6A2148B-985B-F34E-8AFB-032D4C9CE139}"/>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441941750"/>
      </p:ext>
    </p:extLst>
  </p:cSld>
  <p:clrMapOvr>
    <a:masterClrMapping/>
  </p:clrMapOvr>
</p:sldLayout>
</file>

<file path=ppt/slideLayouts/slideLayout3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0C6DEF47-72E9-D240-9B01-83B56B189DD9}"/>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906523A0-17F0-3447-8CC4-468DA4BAD8A5}"/>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90819447"/>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1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89EE56C1-8F6F-2F43-93C9-8E2C58A4CF60}"/>
              </a:ext>
            </a:extLst>
          </p:cNvPr>
          <p:cNvSpPr>
            <a:spLocks noGrp="true"/>
          </p:cNvSpPr>
          <p:nvPr>
            <p:ph type="pic" sz="quarter" idx="10" hasCustomPrompt="true"/>
          </p:nvPr>
        </p:nvSpPr>
        <p:spPr>
          <a:xfrm>
            <a:off x="1190274" y="1340792"/>
            <a:ext cx="4572000" cy="1747838"/>
          </a:xfrm>
          <a:prstGeom prst="rect">
            <a:avLst/>
          </a:prstGeom>
          <a:pattFill prst="pct50">
            <a:fgClr>
              <a:schemeClr val="accent1"/>
            </a:fgClr>
            <a:bgClr>
              <a:schemeClr val="bg1"/>
            </a:bgClr>
          </a:pattFill>
        </p:spPr>
        <p:txBody>
          <a:bodyPr tIns="91440" anchor="t" anchorCtr="false"/>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4" name="Text Placeholder 19">
            <a:extLst>
              <a:ext uri="{FF2B5EF4-FFF2-40B4-BE49-F238E27FC236}">
                <a16:creationId xmlns:a16="http://schemas.microsoft.com/office/drawing/2014/main" id="{309CC18D-4C91-C34D-ACDE-D043504C81ED}"/>
              </a:ext>
            </a:extLst>
          </p:cNvPr>
          <p:cNvSpPr>
            <a:spLocks noGrp="true"/>
          </p:cNvSpPr>
          <p:nvPr>
            <p:ph type="body" sz="quarter" idx="13" hasCustomPrompt="true"/>
          </p:nvPr>
        </p:nvSpPr>
        <p:spPr>
          <a:xfrm>
            <a:off x="1190625" y="3126448"/>
            <a:ext cx="4572000"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5" name="Text Placeholder 23">
            <a:extLst>
              <a:ext uri="{FF2B5EF4-FFF2-40B4-BE49-F238E27FC236}">
                <a16:creationId xmlns:a16="http://schemas.microsoft.com/office/drawing/2014/main" id="{B75D63BA-057B-4848-8660-A44CF6379C8B}"/>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2">
            <a:extLst>
              <a:ext uri="{FF2B5EF4-FFF2-40B4-BE49-F238E27FC236}">
                <a16:creationId xmlns:a16="http://schemas.microsoft.com/office/drawing/2014/main" id="{101EBE03-78EC-3D40-A261-0BEBE5FABEAC}"/>
              </a:ext>
            </a:extLst>
          </p:cNvPr>
          <p:cNvSpPr>
            <a:spLocks noGrp="true"/>
          </p:cNvSpPr>
          <p:nvPr>
            <p:ph type="body" sz="quarter" idx="17" hasCustomPrompt="true"/>
          </p:nvPr>
        </p:nvSpPr>
        <p:spPr>
          <a:xfrm>
            <a:off x="1190579" y="3626912"/>
            <a:ext cx="457169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7" name="Picture Placeholder 10">
            <a:extLst>
              <a:ext uri="{FF2B5EF4-FFF2-40B4-BE49-F238E27FC236}">
                <a16:creationId xmlns:a16="http://schemas.microsoft.com/office/drawing/2014/main" id="{E4CB9AA0-A9BD-0246-B66C-3D87E2477FD4}"/>
              </a:ext>
            </a:extLst>
          </p:cNvPr>
          <p:cNvSpPr>
            <a:spLocks noGrp="true"/>
          </p:cNvSpPr>
          <p:nvPr>
            <p:ph type="pic" sz="quarter" idx="27" hasCustomPrompt="true"/>
          </p:nvPr>
        </p:nvSpPr>
        <p:spPr>
          <a:xfrm>
            <a:off x="6274645" y="1340222"/>
            <a:ext cx="4572000" cy="1747838"/>
          </a:xfrm>
          <a:prstGeom prst="rect">
            <a:avLst/>
          </a:prstGeom>
          <a:pattFill prst="pct50">
            <a:fgClr>
              <a:schemeClr val="accent1"/>
            </a:fgClr>
            <a:bgClr>
              <a:schemeClr val="bg1"/>
            </a:bgClr>
          </a:pattFill>
        </p:spPr>
        <p:txBody>
          <a:bodyPr tIns="91440" anchor="t" anchorCtr="false"/>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8" name="Text Placeholder 19">
            <a:extLst>
              <a:ext uri="{FF2B5EF4-FFF2-40B4-BE49-F238E27FC236}">
                <a16:creationId xmlns:a16="http://schemas.microsoft.com/office/drawing/2014/main" id="{13949DA6-4D72-D444-989F-9B8CA31B2D99}"/>
              </a:ext>
            </a:extLst>
          </p:cNvPr>
          <p:cNvSpPr>
            <a:spLocks noGrp="true"/>
          </p:cNvSpPr>
          <p:nvPr>
            <p:ph type="body" sz="quarter" idx="28" hasCustomPrompt="true"/>
          </p:nvPr>
        </p:nvSpPr>
        <p:spPr>
          <a:xfrm>
            <a:off x="6274996" y="3125878"/>
            <a:ext cx="4572000" cy="356202"/>
          </a:xfrm>
          <a:prstGeom prst="rect">
            <a:avLst/>
          </a:prstGeom>
          <a:solidFill>
            <a:srgbClr val="0048AA"/>
          </a:solidFill>
        </p:spPr>
        <p:txBody>
          <a:bodyPr/>
          <a:lstStyle>
            <a:lvl1pPr marL="0" indent="0">
              <a:buNone/>
              <a:defRPr sz="1800">
                <a:solidFill>
                  <a:schemeClr val="bg1"/>
                </a:solidFill>
                <a:latin typeface="Gill Sans Nova Book" panose="020B0502020204020203" pitchFamily="34" charset="0"/>
              </a:defRPr>
            </a:lvl1pPr>
          </a:lstStyle>
          <a:p>
            <a:pPr lvl="0"/>
            <a:r>
              <a:rPr lang="en-US"/>
              <a:t>Edit Text</a:t>
            </a:r>
          </a:p>
        </p:txBody>
      </p:sp>
      <p:sp>
        <p:nvSpPr>
          <p:cNvPr id="9" name="Text Placeholder 2">
            <a:extLst>
              <a:ext uri="{FF2B5EF4-FFF2-40B4-BE49-F238E27FC236}">
                <a16:creationId xmlns:a16="http://schemas.microsoft.com/office/drawing/2014/main" id="{525B8CA3-28C8-EF4B-8FEE-C2A00D1B4CBE}"/>
              </a:ext>
            </a:extLst>
          </p:cNvPr>
          <p:cNvSpPr>
            <a:spLocks noGrp="true"/>
          </p:cNvSpPr>
          <p:nvPr>
            <p:ph type="body" sz="quarter" idx="29" hasCustomPrompt="true"/>
          </p:nvPr>
        </p:nvSpPr>
        <p:spPr>
          <a:xfrm>
            <a:off x="6274949" y="3626342"/>
            <a:ext cx="4571695"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11">
            <a:extLst>
              <a:ext uri="{FF2B5EF4-FFF2-40B4-BE49-F238E27FC236}">
                <a16:creationId xmlns:a16="http://schemas.microsoft.com/office/drawing/2014/main" id="{4A5B104A-F959-C94F-8FBB-9B2BD868157A}"/>
              </a:ext>
            </a:extLst>
          </p:cNvPr>
          <p:cNvSpPr>
            <a:spLocks noGrp="true"/>
          </p:cNvSpPr>
          <p:nvPr>
            <p:ph type="body" sz="quarter" idx="32" hasCustomPrompt="true"/>
          </p:nvPr>
        </p:nvSpPr>
        <p:spPr>
          <a:xfrm>
            <a:off x="6274950" y="4079875"/>
            <a:ext cx="4571694"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a:t>Potenti nullam ac tortor vitae purus faucibus. Augue mauris augue neque gravida in. Nec ultrices dui sapien eget mi proin sed. Ultrices dui sapien eget mi proin sed. Sodales neque sodales ut etiam. In egestas erat imperdiet sed euismod nisi porta lorem. Senectus et netus et malesuada fames ac turpis egestas sed.</a:t>
            </a:r>
          </a:p>
        </p:txBody>
      </p:sp>
      <p:sp>
        <p:nvSpPr>
          <p:cNvPr id="11" name="Text Placeholder 11">
            <a:extLst>
              <a:ext uri="{FF2B5EF4-FFF2-40B4-BE49-F238E27FC236}">
                <a16:creationId xmlns:a16="http://schemas.microsoft.com/office/drawing/2014/main" id="{1FCDFBA4-39C0-6F4D-89D8-169D4A97BCAF}"/>
              </a:ext>
            </a:extLst>
          </p:cNvPr>
          <p:cNvSpPr>
            <a:spLocks noGrp="true"/>
          </p:cNvSpPr>
          <p:nvPr>
            <p:ph type="body" sz="quarter" idx="31" hasCustomPrompt="true"/>
          </p:nvPr>
        </p:nvSpPr>
        <p:spPr>
          <a:xfrm>
            <a:off x="1190231" y="4079875"/>
            <a:ext cx="4571694"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a:t>Adipiscing bibendum est ultricies integer quis auctor. Felis eget velit aliquet sagittis id consectetur purus ut faucibus. Vitae auctor eu augue ut lectus arcu. Et malesuada fames ac turpis egestas. Tellus orci ac auctor augue mauris. Vestibulum mattis ullamcorper velit sed. Malesuada fames ac turpis egestas maecenas.</a:t>
            </a:r>
          </a:p>
        </p:txBody>
      </p:sp>
      <p:sp>
        <p:nvSpPr>
          <p:cNvPr id="12" name="Picture Placeholder 14">
            <a:extLst>
              <a:ext uri="{FF2B5EF4-FFF2-40B4-BE49-F238E27FC236}">
                <a16:creationId xmlns:a16="http://schemas.microsoft.com/office/drawing/2014/main" id="{7B8D7E76-1913-E147-A4C2-6853510BBCFC}"/>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771387428"/>
      </p:ext>
    </p:extLst>
  </p:cSld>
  <p:clrMapOvr>
    <a:masterClrMapping/>
  </p:clrMapOvr>
</p:sldLayout>
</file>

<file path=ppt/slideLayouts/slideLayout4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true"/>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Overflow="overflow" horzOverflow="overflow" vert="horz" wrap="square" lIns="91440" tIns="45720" rIns="91440" bIns="45720" numCol="1" spcCol="0" rtlCol="false" fromWordArt="false" anchor="ctr" anchorCtr="false" forceAA="false" compatLnSpc="true">
            <a:prstTxWarp prst="textNoShape">
              <a:avLst/>
            </a:prstTxWarp>
            <a:noAutofit/>
          </a:bodyPr>
          <a:lstStyle/>
          <a:p>
            <a:pPr algn="ctr"/>
            <a:endParaRPr lang="en-US"/>
          </a:p>
        </p:txBody>
      </p:sp>
      <p:pic>
        <p:nvPicPr>
          <p:cNvPr id="10" name="Picture 9" descr="A picture containing window, person, looking, sign  Description automatically generated">
            <a:extLst>
              <a:ext uri="{FF2B5EF4-FFF2-40B4-BE49-F238E27FC236}">
                <a16:creationId xmlns:a16="http://schemas.microsoft.com/office/drawing/2014/main" id="{F1D09FD4-BF34-6140-BB04-6E9A9EA17438}"/>
              </a:ext>
            </a:extLst>
          </p:cNvPr>
          <p:cNvPicPr>
            <a:picLocks noChangeAspect="true"/>
          </p:cNvPicPr>
          <p:nvPr userDrawn="true"/>
        </p:nvPicPr>
        <p:blipFill>
          <a:blip cstate="hqprint" r:embed="rId2">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true"/>
          </p:cNvSpPr>
          <p:nvPr>
            <p:ph type="body" sz="quarter" idx="13"/>
          </p:nvPr>
        </p:nvSpPr>
        <p:spPr>
          <a:xfrm>
            <a:off x="1569243" y="2337849"/>
            <a:ext cx="9053513" cy="1125537"/>
          </a:xfrm>
          <a:prstGeom prst="rect">
            <a:avLst/>
          </a:prstGeom>
        </p:spPr>
        <p:txBody>
          <a:bodyPr/>
          <a:lstStyle>
            <a:lvl1pPr marL="0" indent="0" algn="ctr">
              <a:buNone/>
              <a:defRPr sz="4000" b="false" i="false"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
        <p:nvSpPr>
          <p:cNvPr id="8" name="Text Placeholder 21">
            <a:extLst>
              <a:ext uri="{FF2B5EF4-FFF2-40B4-BE49-F238E27FC236}">
                <a16:creationId xmlns:a16="http://schemas.microsoft.com/office/drawing/2014/main" id="{76D65636-6C15-2E48-9DEE-7D120EC72F56}"/>
              </a:ext>
            </a:extLst>
          </p:cNvPr>
          <p:cNvSpPr>
            <a:spLocks noGrp="true"/>
          </p:cNvSpPr>
          <p:nvPr>
            <p:ph type="body" sz="quarter" idx="14" hasCustomPrompt="true"/>
          </p:nvPr>
        </p:nvSpPr>
        <p:spPr>
          <a:xfrm>
            <a:off x="1569242" y="3704009"/>
            <a:ext cx="9053513" cy="1125537"/>
          </a:xfrm>
          <a:prstGeom prst="rect">
            <a:avLst/>
          </a:prstGeom>
        </p:spPr>
        <p:txBody>
          <a:bodyPr/>
          <a:lstStyle>
            <a:lvl1pPr marL="0" indent="0" algn="ctr">
              <a:buNone/>
              <a:defRPr sz="2200" b="false" i="false">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a:extLst>
              <a:ext uri="{FF2B5EF4-FFF2-40B4-BE49-F238E27FC236}">
                <a16:creationId xmlns:a16="http://schemas.microsoft.com/office/drawing/2014/main" id="{18B3F00F-E701-234F-9FFB-C80D22E8FCCA}"/>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606691771"/>
      </p:ext>
    </p:extLst>
  </p:cSld>
  <p:clrMapOvr>
    <a:masterClrMapping/>
  </p:clrMapOvr>
</p:sldLayout>
</file>

<file path=ppt/slideLayouts/slideLayout4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4" name="Text Placeholder 4">
            <a:extLst>
              <a:ext uri="{FF2B5EF4-FFF2-40B4-BE49-F238E27FC236}">
                <a16:creationId xmlns:a16="http://schemas.microsoft.com/office/drawing/2014/main" id="{1004BB8C-0F2F-674E-843C-5261B42EE427}"/>
              </a:ext>
            </a:extLst>
          </p:cNvPr>
          <p:cNvSpPr>
            <a:spLocks noGrp="true"/>
          </p:cNvSpPr>
          <p:nvPr>
            <p:ph type="body" sz="quarter" idx="17" hasCustomPrompt="true"/>
          </p:nvPr>
        </p:nvSpPr>
        <p:spPr>
          <a:xfrm>
            <a:off x="1467643"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5" name="Text Placeholder 6">
            <a:extLst>
              <a:ext uri="{FF2B5EF4-FFF2-40B4-BE49-F238E27FC236}">
                <a16:creationId xmlns:a16="http://schemas.microsoft.com/office/drawing/2014/main" id="{26E27A03-155E-C64C-8A76-3F36E2032740}"/>
              </a:ext>
            </a:extLst>
          </p:cNvPr>
          <p:cNvSpPr>
            <a:spLocks noGrp="true"/>
          </p:cNvSpPr>
          <p:nvPr>
            <p:ph type="body" sz="quarter" idx="18" hasCustomPrompt="true"/>
          </p:nvPr>
        </p:nvSpPr>
        <p:spPr>
          <a:xfrm>
            <a:off x="1467643" y="2025650"/>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7" name="Picture Placeholder 14">
            <a:extLst>
              <a:ext uri="{FF2B5EF4-FFF2-40B4-BE49-F238E27FC236}">
                <a16:creationId xmlns:a16="http://schemas.microsoft.com/office/drawing/2014/main" id="{7103F64D-E060-284F-845B-03DD9858139E}"/>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844052364"/>
      </p:ext>
    </p:extLst>
  </p:cSld>
  <p:clrMapOvr>
    <a:masterClrMapping/>
  </p:clrMapOvr>
</p:sldLayout>
</file>

<file path=ppt/slideLayouts/slideLayout4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true"/>
          </p:cNvSpPr>
          <p:nvPr>
            <p:ph type="body" sz="quarter" idx="18"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true"/>
          </p:cNvSpPr>
          <p:nvPr>
            <p:ph type="body" sz="quarter" idx="19" hasCustomPrompt="true"/>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true"/>
          </p:cNvSpPr>
          <p:nvPr>
            <p:ph type="body" sz="quarter" idx="20" hasCustomPrompt="true"/>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5F4D13F2-F61F-484F-AA28-28A10FA724DC}"/>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264678423"/>
      </p:ext>
    </p:extLst>
  </p:cSld>
  <p:clrMapOvr>
    <a:masterClrMapping/>
  </p:clrMapOvr>
</p:sldLayout>
</file>

<file path=ppt/slideLayouts/slideLayout4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true"/>
          </p:cNvSpPr>
          <p:nvPr>
            <p:ph type="body" sz="quarter" idx="18" hasCustomPrompt="true"/>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true"/>
          </p:cNvSpPr>
          <p:nvPr>
            <p:ph type="body" sz="quarter" idx="19" hasCustomPrompt="true"/>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true"/>
          </p:cNvSpPr>
          <p:nvPr>
            <p:ph type="body" sz="quarter" idx="2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a:extLst>
              <a:ext uri="{FF2B5EF4-FFF2-40B4-BE49-F238E27FC236}">
                <a16:creationId xmlns:a16="http://schemas.microsoft.com/office/drawing/2014/main" id="{F823DDDB-92AC-6C4C-9A2C-EDE425719F8A}"/>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142974598"/>
      </p:ext>
    </p:extLst>
  </p:cSld>
  <p:clrMapOvr>
    <a:masterClrMapping/>
  </p:clrMapOvr>
</p:sldLayout>
</file>

<file path=ppt/slideLayouts/slideLayout4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true"/>
          </p:cNvSpPr>
          <p:nvPr>
            <p:ph type="body" sz="quarter" idx="18" hasCustomPrompt="true"/>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true"/>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true"/>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true"/>
          </p:cNvSpPr>
          <p:nvPr>
            <p:ph type="body" sz="quarter" idx="20" hasCustomPrompt="true"/>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true"/>
          </p:cNvSpPr>
          <p:nvPr>
            <p:ph type="body" sz="quarter" idx="17" hasCustomPrompt="true"/>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a:extLst>
              <a:ext uri="{FF2B5EF4-FFF2-40B4-BE49-F238E27FC236}">
                <a16:creationId xmlns:a16="http://schemas.microsoft.com/office/drawing/2014/main" id="{C6A2148B-985B-F34E-8AFB-032D4C9CE139}"/>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61106753"/>
      </p:ext>
    </p:extLst>
  </p:cSld>
  <p:clrMapOvr>
    <a:masterClrMapping/>
  </p:clrMapOvr>
</p:sldLayout>
</file>

<file path=ppt/slideLayouts/slideLayout4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B603466-A7AB-794D-B014-9623323B4B7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7045A51A-3D6E-5440-A6D5-19315CC124A6}"/>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97777733"/>
      </p:ext>
    </p:extLst>
  </p:cSld>
  <p:clrMapOvr>
    <a:masterClrMapping/>
  </p:clrMapOvr>
</p:sldLayout>
</file>

<file path=ppt/slideLayouts/slideLayout4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true"/>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Overflow="overflow" horzOverflow="overflow" vert="horz" wrap="square" lIns="91440" tIns="45720" rIns="91440" bIns="45720" numCol="1" spcCol="0" rtlCol="false" fromWordArt="false" anchor="ctr" anchorCtr="false" forceAA="false" compatLnSpc="true">
            <a:prstTxWarp prst="textNoShape">
              <a:avLst/>
            </a:prstTxWarp>
            <a:noAutofit/>
          </a:bodyPr>
          <a:lstStyle/>
          <a:p>
            <a:pPr algn="ctr"/>
            <a:endParaRPr lang="en-US"/>
          </a:p>
        </p:txBody>
      </p:sp>
      <p:pic>
        <p:nvPicPr>
          <p:cNvPr id="10" name="Picture 9" descr="A picture containing window, person, looking, sign  Description automatically generated">
            <a:extLst>
              <a:ext uri="{FF2B5EF4-FFF2-40B4-BE49-F238E27FC236}">
                <a16:creationId xmlns:a16="http://schemas.microsoft.com/office/drawing/2014/main" id="{F1D09FD4-BF34-6140-BB04-6E9A9EA17438}"/>
              </a:ext>
            </a:extLst>
          </p:cNvPr>
          <p:cNvPicPr>
            <a:picLocks noChangeAspect="true"/>
          </p:cNvPicPr>
          <p:nvPr userDrawn="true"/>
        </p:nvPicPr>
        <p:blipFill>
          <a:blip cstate="hqprint" r:embed="rId2">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true"/>
          </p:cNvSpPr>
          <p:nvPr>
            <p:ph type="body" sz="quarter" idx="13"/>
          </p:nvPr>
        </p:nvSpPr>
        <p:spPr>
          <a:xfrm>
            <a:off x="1569243" y="2337849"/>
            <a:ext cx="9053513" cy="1125537"/>
          </a:xfrm>
          <a:prstGeom prst="rect">
            <a:avLst/>
          </a:prstGeom>
        </p:spPr>
        <p:txBody>
          <a:bodyPr/>
          <a:lstStyle>
            <a:lvl1pPr marL="0" indent="0" algn="ctr">
              <a:buNone/>
              <a:defRPr sz="4000" b="false" i="false"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
        <p:nvSpPr>
          <p:cNvPr id="8" name="Text Placeholder 21">
            <a:extLst>
              <a:ext uri="{FF2B5EF4-FFF2-40B4-BE49-F238E27FC236}">
                <a16:creationId xmlns:a16="http://schemas.microsoft.com/office/drawing/2014/main" id="{76D65636-6C15-2E48-9DEE-7D120EC72F56}"/>
              </a:ext>
            </a:extLst>
          </p:cNvPr>
          <p:cNvSpPr>
            <a:spLocks noGrp="true"/>
          </p:cNvSpPr>
          <p:nvPr>
            <p:ph type="body" sz="quarter" idx="14" hasCustomPrompt="true"/>
          </p:nvPr>
        </p:nvSpPr>
        <p:spPr>
          <a:xfrm>
            <a:off x="1569242" y="3704009"/>
            <a:ext cx="9053513" cy="1125537"/>
          </a:xfrm>
          <a:prstGeom prst="rect">
            <a:avLst/>
          </a:prstGeom>
        </p:spPr>
        <p:txBody>
          <a:bodyPr/>
          <a:lstStyle>
            <a:lvl1pPr marL="0" indent="0" algn="ctr">
              <a:buNone/>
              <a:defRPr sz="2200" b="false" i="false">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a:extLst>
              <a:ext uri="{FF2B5EF4-FFF2-40B4-BE49-F238E27FC236}">
                <a16:creationId xmlns:a16="http://schemas.microsoft.com/office/drawing/2014/main" id="{18B3F00F-E701-234F-9FFB-C80D22E8FCCA}"/>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4195566988"/>
      </p:ext>
    </p:extLst>
  </p:cSld>
  <p:clrMapOvr>
    <a:masterClrMapping/>
  </p:clrMapOvr>
</p:sldLayout>
</file>

<file path=ppt/slideLayouts/slideLayout4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4" name="Text Placeholder 4">
            <a:extLst>
              <a:ext uri="{FF2B5EF4-FFF2-40B4-BE49-F238E27FC236}">
                <a16:creationId xmlns:a16="http://schemas.microsoft.com/office/drawing/2014/main" id="{1004BB8C-0F2F-674E-843C-5261B42EE427}"/>
              </a:ext>
            </a:extLst>
          </p:cNvPr>
          <p:cNvSpPr>
            <a:spLocks noGrp="true"/>
          </p:cNvSpPr>
          <p:nvPr>
            <p:ph type="body" sz="quarter" idx="17" hasCustomPrompt="true"/>
          </p:nvPr>
        </p:nvSpPr>
        <p:spPr>
          <a:xfrm>
            <a:off x="1467643"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5" name="Text Placeholder 6">
            <a:extLst>
              <a:ext uri="{FF2B5EF4-FFF2-40B4-BE49-F238E27FC236}">
                <a16:creationId xmlns:a16="http://schemas.microsoft.com/office/drawing/2014/main" id="{26E27A03-155E-C64C-8A76-3F36E2032740}"/>
              </a:ext>
            </a:extLst>
          </p:cNvPr>
          <p:cNvSpPr>
            <a:spLocks noGrp="true"/>
          </p:cNvSpPr>
          <p:nvPr>
            <p:ph type="body" sz="quarter" idx="18" hasCustomPrompt="true"/>
          </p:nvPr>
        </p:nvSpPr>
        <p:spPr>
          <a:xfrm>
            <a:off x="1467643" y="2025650"/>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7" name="Picture Placeholder 14">
            <a:extLst>
              <a:ext uri="{FF2B5EF4-FFF2-40B4-BE49-F238E27FC236}">
                <a16:creationId xmlns:a16="http://schemas.microsoft.com/office/drawing/2014/main" id="{7103F64D-E060-284F-845B-03DD9858139E}"/>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132910538"/>
      </p:ext>
    </p:extLst>
  </p:cSld>
  <p:clrMapOvr>
    <a:masterClrMapping/>
  </p:clrMapOvr>
</p:sldLayout>
</file>

<file path=ppt/slideLayouts/slideLayout4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true"/>
          </p:cNvSpPr>
          <p:nvPr>
            <p:ph type="body" sz="quarter" idx="18"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true"/>
          </p:cNvSpPr>
          <p:nvPr>
            <p:ph type="body" sz="quarter" idx="19" hasCustomPrompt="true"/>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true"/>
          </p:cNvSpPr>
          <p:nvPr>
            <p:ph type="body" sz="quarter" idx="20" hasCustomPrompt="true"/>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5F4D13F2-F61F-484F-AA28-28A10FA724DC}"/>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379528244"/>
      </p:ext>
    </p:extLst>
  </p:cSld>
  <p:clrMapOvr>
    <a:masterClrMapping/>
  </p:clrMapOvr>
</p:sldLayout>
</file>

<file path=ppt/slideLayouts/slideLayout4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true"/>
          </p:cNvSpPr>
          <p:nvPr>
            <p:ph type="body" sz="quarter" idx="18" hasCustomPrompt="true"/>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true"/>
          </p:cNvSpPr>
          <p:nvPr>
            <p:ph type="body" sz="quarter" idx="19" hasCustomPrompt="true"/>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true"/>
          </p:cNvSpPr>
          <p:nvPr>
            <p:ph type="body" sz="quarter" idx="16" hasCustomPrompt="true"/>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true"/>
          </p:cNvSpPr>
          <p:nvPr>
            <p:ph type="body" sz="quarter" idx="20" hasCustomPrompt="true"/>
          </p:nvPr>
        </p:nvSpPr>
        <p:spPr>
          <a:xfrm>
            <a:off x="1400895" y="1101725"/>
            <a:ext cx="9256713" cy="674688"/>
          </a:xfrm>
          <a:prstGeom prst="rect">
            <a:avLst/>
          </a:prstGeom>
        </p:spPr>
        <p:txBody>
          <a:bodyPr anchor="ctr" anchorCtr="false"/>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a:extLst>
              <a:ext uri="{FF2B5EF4-FFF2-40B4-BE49-F238E27FC236}">
                <a16:creationId xmlns:a16="http://schemas.microsoft.com/office/drawing/2014/main" id="{F823DDDB-92AC-6C4C-9A2C-EDE425719F8A}"/>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4260867322"/>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2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C41DCD2-46D9-C246-80F3-E54DCC235731}"/>
              </a:ext>
            </a:extLst>
          </p:cNvPr>
          <p:cNvSpPr>
            <a:spLocks noGrp="true"/>
          </p:cNvSpPr>
          <p:nvPr>
            <p:ph type="pic" sz="quarter" idx="10" hasCustomPrompt="true"/>
          </p:nvPr>
        </p:nvSpPr>
        <p:spPr>
          <a:xfrm>
            <a:off x="781050" y="1340792"/>
            <a:ext cx="3038782" cy="1747838"/>
          </a:xfrm>
          <a:prstGeom prst="rect">
            <a:avLst/>
          </a:prstGeom>
          <a:pattFill prst="pct50">
            <a:fgClr>
              <a:schemeClr val="accent1"/>
            </a:fgClr>
            <a:bgClr>
              <a:schemeClr val="bg1"/>
            </a:bgClr>
          </a:pattFill>
        </p:spPr>
        <p:txBody>
          <a:bodyPr tIns="91440" anchor="t" anchorCtr="false"/>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4" name="Picture Placeholder 10">
            <a:extLst>
              <a:ext uri="{FF2B5EF4-FFF2-40B4-BE49-F238E27FC236}">
                <a16:creationId xmlns:a16="http://schemas.microsoft.com/office/drawing/2014/main" id="{AEEAAD31-92B1-B645-B81B-D102658CDC0C}"/>
              </a:ext>
            </a:extLst>
          </p:cNvPr>
          <p:cNvSpPr>
            <a:spLocks noGrp="true"/>
          </p:cNvSpPr>
          <p:nvPr>
            <p:ph type="pic" sz="quarter" idx="11" hasCustomPrompt="true"/>
          </p:nvPr>
        </p:nvSpPr>
        <p:spPr>
          <a:xfrm>
            <a:off x="4518294" y="1340507"/>
            <a:ext cx="3038782" cy="1747838"/>
          </a:xfrm>
          <a:prstGeom prst="rect">
            <a:avLst/>
          </a:prstGeom>
          <a:pattFill prst="pct50">
            <a:fgClr>
              <a:schemeClr val="accent1"/>
            </a:fgClr>
            <a:bgClr>
              <a:schemeClr val="bg1"/>
            </a:bgClr>
          </a:pattFill>
        </p:spPr>
        <p:txBody>
          <a:bodyPr tIns="91440"/>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5" name="Picture Placeholder 10">
            <a:extLst>
              <a:ext uri="{FF2B5EF4-FFF2-40B4-BE49-F238E27FC236}">
                <a16:creationId xmlns:a16="http://schemas.microsoft.com/office/drawing/2014/main" id="{5EA73158-E45C-E04F-8C64-306F33E12E27}"/>
              </a:ext>
            </a:extLst>
          </p:cNvPr>
          <p:cNvSpPr>
            <a:spLocks noGrp="true"/>
          </p:cNvSpPr>
          <p:nvPr>
            <p:ph type="pic" sz="quarter" idx="12" hasCustomPrompt="true"/>
          </p:nvPr>
        </p:nvSpPr>
        <p:spPr>
          <a:xfrm>
            <a:off x="8255538" y="1340222"/>
            <a:ext cx="3038782" cy="1747838"/>
          </a:xfrm>
          <a:prstGeom prst="rect">
            <a:avLst/>
          </a:prstGeom>
          <a:pattFill prst="pct50">
            <a:fgClr>
              <a:schemeClr val="accent1"/>
            </a:fgClr>
            <a:bgClr>
              <a:schemeClr val="bg1"/>
            </a:bgClr>
          </a:pattFill>
        </p:spPr>
        <p:txBody>
          <a:bodyPr tIns="91440"/>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6" name="Text Placeholder 19">
            <a:extLst>
              <a:ext uri="{FF2B5EF4-FFF2-40B4-BE49-F238E27FC236}">
                <a16:creationId xmlns:a16="http://schemas.microsoft.com/office/drawing/2014/main" id="{FD48CDF7-965F-E644-8BCB-DDE7D87395FD}"/>
              </a:ext>
            </a:extLst>
          </p:cNvPr>
          <p:cNvSpPr>
            <a:spLocks noGrp="true"/>
          </p:cNvSpPr>
          <p:nvPr>
            <p:ph type="body" sz="quarter" idx="13" hasCustomPrompt="true"/>
          </p:nvPr>
        </p:nvSpPr>
        <p:spPr>
          <a:xfrm>
            <a:off x="781050" y="3126448"/>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7" name="Text Placeholder 19">
            <a:extLst>
              <a:ext uri="{FF2B5EF4-FFF2-40B4-BE49-F238E27FC236}">
                <a16:creationId xmlns:a16="http://schemas.microsoft.com/office/drawing/2014/main" id="{E0B83BFD-2CDD-F542-950F-7C2C67E00372}"/>
              </a:ext>
            </a:extLst>
          </p:cNvPr>
          <p:cNvSpPr>
            <a:spLocks noGrp="true"/>
          </p:cNvSpPr>
          <p:nvPr>
            <p:ph type="body" sz="quarter" idx="14" hasCustomPrompt="true"/>
          </p:nvPr>
        </p:nvSpPr>
        <p:spPr>
          <a:xfrm>
            <a:off x="4518294"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8" name="Text Placeholder 19">
            <a:extLst>
              <a:ext uri="{FF2B5EF4-FFF2-40B4-BE49-F238E27FC236}">
                <a16:creationId xmlns:a16="http://schemas.microsoft.com/office/drawing/2014/main" id="{388D036F-55BA-AA49-9EDF-8944E446B3D0}"/>
              </a:ext>
            </a:extLst>
          </p:cNvPr>
          <p:cNvSpPr>
            <a:spLocks noGrp="true"/>
          </p:cNvSpPr>
          <p:nvPr>
            <p:ph type="body" sz="quarter" idx="15" hasCustomPrompt="true"/>
          </p:nvPr>
        </p:nvSpPr>
        <p:spPr>
          <a:xfrm>
            <a:off x="8255538"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9" name="Text Placeholder 2">
            <a:extLst>
              <a:ext uri="{FF2B5EF4-FFF2-40B4-BE49-F238E27FC236}">
                <a16:creationId xmlns:a16="http://schemas.microsoft.com/office/drawing/2014/main" id="{60971373-9244-4041-9D85-6BE40C8925A0}"/>
              </a:ext>
            </a:extLst>
          </p:cNvPr>
          <p:cNvSpPr>
            <a:spLocks noGrp="true"/>
          </p:cNvSpPr>
          <p:nvPr>
            <p:ph type="body" sz="quarter" idx="17" hasCustomPrompt="true"/>
          </p:nvPr>
        </p:nvSpPr>
        <p:spPr>
          <a:xfrm>
            <a:off x="781050" y="3626912"/>
            <a:ext cx="3020081"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2">
            <a:extLst>
              <a:ext uri="{FF2B5EF4-FFF2-40B4-BE49-F238E27FC236}">
                <a16:creationId xmlns:a16="http://schemas.microsoft.com/office/drawing/2014/main" id="{94E5AA84-D083-F545-AB2A-EDD57A0ECF93}"/>
              </a:ext>
            </a:extLst>
          </p:cNvPr>
          <p:cNvSpPr>
            <a:spLocks noGrp="true"/>
          </p:cNvSpPr>
          <p:nvPr>
            <p:ph type="body" sz="quarter" idx="19" hasCustomPrompt="true"/>
          </p:nvPr>
        </p:nvSpPr>
        <p:spPr>
          <a:xfrm>
            <a:off x="4518294" y="3634324"/>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2">
            <a:extLst>
              <a:ext uri="{FF2B5EF4-FFF2-40B4-BE49-F238E27FC236}">
                <a16:creationId xmlns:a16="http://schemas.microsoft.com/office/drawing/2014/main" id="{6F21019F-C3CB-0141-BD01-4BCEA98A6A2F}"/>
              </a:ext>
            </a:extLst>
          </p:cNvPr>
          <p:cNvSpPr>
            <a:spLocks noGrp="true"/>
          </p:cNvSpPr>
          <p:nvPr>
            <p:ph type="body" sz="quarter" idx="21" hasCustomPrompt="true"/>
          </p:nvPr>
        </p:nvSpPr>
        <p:spPr>
          <a:xfrm>
            <a:off x="8255538" y="3635988"/>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2">
            <a:extLst>
              <a:ext uri="{FF2B5EF4-FFF2-40B4-BE49-F238E27FC236}">
                <a16:creationId xmlns:a16="http://schemas.microsoft.com/office/drawing/2014/main" id="{90160480-FB21-E447-9B88-BBE7F82924EB}"/>
              </a:ext>
            </a:extLst>
          </p:cNvPr>
          <p:cNvSpPr>
            <a:spLocks noGrp="true"/>
          </p:cNvSpPr>
          <p:nvPr>
            <p:ph type="body" sz="quarter" idx="23" hasCustomPrompt="true"/>
          </p:nvPr>
        </p:nvSpPr>
        <p:spPr>
          <a:xfrm>
            <a:off x="781050" y="4079875"/>
            <a:ext cx="3020081"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Netus et malesuada fames ac turpis egestas integer. Non consectetur a erat nam at lectus urna duis convallis. Dolor purus non enim praesent elementum facilisis leo vel. Etiam non quam lacus suspendisse faucibus interdum posuere.</a:t>
            </a:r>
          </a:p>
        </p:txBody>
      </p:sp>
      <p:sp>
        <p:nvSpPr>
          <p:cNvPr id="13" name="Text Placeholder 2">
            <a:extLst>
              <a:ext uri="{FF2B5EF4-FFF2-40B4-BE49-F238E27FC236}">
                <a16:creationId xmlns:a16="http://schemas.microsoft.com/office/drawing/2014/main" id="{A669B2D6-0175-E143-B2E1-B62C065E391A}"/>
              </a:ext>
            </a:extLst>
          </p:cNvPr>
          <p:cNvSpPr>
            <a:spLocks noGrp="true"/>
          </p:cNvSpPr>
          <p:nvPr>
            <p:ph type="body" sz="quarter" idx="24" hasCustomPrompt="true"/>
          </p:nvPr>
        </p:nvSpPr>
        <p:spPr>
          <a:xfrm>
            <a:off x="4518294" y="4079875"/>
            <a:ext cx="3038258"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Nunc sed augue lacus viverra. Vulputate ut pharetra sit amet aliquam id diam. Gravida cum sociis natoque penatibus et magnis. Risus nullam eget felis eget nunc. Scelerisque fermentum dui faucibus in ornare quam.</a:t>
            </a:r>
          </a:p>
        </p:txBody>
      </p:sp>
      <p:sp>
        <p:nvSpPr>
          <p:cNvPr id="14" name="Text Placeholder 2">
            <a:extLst>
              <a:ext uri="{FF2B5EF4-FFF2-40B4-BE49-F238E27FC236}">
                <a16:creationId xmlns:a16="http://schemas.microsoft.com/office/drawing/2014/main" id="{76F6F2F0-441C-CF4B-BFEF-33C8E6004EAE}"/>
              </a:ext>
            </a:extLst>
          </p:cNvPr>
          <p:cNvSpPr>
            <a:spLocks noGrp="true"/>
          </p:cNvSpPr>
          <p:nvPr>
            <p:ph type="body" sz="quarter" idx="25" hasCustomPrompt="true"/>
          </p:nvPr>
        </p:nvSpPr>
        <p:spPr>
          <a:xfrm>
            <a:off x="8255537" y="4079875"/>
            <a:ext cx="3038257"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Potenti nullam ac tortor vitae purus faucibus. Augue mauris augue neque gravida in. Nec ultrices dui sapien eget mi proin sed. Ultrices dui sapien eget mi proin sed. Sodales neque sodales ut etia.</a:t>
            </a:r>
          </a:p>
        </p:txBody>
      </p:sp>
      <p:sp>
        <p:nvSpPr>
          <p:cNvPr id="15" name="Text Placeholder 23">
            <a:extLst>
              <a:ext uri="{FF2B5EF4-FFF2-40B4-BE49-F238E27FC236}">
                <a16:creationId xmlns:a16="http://schemas.microsoft.com/office/drawing/2014/main" id="{95C9F16F-C68D-0546-A8A4-9AA5E32D0BA1}"/>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6" name="Picture Placeholder 14">
            <a:extLst>
              <a:ext uri="{FF2B5EF4-FFF2-40B4-BE49-F238E27FC236}">
                <a16:creationId xmlns:a16="http://schemas.microsoft.com/office/drawing/2014/main" id="{4A35D9E0-5844-A640-A42F-7F51C558408E}"/>
              </a:ext>
            </a:extLst>
          </p:cNvPr>
          <p:cNvSpPr>
            <a:spLocks noGrp="true"/>
          </p:cNvSpPr>
          <p:nvPr>
            <p:ph type="pic" sz="quarter" idx="26"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279333684"/>
      </p:ext>
    </p:extLst>
  </p:cSld>
  <p:clrMapOvr>
    <a:masterClrMapping/>
  </p:clrMapOvr>
</p:sldLayout>
</file>

<file path=ppt/slideLayouts/slideLayout5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true"/>
          </p:cNvSpPr>
          <p:nvPr>
            <p:ph type="body" sz="quarter" idx="18" hasCustomPrompt="true"/>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true"/>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true"/>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true"/>
          </p:cNvSpPr>
          <p:nvPr>
            <p:ph type="body" sz="quarter" idx="20" hasCustomPrompt="true"/>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true"/>
          </p:cNvSpPr>
          <p:nvPr>
            <p:ph type="body" sz="quarter" idx="17" hasCustomPrompt="true"/>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a:extLst>
              <a:ext uri="{FF2B5EF4-FFF2-40B4-BE49-F238E27FC236}">
                <a16:creationId xmlns:a16="http://schemas.microsoft.com/office/drawing/2014/main" id="{C6A2148B-985B-F34E-8AFB-032D4C9CE139}"/>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030096381"/>
      </p:ext>
    </p:extLst>
  </p:cSld>
  <p:clrMapOvr>
    <a:masterClrMapping/>
  </p:clrMapOvr>
</p:sldLayout>
</file>

<file path=ppt/slideLayouts/slideLayout5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Left Photo and Text 1">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8588857-F43F-EE4E-8020-6476FE6B59C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true"/>
          </p:cNvSpPr>
          <p:nvPr>
            <p:ph type="body" sz="quarter" idx="12"/>
          </p:nvPr>
        </p:nvSpPr>
        <p:spPr>
          <a:xfrm>
            <a:off x="4848225" y="3641375"/>
            <a:ext cx="5135563" cy="1231251"/>
          </a:xfrm>
        </p:spPr>
        <p:txBody>
          <a:bodyPr/>
          <a:lstStyle>
            <a:lvl1pPr marL="0" indent="0">
              <a:buNone/>
              <a:defRPr/>
            </a:lvl1pPr>
            <a:lvl2pPr marL="11113" indent="0">
              <a:buNone/>
              <a:tabLst/>
              <a:defRPr>
                <a:solidFill>
                  <a:schemeClr val="accent1"/>
                </a:solidFill>
              </a:defRPr>
            </a:lvl2pPr>
            <a:lvl3pPr marL="11113" indent="0">
              <a:buNone/>
              <a:tabLst/>
              <a:defRPr>
                <a:solidFill>
                  <a:schemeClr val="accent2"/>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CA791975-43C7-FE45-8DBF-05A59DEE2F80}"/>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6" name="Title 2">
            <a:extLst>
              <a:ext uri="{FF2B5EF4-FFF2-40B4-BE49-F238E27FC236}">
                <a16:creationId xmlns:a16="http://schemas.microsoft.com/office/drawing/2014/main" id="{5398DB1F-1C42-AB40-B69D-8EC1B62028AA}"/>
              </a:ext>
            </a:extLst>
          </p:cNvPr>
          <p:cNvSpPr>
            <a:spLocks noGrp="true"/>
          </p:cNvSpPr>
          <p:nvPr>
            <p:ph type="title" hasCustomPrompt="true"/>
          </p:nvPr>
        </p:nvSpPr>
        <p:spPr>
          <a:xfrm>
            <a:off x="3494761" y="1365338"/>
            <a:ext cx="8066675" cy="2063663"/>
          </a:xfrm>
          <a:solidFill>
            <a:schemeClr val="tx1"/>
          </a:solidFill>
        </p:spPr>
        <p:txBody>
          <a:bodyPr lIns="594360"/>
          <a:lstStyle>
            <a:lvl1pPr>
              <a:defRPr>
                <a:solidFill>
                  <a:schemeClr val="bg1"/>
                </a:solidFill>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4143280166"/>
      </p:ext>
    </p:extLst>
  </p:cSld>
  <p:clrMapOvr>
    <a:masterClrMapping/>
  </p:clrMapOvr>
  <p:extLst>
    <p:ext uri="{DCECCB84-F9BA-43D5-87BE-67443E8EF086}">
      <p15:sldGuideLst xmlns:p15="http://schemas.microsoft.com/office/powerpoint/2012/main">
        <p15:guide id="1" orient="horz" pos="2160">
          <p15:clr>
            <a:srgbClr val="5ACBF0"/>
          </p15:clr>
        </p15:guide>
        <p15:guide id="2" pos="3840">
          <p15:clr>
            <a:srgbClr val="5ACBF0"/>
          </p15:clr>
        </p15:guide>
      </p15:sldGuideLst>
    </p:ext>
  </p:extLst>
</p:sldLayout>
</file>

<file path=ppt/slideLayouts/slideLayout5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Left Photo and Text 2">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8588857-F43F-EE4E-8020-6476FE6B59C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true"/>
          </p:cNvSpPr>
          <p:nvPr>
            <p:ph type="body" sz="quarter" idx="12"/>
          </p:nvPr>
        </p:nvSpPr>
        <p:spPr>
          <a:xfrm>
            <a:off x="4848225" y="3641375"/>
            <a:ext cx="5135563" cy="1231251"/>
          </a:xfrm>
        </p:spPr>
        <p:txBody>
          <a:bodyPr/>
          <a:lstStyle>
            <a:lvl1pPr marL="0" indent="0">
              <a:buNone/>
              <a:defRPr/>
            </a:lvl1pPr>
            <a:lvl2pPr marL="11113" indent="0">
              <a:buNone/>
              <a:tabLst/>
              <a:defRPr>
                <a:solidFill>
                  <a:schemeClr val="accent1"/>
                </a:solidFill>
              </a:defRPr>
            </a:lvl2pPr>
            <a:lvl3pPr marL="11113" indent="0">
              <a:buNone/>
              <a:tabLst/>
              <a:defRPr>
                <a:solidFill>
                  <a:schemeClr val="accent2"/>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CA791975-43C7-FE45-8DBF-05A59DEE2F80}"/>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3" name="Title 2">
            <a:extLst>
              <a:ext uri="{FF2B5EF4-FFF2-40B4-BE49-F238E27FC236}">
                <a16:creationId xmlns:a16="http://schemas.microsoft.com/office/drawing/2014/main" id="{B34E15BF-6789-614D-B19C-6F90B5EA1EBB}"/>
              </a:ext>
            </a:extLst>
          </p:cNvPr>
          <p:cNvSpPr>
            <a:spLocks noGrp="true"/>
          </p:cNvSpPr>
          <p:nvPr>
            <p:ph type="title" hasCustomPrompt="true"/>
          </p:nvPr>
        </p:nvSpPr>
        <p:spPr>
          <a:xfrm>
            <a:off x="4848225" y="1365338"/>
            <a:ext cx="6713212" cy="2063663"/>
          </a:xfrm>
        </p:spPr>
        <p:txBody>
          <a:bodyPr/>
          <a:lstStyle/>
          <a:p>
            <a:r>
              <a:rPr lang="en-US"/>
              <a:t>CLICK TO EDIT MASTER </a:t>
            </a:r>
            <a:br>
              <a:rPr lang="en-US"/>
            </a:br>
            <a:r>
              <a:rPr lang="en-US"/>
              <a:t>TITLE STYLE</a:t>
            </a:r>
          </a:p>
        </p:txBody>
      </p:sp>
    </p:spTree>
    <p:extLst>
      <p:ext uri="{BB962C8B-B14F-4D97-AF65-F5344CB8AC3E}">
        <p14:creationId xmlns:p14="http://schemas.microsoft.com/office/powerpoint/2010/main" val="2045547819"/>
      </p:ext>
    </p:extLst>
  </p:cSld>
  <p:clrMapOvr>
    <a:masterClrMapping/>
  </p:clrMapOvr>
</p:sldLayout>
</file>

<file path=ppt/slideLayouts/slideLayout5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Title and Text Info">
    <p:spTree>
      <p:nvGrpSpPr>
        <p:cNvPr id="1" name=""/>
        <p:cNvGrpSpPr/>
        <p:nvPr/>
      </p:nvGrpSpPr>
      <p:grpSpPr>
        <a:xfrm>
          <a:off x="0" y="0"/>
          <a:ext cx="0" cy="0"/>
          <a:chOff x="0" y="0"/>
          <a:chExt cx="0" cy="0"/>
        </a:xfrm>
      </p:grpSpPr>
      <p:pic>
        <p:nvPicPr>
          <p:cNvPr id="5" name="Picture 4" descr="A picture containing window, person, looking, sign  Description automatically generated">
            <a:extLst>
              <a:ext uri="{FF2B5EF4-FFF2-40B4-BE49-F238E27FC236}">
                <a16:creationId xmlns:a16="http://schemas.microsoft.com/office/drawing/2014/main" id="{A5956F32-72F1-3A4C-8AC3-8D39F85A33EE}"/>
              </a:ext>
            </a:extLst>
          </p:cNvPr>
          <p:cNvPicPr>
            <a:picLocks noChangeAspect="true"/>
          </p:cNvPicPr>
          <p:nvPr userDrawn="true"/>
        </p:nvPicPr>
        <p:blipFill>
          <a:blip cstate="hqprint" r:embed="rId2">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14" name="Picture Placeholder 14">
            <a:extLst>
              <a:ext uri="{FF2B5EF4-FFF2-40B4-BE49-F238E27FC236}">
                <a16:creationId xmlns:a16="http://schemas.microsoft.com/office/drawing/2014/main" id="{2B1E90CE-D3B5-504C-85FB-FF1975980EC9}"/>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0" name="Title 1">
            <a:extLst>
              <a:ext uri="{FF2B5EF4-FFF2-40B4-BE49-F238E27FC236}">
                <a16:creationId xmlns:a16="http://schemas.microsoft.com/office/drawing/2014/main" id="{2CE7713F-CA7D-0449-BA7C-1F8179BFEE5C}"/>
              </a:ext>
            </a:extLst>
          </p:cNvPr>
          <p:cNvSpPr>
            <a:spLocks noGrp="true"/>
          </p:cNvSpPr>
          <p:nvPr>
            <p:ph type="ctrTitle" hasCustomPrompt="true"/>
          </p:nvPr>
        </p:nvSpPr>
        <p:spPr>
          <a:xfrm>
            <a:off x="2209800" y="2026084"/>
            <a:ext cx="7772400" cy="1402916"/>
          </a:xfrm>
        </p:spPr>
        <p:txBody>
          <a:bodyPr/>
          <a:lstStyle>
            <a:lvl1pPr algn="l">
              <a:defRPr/>
            </a:lvl1pPr>
          </a:lstStyle>
          <a:p>
            <a:r>
              <a:rPr lang="en-US"/>
              <a:t>CLICK TO EDIT TITLE / SECTION</a:t>
            </a:r>
            <a:endParaRPr lang="en-US" b="false"/>
          </a:p>
        </p:txBody>
      </p:sp>
      <p:sp>
        <p:nvSpPr>
          <p:cNvPr id="12" name="Text Placeholder 11">
            <a:extLst>
              <a:ext uri="{FF2B5EF4-FFF2-40B4-BE49-F238E27FC236}">
                <a16:creationId xmlns:a16="http://schemas.microsoft.com/office/drawing/2014/main" id="{C6D17E9C-9628-7448-B9A8-A2726DA773D6}"/>
              </a:ext>
            </a:extLst>
          </p:cNvPr>
          <p:cNvSpPr>
            <a:spLocks noGrp="true"/>
          </p:cNvSpPr>
          <p:nvPr>
            <p:ph type="body" sz="quarter" idx="10"/>
          </p:nvPr>
        </p:nvSpPr>
        <p:spPr>
          <a:xfrm>
            <a:off x="2209800" y="3808100"/>
            <a:ext cx="7772400" cy="714375"/>
          </a:xfrm>
        </p:spPr>
        <p:txBody>
          <a:bodyPr/>
          <a:lstStyle>
            <a:lvl1pPr marL="11113" indent="0">
              <a:buNone/>
              <a:tabLst/>
              <a:defRPr>
                <a:solidFill>
                  <a:schemeClr val="accent1"/>
                </a:solidFill>
              </a:defRPr>
            </a:lvl1pPr>
            <a:lvl2pPr marL="11113" indent="0">
              <a:buNone/>
              <a:tabLst/>
              <a:defRPr>
                <a:solidFill>
                  <a:schemeClr val="accent1"/>
                </a:solidFill>
              </a:defRPr>
            </a:lvl2pPr>
            <a:lvl3pPr marL="11113" indent="0">
              <a:buNone/>
              <a:tabLst/>
              <a:defRPr>
                <a:solidFill>
                  <a:schemeClr val="accent1"/>
                </a:solidFill>
              </a:defRPr>
            </a:lvl3pPr>
            <a:lvl4pPr marL="11113" indent="0">
              <a:buNone/>
              <a:tabLst/>
              <a:defRPr>
                <a:solidFill>
                  <a:schemeClr val="accent1"/>
                </a:solidFill>
              </a:defRPr>
            </a:lvl4pPr>
            <a:lvl5pPr marL="11113" indent="0">
              <a:buNone/>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F1E328E-547A-2D46-98AA-9824D35EA391}"/>
              </a:ext>
            </a:extLst>
          </p:cNvPr>
          <p:cNvSpPr/>
          <p:nvPr userDrawn="true"/>
        </p:nvSpPr>
        <p:spPr>
          <a:xfrm>
            <a:off x="1" y="0"/>
            <a:ext cx="75156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6" name="Text Placeholder 15">
            <a:extLst>
              <a:ext uri="{FF2B5EF4-FFF2-40B4-BE49-F238E27FC236}">
                <a16:creationId xmlns:a16="http://schemas.microsoft.com/office/drawing/2014/main" id="{AD634EC9-876C-2F49-884E-3253BD4EFB31}"/>
              </a:ext>
            </a:extLst>
          </p:cNvPr>
          <p:cNvSpPr>
            <a:spLocks noGrp="true"/>
          </p:cNvSpPr>
          <p:nvPr>
            <p:ph type="body" sz="quarter" idx="14"/>
          </p:nvPr>
        </p:nvSpPr>
        <p:spPr>
          <a:xfrm>
            <a:off x="2209800" y="5975350"/>
            <a:ext cx="7172325" cy="326401"/>
          </a:xfrm>
        </p:spPr>
        <p:txBody>
          <a:bodyPr>
            <a:noAutofit/>
          </a:bodyPr>
          <a:lstStyle>
            <a:lvl1pPr marL="0" indent="0">
              <a:buNone/>
              <a:defRPr sz="1800">
                <a:solidFill>
                  <a:schemeClr val="accent2"/>
                </a:solidFill>
              </a:defRPr>
            </a:lvl1pPr>
            <a:lvl2pPr marL="457189" indent="0">
              <a:buNone/>
              <a:defRPr sz="1400"/>
            </a:lvl2pPr>
            <a:lvl3pPr marL="914377" indent="0">
              <a:buNone/>
              <a:defRPr sz="1400"/>
            </a:lvl3pPr>
            <a:lvl4pPr marL="1371566" indent="0">
              <a:buNone/>
              <a:defRPr sz="1400"/>
            </a:lvl4pPr>
            <a:lvl5pPr marL="1828755" indent="0">
              <a:buNone/>
              <a:defRPr sz="1400"/>
            </a:lvl5pPr>
          </a:lstStyle>
          <a:p>
            <a:pPr lvl="0"/>
            <a:r>
              <a:rPr lang="en-US"/>
              <a:t>Click to edit Master text styles</a:t>
            </a:r>
          </a:p>
        </p:txBody>
      </p:sp>
    </p:spTree>
    <p:extLst>
      <p:ext uri="{BB962C8B-B14F-4D97-AF65-F5344CB8AC3E}">
        <p14:creationId xmlns:p14="http://schemas.microsoft.com/office/powerpoint/2010/main" val="1669697952"/>
      </p:ext>
    </p:extLst>
  </p:cSld>
  <p:clrMapOvr>
    <a:masterClrMapping/>
  </p:clrMapOvr>
</p:sldLayout>
</file>

<file path=ppt/slideLayouts/slideLayout5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Photo Full Cov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43B9C4-512D-0040-8EDA-C9AC0DBF7155}"/>
              </a:ext>
            </a:extLst>
          </p:cNvPr>
          <p:cNvSpPr>
            <a:spLocks noGrp="true"/>
          </p:cNvSpPr>
          <p:nvPr>
            <p:ph type="pic" sz="quarter" idx="10" hasCustomPrompt="true"/>
          </p:nvPr>
        </p:nvSpPr>
        <p:spPr>
          <a:xfrm>
            <a:off x="0" y="0"/>
            <a:ext cx="12192000" cy="6858000"/>
          </a:xfrm>
        </p:spPr>
        <p:txBody>
          <a:bodyPr tIns="2743200">
            <a:normAutofit/>
          </a:bodyPr>
          <a:lstStyle>
            <a:lvl1pPr marL="0" indent="0" algn="ctr">
              <a:buNone/>
              <a:defRPr sz="2200"/>
            </a:lvl1pPr>
          </a:lstStyle>
          <a:p>
            <a:r>
              <a:rPr lang="en-US"/>
              <a:t>Click to insert photo cover</a:t>
            </a:r>
          </a:p>
        </p:txBody>
      </p:sp>
      <p:sp>
        <p:nvSpPr>
          <p:cNvPr id="11" name="Text Placeholder 10">
            <a:extLst>
              <a:ext uri="{FF2B5EF4-FFF2-40B4-BE49-F238E27FC236}">
                <a16:creationId xmlns:a16="http://schemas.microsoft.com/office/drawing/2014/main" id="{46C84A47-F680-0849-84C3-B88BEA6591D5}"/>
              </a:ext>
            </a:extLst>
          </p:cNvPr>
          <p:cNvSpPr>
            <a:spLocks noGrp="true"/>
          </p:cNvSpPr>
          <p:nvPr>
            <p:ph type="body" sz="quarter" idx="11" hasCustomPrompt="true"/>
          </p:nvPr>
        </p:nvSpPr>
        <p:spPr>
          <a:xfrm>
            <a:off x="0" y="5476875"/>
            <a:ext cx="9048750" cy="981075"/>
          </a:xfrm>
          <a:solidFill>
            <a:schemeClr val="tx1"/>
          </a:solidFill>
        </p:spPr>
        <p:txBody>
          <a:bodyPr lIns="320040" anchor="ctr" anchorCtr="false">
            <a:normAutofit/>
          </a:bodyPr>
          <a:lstStyle>
            <a:lvl1pPr marL="0" indent="0">
              <a:buNone/>
              <a:defRPr sz="24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
        <p:nvSpPr>
          <p:cNvPr id="12" name="Rectangle 11">
            <a:extLst>
              <a:ext uri="{FF2B5EF4-FFF2-40B4-BE49-F238E27FC236}">
                <a16:creationId xmlns:a16="http://schemas.microsoft.com/office/drawing/2014/main" id="{F8A18A07-EC4E-684D-9BFF-44CD123E230F}"/>
              </a:ext>
            </a:extLst>
          </p:cNvPr>
          <p:cNvSpPr/>
          <p:nvPr userDrawn="true"/>
        </p:nvSpPr>
        <p:spPr>
          <a:xfrm>
            <a:off x="9048750" y="5476875"/>
            <a:ext cx="314325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3" name="Picture Placeholder 14">
            <a:extLst>
              <a:ext uri="{FF2B5EF4-FFF2-40B4-BE49-F238E27FC236}">
                <a16:creationId xmlns:a16="http://schemas.microsoft.com/office/drawing/2014/main" id="{3E1586CF-C790-D244-9688-444BEF405DE5}"/>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949625954"/>
      </p:ext>
    </p:extLst>
  </p:cSld>
  <p:clrMapOvr>
    <a:masterClrMapping/>
  </p:clrMapOvr>
</p:sldLayout>
</file>

<file path=ppt/slideLayouts/slideLayout5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Section / Photo">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A53CF3F-B117-8242-AFF0-D4997186CCFF}"/>
              </a:ext>
            </a:extLst>
          </p:cNvPr>
          <p:cNvSpPr>
            <a:spLocks noGrp="true"/>
          </p:cNvSpPr>
          <p:nvPr>
            <p:ph type="pic" sz="quarter" idx="10" hasCustomPrompt="true"/>
          </p:nvPr>
        </p:nvSpPr>
        <p:spPr>
          <a:xfrm>
            <a:off x="0" y="0"/>
            <a:ext cx="12192000" cy="6858000"/>
          </a:xfrm>
          <a:prstGeom prst="rect">
            <a:avLst/>
          </a:prstGeom>
          <a:pattFill prst="pct50">
            <a:fgClr>
              <a:schemeClr val="accent1"/>
            </a:fgClr>
            <a:bgClr>
              <a:schemeClr val="bg1"/>
            </a:bgClr>
          </a:pattFill>
        </p:spPr>
        <p:txBody>
          <a:bodyPr/>
          <a:lstStyle>
            <a:lvl1pPr marL="0" indent="0">
              <a:buNone/>
              <a:defRPr>
                <a:solidFill>
                  <a:schemeClr val="bg1"/>
                </a:solidFill>
                <a:latin typeface="Calibri" panose="020F0502020204030204" pitchFamily="34" charset="0"/>
                <a:cs typeface="Calibri" panose="020F0502020204030204" pitchFamily="34" charset="0"/>
              </a:defRPr>
            </a:lvl1pPr>
          </a:lstStyle>
          <a:p>
            <a:r>
              <a:rPr lang="en-US"/>
              <a:t>Click to add photo</a:t>
            </a:r>
          </a:p>
        </p:txBody>
      </p:sp>
      <p:sp>
        <p:nvSpPr>
          <p:cNvPr id="7" name="Text Placeholder 6">
            <a:extLst>
              <a:ext uri="{FF2B5EF4-FFF2-40B4-BE49-F238E27FC236}">
                <a16:creationId xmlns:a16="http://schemas.microsoft.com/office/drawing/2014/main" id="{C328EA38-F3A3-F84E-9319-C5B16E07AEC6}"/>
              </a:ext>
            </a:extLst>
          </p:cNvPr>
          <p:cNvSpPr>
            <a:spLocks noGrp="true"/>
          </p:cNvSpPr>
          <p:nvPr>
            <p:ph type="body" sz="quarter" idx="11" hasCustomPrompt="true"/>
          </p:nvPr>
        </p:nvSpPr>
        <p:spPr>
          <a:xfrm>
            <a:off x="0" y="5494041"/>
            <a:ext cx="12192000" cy="963909"/>
          </a:xfrm>
          <a:prstGeom prst="rect">
            <a:avLst/>
          </a:prstGeom>
          <a:solidFill>
            <a:schemeClr val="bg1"/>
          </a:solidFill>
        </p:spPr>
        <p:txBody>
          <a:bodyPr lIns="457200" anchor="ctr" anchorCtr="false">
            <a:normAutofit/>
          </a:bodyPr>
          <a:lstStyle>
            <a:lvl1pPr marL="0" indent="0" algn="ctr">
              <a:buNone/>
              <a:defRPr sz="2400" b="false" i="false">
                <a:solidFill>
                  <a:srgbClr val="0048AA"/>
                </a:solidFill>
                <a:latin typeface="Calibri" panose="020F0502020204030204" pitchFamily="34" charset="0"/>
                <a:cs typeface="Calibri" panose="020F0502020204030204" pitchFamily="34" charset="0"/>
              </a:defRPr>
            </a:lvl1pPr>
            <a:lvl2pPr marL="457200" indent="0">
              <a:buNone/>
              <a:defRPr sz="4000" b="false" i="false">
                <a:solidFill>
                  <a:srgbClr val="0048AA"/>
                </a:solidFill>
                <a:latin typeface="Gill Sans Nova Book" panose="020B0502020204020203" pitchFamily="34" charset="0"/>
              </a:defRPr>
            </a:lvl2pPr>
            <a:lvl3pPr marL="914400" indent="0">
              <a:buNone/>
              <a:defRPr sz="4000" b="false" i="false">
                <a:solidFill>
                  <a:srgbClr val="0048AA"/>
                </a:solidFill>
                <a:latin typeface="Gill Sans Nova Book" panose="020B0502020204020203" pitchFamily="34" charset="0"/>
              </a:defRPr>
            </a:lvl3pPr>
            <a:lvl4pPr marL="1371600" indent="0">
              <a:buNone/>
              <a:defRPr sz="4000" b="false" i="false">
                <a:solidFill>
                  <a:srgbClr val="0048AA"/>
                </a:solidFill>
                <a:latin typeface="Gill Sans Nova Book" panose="020B0502020204020203" pitchFamily="34" charset="0"/>
              </a:defRPr>
            </a:lvl4pPr>
            <a:lvl5pPr marL="1828800" indent="0">
              <a:buNone/>
              <a:defRPr sz="4000" b="false" i="false">
                <a:solidFill>
                  <a:srgbClr val="0048AA"/>
                </a:solidFill>
                <a:latin typeface="Gill Sans Nova Book" panose="020B0502020204020203" pitchFamily="34" charset="0"/>
              </a:defRPr>
            </a:lvl5pPr>
          </a:lstStyle>
          <a:p>
            <a:pPr lvl="0"/>
            <a:r>
              <a:rPr lang="en-US"/>
              <a:t>CLICK TO EDIT MASTER TEXT STYLES</a:t>
            </a:r>
          </a:p>
        </p:txBody>
      </p:sp>
    </p:spTree>
    <p:extLst>
      <p:ext uri="{BB962C8B-B14F-4D97-AF65-F5344CB8AC3E}">
        <p14:creationId xmlns:p14="http://schemas.microsoft.com/office/powerpoint/2010/main" val="832306991"/>
      </p:ext>
    </p:extLst>
  </p:cSld>
  <p:clrMapOvr>
    <a:masterClrMapping/>
  </p:clrMapOvr>
</p:sldLayout>
</file>

<file path=ppt/slideLayouts/slideLayout5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_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2DE79A8-9826-594E-8375-7227D2979F10}"/>
              </a:ext>
            </a:extLst>
          </p:cNvPr>
          <p:cNvSpPr>
            <a:spLocks noGrp="true"/>
          </p:cNvSpPr>
          <p:nvPr>
            <p:ph type="body" sz="quarter" idx="16" hasCustomPrompt="true"/>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11">
            <a:extLst>
              <a:ext uri="{FF2B5EF4-FFF2-40B4-BE49-F238E27FC236}">
                <a16:creationId xmlns:a16="http://schemas.microsoft.com/office/drawing/2014/main" id="{F1283ADC-082F-C847-837C-CB18F3494142}"/>
              </a:ext>
            </a:extLst>
          </p:cNvPr>
          <p:cNvSpPr>
            <a:spLocks noGrp="true"/>
          </p:cNvSpPr>
          <p:nvPr>
            <p:ph type="body" idx="17" hasCustomPrompt="true"/>
          </p:nvPr>
        </p:nvSpPr>
        <p:spPr>
          <a:xfrm>
            <a:off x="4911725" y="1617663"/>
            <a:ext cx="6724650" cy="3999366"/>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p:txBody>
      </p:sp>
      <p:sp>
        <p:nvSpPr>
          <p:cNvPr id="9" name="Picture Placeholder 10">
            <a:extLst>
              <a:ext uri="{FF2B5EF4-FFF2-40B4-BE49-F238E27FC236}">
                <a16:creationId xmlns:a16="http://schemas.microsoft.com/office/drawing/2014/main" id="{A7DCD460-8ABA-3F45-A54D-2E8B6A27700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10" name="Picture Placeholder 14">
            <a:extLst>
              <a:ext uri="{FF2B5EF4-FFF2-40B4-BE49-F238E27FC236}">
                <a16:creationId xmlns:a16="http://schemas.microsoft.com/office/drawing/2014/main" id="{40A9D471-2FC9-E44D-B09F-BCDF90A273E2}"/>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089922359"/>
      </p:ext>
    </p:extLst>
  </p:cSld>
  <p:clrMapOvr>
    <a:masterClrMapping/>
  </p:clrMapOvr>
</p:sldLayout>
</file>

<file path=ppt/slideLayouts/slideLayout5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Custom Layout">
    <p:spTree>
      <p:nvGrpSpPr>
        <p:cNvPr id="1" name=""/>
        <p:cNvGrpSpPr/>
        <p:nvPr/>
      </p:nvGrpSpPr>
      <p:grpSpPr>
        <a:xfrm>
          <a:off x="0" y="0"/>
          <a:ext cx="0" cy="0"/>
          <a:chOff x="0" y="0"/>
          <a:chExt cx="0" cy="0"/>
        </a:xfrm>
      </p:grpSpPr>
      <p:sp>
        <p:nvSpPr>
          <p:cNvPr id="6" name="Text Placeholder 23">
            <a:extLst>
              <a:ext uri="{FF2B5EF4-FFF2-40B4-BE49-F238E27FC236}">
                <a16:creationId xmlns:a16="http://schemas.microsoft.com/office/drawing/2014/main" id="{3D9A22CA-8526-C84B-BAC1-B761EF051918}"/>
              </a:ext>
            </a:extLst>
          </p:cNvPr>
          <p:cNvSpPr>
            <a:spLocks noGrp="true"/>
          </p:cNvSpPr>
          <p:nvPr>
            <p:ph type="body" sz="quarter" idx="16" hasCustomPrompt="true"/>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7" name="Text Placeholder 11">
            <a:extLst>
              <a:ext uri="{FF2B5EF4-FFF2-40B4-BE49-F238E27FC236}">
                <a16:creationId xmlns:a16="http://schemas.microsoft.com/office/drawing/2014/main" id="{FD47737A-D1B5-D14D-BCD9-98BC2BFB090D}"/>
              </a:ext>
            </a:extLst>
          </p:cNvPr>
          <p:cNvSpPr>
            <a:spLocks noGrp="true"/>
          </p:cNvSpPr>
          <p:nvPr>
            <p:ph type="body" idx="17" hasCustomPrompt="true"/>
          </p:nvPr>
        </p:nvSpPr>
        <p:spPr>
          <a:xfrm>
            <a:off x="4911725" y="1617663"/>
            <a:ext cx="6724650" cy="3999366"/>
          </a:xfrm>
          <a:prstGeom prst="rect">
            <a:avLst/>
          </a:prstGeom>
        </p:spPr>
        <p:txBody>
          <a:bodyPr numCol="2" spcCol="182880">
            <a:normAutofit/>
          </a:bodyPr>
          <a:lstStyle>
            <a:lvl1pPr marL="0" indent="0" algn="just">
              <a:lnSpc>
                <a:spcPct val="100000"/>
              </a:lnSpc>
              <a:buNone/>
              <a:defRPr sz="13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br>
              <a:rPr lang="en-US"/>
            </a:br>
            <a:endParaRPr lang="en-US"/>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a:p>
            <a:pPr lvl="0"/>
            <a:r>
              <a:rPr lang="en-US"/>
              <a:t>Adipiscing bibendum est ultricies integer quis auctor. Felis eget velit aliquet sagittis id consectetur purus ut faucibus.</a:t>
            </a:r>
          </a:p>
        </p:txBody>
      </p:sp>
      <p:sp>
        <p:nvSpPr>
          <p:cNvPr id="8" name="Picture Placeholder 14">
            <a:extLst>
              <a:ext uri="{FF2B5EF4-FFF2-40B4-BE49-F238E27FC236}">
                <a16:creationId xmlns:a16="http://schemas.microsoft.com/office/drawing/2014/main" id="{96DB10AD-F451-E04D-9348-F0D56B6B3EC6}"/>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
        <p:nvSpPr>
          <p:cNvPr id="9" name="Picture Placeholder 10">
            <a:extLst>
              <a:ext uri="{FF2B5EF4-FFF2-40B4-BE49-F238E27FC236}">
                <a16:creationId xmlns:a16="http://schemas.microsoft.com/office/drawing/2014/main" id="{434031D2-2B65-1446-92D6-10ED2F6180D8}"/>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Tree>
    <p:extLst>
      <p:ext uri="{BB962C8B-B14F-4D97-AF65-F5344CB8AC3E}">
        <p14:creationId xmlns:p14="http://schemas.microsoft.com/office/powerpoint/2010/main" val="998650443"/>
      </p:ext>
    </p:extLst>
  </p:cSld>
  <p:clrMapOvr>
    <a:masterClrMapping/>
  </p:clrMapOvr>
</p:sldLayout>
</file>

<file path=ppt/slideLayouts/slideLayout5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1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89EE56C1-8F6F-2F43-93C9-8E2C58A4CF60}"/>
              </a:ext>
            </a:extLst>
          </p:cNvPr>
          <p:cNvSpPr>
            <a:spLocks noGrp="true"/>
          </p:cNvSpPr>
          <p:nvPr>
            <p:ph type="pic" sz="quarter" idx="10" hasCustomPrompt="true"/>
          </p:nvPr>
        </p:nvSpPr>
        <p:spPr>
          <a:xfrm>
            <a:off x="1190274" y="1340792"/>
            <a:ext cx="4572000" cy="1747838"/>
          </a:xfrm>
          <a:prstGeom prst="rect">
            <a:avLst/>
          </a:prstGeom>
          <a:pattFill prst="pct50">
            <a:fgClr>
              <a:schemeClr val="accent1"/>
            </a:fgClr>
            <a:bgClr>
              <a:schemeClr val="bg1"/>
            </a:bgClr>
          </a:pattFill>
        </p:spPr>
        <p:txBody>
          <a:bodyPr tIns="91440" anchor="t" anchorCtr="false"/>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4" name="Text Placeholder 19">
            <a:extLst>
              <a:ext uri="{FF2B5EF4-FFF2-40B4-BE49-F238E27FC236}">
                <a16:creationId xmlns:a16="http://schemas.microsoft.com/office/drawing/2014/main" id="{309CC18D-4C91-C34D-ACDE-D043504C81ED}"/>
              </a:ext>
            </a:extLst>
          </p:cNvPr>
          <p:cNvSpPr>
            <a:spLocks noGrp="true"/>
          </p:cNvSpPr>
          <p:nvPr>
            <p:ph type="body" sz="quarter" idx="13" hasCustomPrompt="true"/>
          </p:nvPr>
        </p:nvSpPr>
        <p:spPr>
          <a:xfrm>
            <a:off x="1190625" y="3126448"/>
            <a:ext cx="4572000"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5" name="Text Placeholder 23">
            <a:extLst>
              <a:ext uri="{FF2B5EF4-FFF2-40B4-BE49-F238E27FC236}">
                <a16:creationId xmlns:a16="http://schemas.microsoft.com/office/drawing/2014/main" id="{B75D63BA-057B-4848-8660-A44CF6379C8B}"/>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2">
            <a:extLst>
              <a:ext uri="{FF2B5EF4-FFF2-40B4-BE49-F238E27FC236}">
                <a16:creationId xmlns:a16="http://schemas.microsoft.com/office/drawing/2014/main" id="{101EBE03-78EC-3D40-A261-0BEBE5FABEAC}"/>
              </a:ext>
            </a:extLst>
          </p:cNvPr>
          <p:cNvSpPr>
            <a:spLocks noGrp="true"/>
          </p:cNvSpPr>
          <p:nvPr>
            <p:ph type="body" sz="quarter" idx="17" hasCustomPrompt="true"/>
          </p:nvPr>
        </p:nvSpPr>
        <p:spPr>
          <a:xfrm>
            <a:off x="1190579" y="3626912"/>
            <a:ext cx="457169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7" name="Picture Placeholder 10">
            <a:extLst>
              <a:ext uri="{FF2B5EF4-FFF2-40B4-BE49-F238E27FC236}">
                <a16:creationId xmlns:a16="http://schemas.microsoft.com/office/drawing/2014/main" id="{E4CB9AA0-A9BD-0246-B66C-3D87E2477FD4}"/>
              </a:ext>
            </a:extLst>
          </p:cNvPr>
          <p:cNvSpPr>
            <a:spLocks noGrp="true"/>
          </p:cNvSpPr>
          <p:nvPr>
            <p:ph type="pic" sz="quarter" idx="27" hasCustomPrompt="true"/>
          </p:nvPr>
        </p:nvSpPr>
        <p:spPr>
          <a:xfrm>
            <a:off x="6274645" y="1340222"/>
            <a:ext cx="4572000" cy="1747838"/>
          </a:xfrm>
          <a:prstGeom prst="rect">
            <a:avLst/>
          </a:prstGeom>
          <a:pattFill prst="pct50">
            <a:fgClr>
              <a:schemeClr val="accent1"/>
            </a:fgClr>
            <a:bgClr>
              <a:schemeClr val="bg1"/>
            </a:bgClr>
          </a:pattFill>
        </p:spPr>
        <p:txBody>
          <a:bodyPr tIns="91440" anchor="t" anchorCtr="false"/>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8" name="Text Placeholder 19">
            <a:extLst>
              <a:ext uri="{FF2B5EF4-FFF2-40B4-BE49-F238E27FC236}">
                <a16:creationId xmlns:a16="http://schemas.microsoft.com/office/drawing/2014/main" id="{13949DA6-4D72-D444-989F-9B8CA31B2D99}"/>
              </a:ext>
            </a:extLst>
          </p:cNvPr>
          <p:cNvSpPr>
            <a:spLocks noGrp="true"/>
          </p:cNvSpPr>
          <p:nvPr>
            <p:ph type="body" sz="quarter" idx="28" hasCustomPrompt="true"/>
          </p:nvPr>
        </p:nvSpPr>
        <p:spPr>
          <a:xfrm>
            <a:off x="6274996" y="3125878"/>
            <a:ext cx="4572000" cy="356202"/>
          </a:xfrm>
          <a:prstGeom prst="rect">
            <a:avLst/>
          </a:prstGeom>
          <a:solidFill>
            <a:srgbClr val="0048AA"/>
          </a:solidFill>
        </p:spPr>
        <p:txBody>
          <a:bodyPr/>
          <a:lstStyle>
            <a:lvl1pPr marL="0" indent="0">
              <a:buNone/>
              <a:defRPr sz="1800">
                <a:solidFill>
                  <a:schemeClr val="bg1"/>
                </a:solidFill>
                <a:latin typeface="Gill Sans Nova Book" panose="020B0502020204020203" pitchFamily="34" charset="0"/>
              </a:defRPr>
            </a:lvl1pPr>
          </a:lstStyle>
          <a:p>
            <a:pPr lvl="0"/>
            <a:r>
              <a:rPr lang="en-US"/>
              <a:t>Edit Text</a:t>
            </a:r>
          </a:p>
        </p:txBody>
      </p:sp>
      <p:sp>
        <p:nvSpPr>
          <p:cNvPr id="9" name="Text Placeholder 2">
            <a:extLst>
              <a:ext uri="{FF2B5EF4-FFF2-40B4-BE49-F238E27FC236}">
                <a16:creationId xmlns:a16="http://schemas.microsoft.com/office/drawing/2014/main" id="{525B8CA3-28C8-EF4B-8FEE-C2A00D1B4CBE}"/>
              </a:ext>
            </a:extLst>
          </p:cNvPr>
          <p:cNvSpPr>
            <a:spLocks noGrp="true"/>
          </p:cNvSpPr>
          <p:nvPr>
            <p:ph type="body" sz="quarter" idx="29" hasCustomPrompt="true"/>
          </p:nvPr>
        </p:nvSpPr>
        <p:spPr>
          <a:xfrm>
            <a:off x="6274949" y="3626342"/>
            <a:ext cx="4571695"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11">
            <a:extLst>
              <a:ext uri="{FF2B5EF4-FFF2-40B4-BE49-F238E27FC236}">
                <a16:creationId xmlns:a16="http://schemas.microsoft.com/office/drawing/2014/main" id="{4A5B104A-F959-C94F-8FBB-9B2BD868157A}"/>
              </a:ext>
            </a:extLst>
          </p:cNvPr>
          <p:cNvSpPr>
            <a:spLocks noGrp="true"/>
          </p:cNvSpPr>
          <p:nvPr>
            <p:ph type="body" sz="quarter" idx="32" hasCustomPrompt="true"/>
          </p:nvPr>
        </p:nvSpPr>
        <p:spPr>
          <a:xfrm>
            <a:off x="6274950" y="4079875"/>
            <a:ext cx="4571694"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a:t>Potenti nullam ac tortor vitae purus faucibus. Augue mauris augue neque gravida in. Nec ultrices dui sapien eget mi proin sed. Ultrices dui sapien eget mi proin sed. Sodales neque sodales ut etiam. In egestas erat imperdiet sed euismod nisi porta lorem. Senectus et netus et malesuada fames ac turpis egestas sed.</a:t>
            </a:r>
          </a:p>
        </p:txBody>
      </p:sp>
      <p:sp>
        <p:nvSpPr>
          <p:cNvPr id="11" name="Text Placeholder 11">
            <a:extLst>
              <a:ext uri="{FF2B5EF4-FFF2-40B4-BE49-F238E27FC236}">
                <a16:creationId xmlns:a16="http://schemas.microsoft.com/office/drawing/2014/main" id="{1FCDFBA4-39C0-6F4D-89D8-169D4A97BCAF}"/>
              </a:ext>
            </a:extLst>
          </p:cNvPr>
          <p:cNvSpPr>
            <a:spLocks noGrp="true"/>
          </p:cNvSpPr>
          <p:nvPr>
            <p:ph type="body" sz="quarter" idx="31" hasCustomPrompt="true"/>
          </p:nvPr>
        </p:nvSpPr>
        <p:spPr>
          <a:xfrm>
            <a:off x="1190231" y="4079875"/>
            <a:ext cx="4571694"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a:t>Adipiscing bibendum est ultricies integer quis auctor. Felis eget velit aliquet sagittis id consectetur purus ut faucibus. Vitae auctor eu augue ut lectus arcu. Et malesuada fames ac turpis egestas. Tellus orci ac auctor augue mauris. Vestibulum mattis ullamcorper velit sed. Malesuada fames ac turpis egestas maecenas.</a:t>
            </a:r>
          </a:p>
        </p:txBody>
      </p:sp>
      <p:sp>
        <p:nvSpPr>
          <p:cNvPr id="12" name="Picture Placeholder 14">
            <a:extLst>
              <a:ext uri="{FF2B5EF4-FFF2-40B4-BE49-F238E27FC236}">
                <a16:creationId xmlns:a16="http://schemas.microsoft.com/office/drawing/2014/main" id="{7B8D7E76-1913-E147-A4C2-6853510BBCFC}"/>
              </a:ext>
            </a:extLst>
          </p:cNvPr>
          <p:cNvSpPr>
            <a:spLocks noGrp="true"/>
          </p:cNvSpPr>
          <p:nvPr>
            <p:ph type="pic" sz="quarter" idx="15"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915409850"/>
      </p:ext>
    </p:extLst>
  </p:cSld>
  <p:clrMapOvr>
    <a:masterClrMapping/>
  </p:clrMapOvr>
</p:sldLayout>
</file>

<file path=ppt/slideLayouts/slideLayout5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2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C41DCD2-46D9-C246-80F3-E54DCC235731}"/>
              </a:ext>
            </a:extLst>
          </p:cNvPr>
          <p:cNvSpPr>
            <a:spLocks noGrp="true"/>
          </p:cNvSpPr>
          <p:nvPr>
            <p:ph type="pic" sz="quarter" idx="10" hasCustomPrompt="true"/>
          </p:nvPr>
        </p:nvSpPr>
        <p:spPr>
          <a:xfrm>
            <a:off x="781050" y="1340792"/>
            <a:ext cx="3038782" cy="1747838"/>
          </a:xfrm>
          <a:prstGeom prst="rect">
            <a:avLst/>
          </a:prstGeom>
          <a:pattFill prst="pct50">
            <a:fgClr>
              <a:schemeClr val="accent1"/>
            </a:fgClr>
            <a:bgClr>
              <a:schemeClr val="bg1"/>
            </a:bgClr>
          </a:pattFill>
        </p:spPr>
        <p:txBody>
          <a:bodyPr tIns="91440" anchor="t" anchorCtr="false"/>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4" name="Picture Placeholder 10">
            <a:extLst>
              <a:ext uri="{FF2B5EF4-FFF2-40B4-BE49-F238E27FC236}">
                <a16:creationId xmlns:a16="http://schemas.microsoft.com/office/drawing/2014/main" id="{AEEAAD31-92B1-B645-B81B-D102658CDC0C}"/>
              </a:ext>
            </a:extLst>
          </p:cNvPr>
          <p:cNvSpPr>
            <a:spLocks noGrp="true"/>
          </p:cNvSpPr>
          <p:nvPr>
            <p:ph type="pic" sz="quarter" idx="11" hasCustomPrompt="true"/>
          </p:nvPr>
        </p:nvSpPr>
        <p:spPr>
          <a:xfrm>
            <a:off x="4518294" y="1340507"/>
            <a:ext cx="3038782" cy="1747838"/>
          </a:xfrm>
          <a:prstGeom prst="rect">
            <a:avLst/>
          </a:prstGeom>
          <a:pattFill prst="pct50">
            <a:fgClr>
              <a:schemeClr val="accent1"/>
            </a:fgClr>
            <a:bgClr>
              <a:schemeClr val="bg1"/>
            </a:bgClr>
          </a:pattFill>
        </p:spPr>
        <p:txBody>
          <a:bodyPr tIns="91440"/>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5" name="Picture Placeholder 10">
            <a:extLst>
              <a:ext uri="{FF2B5EF4-FFF2-40B4-BE49-F238E27FC236}">
                <a16:creationId xmlns:a16="http://schemas.microsoft.com/office/drawing/2014/main" id="{5EA73158-E45C-E04F-8C64-306F33E12E27}"/>
              </a:ext>
            </a:extLst>
          </p:cNvPr>
          <p:cNvSpPr>
            <a:spLocks noGrp="true"/>
          </p:cNvSpPr>
          <p:nvPr>
            <p:ph type="pic" sz="quarter" idx="12" hasCustomPrompt="true"/>
          </p:nvPr>
        </p:nvSpPr>
        <p:spPr>
          <a:xfrm>
            <a:off x="8255538" y="1340222"/>
            <a:ext cx="3038782" cy="1747838"/>
          </a:xfrm>
          <a:prstGeom prst="rect">
            <a:avLst/>
          </a:prstGeom>
          <a:pattFill prst="pct50">
            <a:fgClr>
              <a:schemeClr val="accent1"/>
            </a:fgClr>
            <a:bgClr>
              <a:schemeClr val="bg1"/>
            </a:bgClr>
          </a:pattFill>
        </p:spPr>
        <p:txBody>
          <a:bodyPr tIns="91440"/>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6" name="Text Placeholder 19">
            <a:extLst>
              <a:ext uri="{FF2B5EF4-FFF2-40B4-BE49-F238E27FC236}">
                <a16:creationId xmlns:a16="http://schemas.microsoft.com/office/drawing/2014/main" id="{FD48CDF7-965F-E644-8BCB-DDE7D87395FD}"/>
              </a:ext>
            </a:extLst>
          </p:cNvPr>
          <p:cNvSpPr>
            <a:spLocks noGrp="true"/>
          </p:cNvSpPr>
          <p:nvPr>
            <p:ph type="body" sz="quarter" idx="13" hasCustomPrompt="true"/>
          </p:nvPr>
        </p:nvSpPr>
        <p:spPr>
          <a:xfrm>
            <a:off x="781050" y="3126448"/>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7" name="Text Placeholder 19">
            <a:extLst>
              <a:ext uri="{FF2B5EF4-FFF2-40B4-BE49-F238E27FC236}">
                <a16:creationId xmlns:a16="http://schemas.microsoft.com/office/drawing/2014/main" id="{E0B83BFD-2CDD-F542-950F-7C2C67E00372}"/>
              </a:ext>
            </a:extLst>
          </p:cNvPr>
          <p:cNvSpPr>
            <a:spLocks noGrp="true"/>
          </p:cNvSpPr>
          <p:nvPr>
            <p:ph type="body" sz="quarter" idx="14" hasCustomPrompt="true"/>
          </p:nvPr>
        </p:nvSpPr>
        <p:spPr>
          <a:xfrm>
            <a:off x="4518294"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8" name="Text Placeholder 19">
            <a:extLst>
              <a:ext uri="{FF2B5EF4-FFF2-40B4-BE49-F238E27FC236}">
                <a16:creationId xmlns:a16="http://schemas.microsoft.com/office/drawing/2014/main" id="{388D036F-55BA-AA49-9EDF-8944E446B3D0}"/>
              </a:ext>
            </a:extLst>
          </p:cNvPr>
          <p:cNvSpPr>
            <a:spLocks noGrp="true"/>
          </p:cNvSpPr>
          <p:nvPr>
            <p:ph type="body" sz="quarter" idx="15" hasCustomPrompt="true"/>
          </p:nvPr>
        </p:nvSpPr>
        <p:spPr>
          <a:xfrm>
            <a:off x="8255538"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9" name="Text Placeholder 2">
            <a:extLst>
              <a:ext uri="{FF2B5EF4-FFF2-40B4-BE49-F238E27FC236}">
                <a16:creationId xmlns:a16="http://schemas.microsoft.com/office/drawing/2014/main" id="{60971373-9244-4041-9D85-6BE40C8925A0}"/>
              </a:ext>
            </a:extLst>
          </p:cNvPr>
          <p:cNvSpPr>
            <a:spLocks noGrp="true"/>
          </p:cNvSpPr>
          <p:nvPr>
            <p:ph type="body" sz="quarter" idx="17" hasCustomPrompt="true"/>
          </p:nvPr>
        </p:nvSpPr>
        <p:spPr>
          <a:xfrm>
            <a:off x="781050" y="3626912"/>
            <a:ext cx="3020081"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2">
            <a:extLst>
              <a:ext uri="{FF2B5EF4-FFF2-40B4-BE49-F238E27FC236}">
                <a16:creationId xmlns:a16="http://schemas.microsoft.com/office/drawing/2014/main" id="{94E5AA84-D083-F545-AB2A-EDD57A0ECF93}"/>
              </a:ext>
            </a:extLst>
          </p:cNvPr>
          <p:cNvSpPr>
            <a:spLocks noGrp="true"/>
          </p:cNvSpPr>
          <p:nvPr>
            <p:ph type="body" sz="quarter" idx="19" hasCustomPrompt="true"/>
          </p:nvPr>
        </p:nvSpPr>
        <p:spPr>
          <a:xfrm>
            <a:off x="4518294" y="3634324"/>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2">
            <a:extLst>
              <a:ext uri="{FF2B5EF4-FFF2-40B4-BE49-F238E27FC236}">
                <a16:creationId xmlns:a16="http://schemas.microsoft.com/office/drawing/2014/main" id="{6F21019F-C3CB-0141-BD01-4BCEA98A6A2F}"/>
              </a:ext>
            </a:extLst>
          </p:cNvPr>
          <p:cNvSpPr>
            <a:spLocks noGrp="true"/>
          </p:cNvSpPr>
          <p:nvPr>
            <p:ph type="body" sz="quarter" idx="21" hasCustomPrompt="true"/>
          </p:nvPr>
        </p:nvSpPr>
        <p:spPr>
          <a:xfrm>
            <a:off x="8255538" y="3635988"/>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2">
            <a:extLst>
              <a:ext uri="{FF2B5EF4-FFF2-40B4-BE49-F238E27FC236}">
                <a16:creationId xmlns:a16="http://schemas.microsoft.com/office/drawing/2014/main" id="{90160480-FB21-E447-9B88-BBE7F82924EB}"/>
              </a:ext>
            </a:extLst>
          </p:cNvPr>
          <p:cNvSpPr>
            <a:spLocks noGrp="true"/>
          </p:cNvSpPr>
          <p:nvPr>
            <p:ph type="body" sz="quarter" idx="23" hasCustomPrompt="true"/>
          </p:nvPr>
        </p:nvSpPr>
        <p:spPr>
          <a:xfrm>
            <a:off x="781050" y="4079875"/>
            <a:ext cx="3020081"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Netus et malesuada fames ac turpis egestas integer. Non consectetur a erat nam at lectus urna duis convallis. Dolor purus non enim praesent elementum facilisis leo vel. Etiam non quam lacus suspendisse faucibus interdum posuere.</a:t>
            </a:r>
          </a:p>
        </p:txBody>
      </p:sp>
      <p:sp>
        <p:nvSpPr>
          <p:cNvPr id="13" name="Text Placeholder 2">
            <a:extLst>
              <a:ext uri="{FF2B5EF4-FFF2-40B4-BE49-F238E27FC236}">
                <a16:creationId xmlns:a16="http://schemas.microsoft.com/office/drawing/2014/main" id="{A669B2D6-0175-E143-B2E1-B62C065E391A}"/>
              </a:ext>
            </a:extLst>
          </p:cNvPr>
          <p:cNvSpPr>
            <a:spLocks noGrp="true"/>
          </p:cNvSpPr>
          <p:nvPr>
            <p:ph type="body" sz="quarter" idx="24" hasCustomPrompt="true"/>
          </p:nvPr>
        </p:nvSpPr>
        <p:spPr>
          <a:xfrm>
            <a:off x="4518294" y="4079875"/>
            <a:ext cx="3038258"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Nunc sed augue lacus viverra. Vulputate ut pharetra sit amet aliquam id diam. Gravida cum sociis natoque penatibus et magnis. Risus nullam eget felis eget nunc. Scelerisque fermentum dui faucibus in ornare quam.</a:t>
            </a:r>
          </a:p>
        </p:txBody>
      </p:sp>
      <p:sp>
        <p:nvSpPr>
          <p:cNvPr id="14" name="Text Placeholder 2">
            <a:extLst>
              <a:ext uri="{FF2B5EF4-FFF2-40B4-BE49-F238E27FC236}">
                <a16:creationId xmlns:a16="http://schemas.microsoft.com/office/drawing/2014/main" id="{76F6F2F0-441C-CF4B-BFEF-33C8E6004EAE}"/>
              </a:ext>
            </a:extLst>
          </p:cNvPr>
          <p:cNvSpPr>
            <a:spLocks noGrp="true"/>
          </p:cNvSpPr>
          <p:nvPr>
            <p:ph type="body" sz="quarter" idx="25" hasCustomPrompt="true"/>
          </p:nvPr>
        </p:nvSpPr>
        <p:spPr>
          <a:xfrm>
            <a:off x="8255537" y="4079875"/>
            <a:ext cx="3038257"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Potenti nullam ac tortor vitae purus faucibus. Augue mauris augue neque gravida in. Nec ultrices dui sapien eget mi proin sed. Ultrices dui sapien eget mi proin sed. Sodales neque sodales ut etia.</a:t>
            </a:r>
          </a:p>
        </p:txBody>
      </p:sp>
      <p:sp>
        <p:nvSpPr>
          <p:cNvPr id="15" name="Text Placeholder 23">
            <a:extLst>
              <a:ext uri="{FF2B5EF4-FFF2-40B4-BE49-F238E27FC236}">
                <a16:creationId xmlns:a16="http://schemas.microsoft.com/office/drawing/2014/main" id="{95C9F16F-C68D-0546-A8A4-9AA5E32D0BA1}"/>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6" name="Picture Placeholder 14">
            <a:extLst>
              <a:ext uri="{FF2B5EF4-FFF2-40B4-BE49-F238E27FC236}">
                <a16:creationId xmlns:a16="http://schemas.microsoft.com/office/drawing/2014/main" id="{4A35D9E0-5844-A640-A42F-7F51C558408E}"/>
              </a:ext>
            </a:extLst>
          </p:cNvPr>
          <p:cNvSpPr>
            <a:spLocks noGrp="true"/>
          </p:cNvSpPr>
          <p:nvPr>
            <p:ph type="pic" sz="quarter" idx="26"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071139552"/>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3_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40A4F108-3D3F-2748-97E1-5150D8CC5565}"/>
              </a:ext>
            </a:extLst>
          </p:cNvPr>
          <p:cNvSpPr>
            <a:spLocks noGrp="true"/>
          </p:cNvSpPr>
          <p:nvPr>
            <p:ph type="body" idx="17" hasCustomPrompt="true"/>
          </p:nvPr>
        </p:nvSpPr>
        <p:spPr>
          <a:xfrm>
            <a:off x="780307" y="1150535"/>
            <a:ext cx="10514013" cy="984738"/>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a:t>
            </a:r>
          </a:p>
        </p:txBody>
      </p:sp>
      <p:sp>
        <p:nvSpPr>
          <p:cNvPr id="4" name="Picture Placeholder 10">
            <a:extLst>
              <a:ext uri="{FF2B5EF4-FFF2-40B4-BE49-F238E27FC236}">
                <a16:creationId xmlns:a16="http://schemas.microsoft.com/office/drawing/2014/main" id="{5E033CA9-24CC-9941-B2DA-248FFA3E6E4D}"/>
              </a:ext>
            </a:extLst>
          </p:cNvPr>
          <p:cNvSpPr>
            <a:spLocks noGrp="true"/>
          </p:cNvSpPr>
          <p:nvPr>
            <p:ph type="pic" sz="quarter" idx="19" hasCustomPrompt="true"/>
          </p:nvPr>
        </p:nvSpPr>
        <p:spPr>
          <a:xfrm>
            <a:off x="780306" y="2371871"/>
            <a:ext cx="5026869" cy="2973644"/>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5" name="Picture Placeholder 10">
            <a:extLst>
              <a:ext uri="{FF2B5EF4-FFF2-40B4-BE49-F238E27FC236}">
                <a16:creationId xmlns:a16="http://schemas.microsoft.com/office/drawing/2014/main" id="{784A34E4-3164-BC41-9DEC-2E2FF620725E}"/>
              </a:ext>
            </a:extLst>
          </p:cNvPr>
          <p:cNvSpPr>
            <a:spLocks noGrp="true"/>
          </p:cNvSpPr>
          <p:nvPr>
            <p:ph type="pic" sz="quarter" idx="20" hasCustomPrompt="true"/>
          </p:nvPr>
        </p:nvSpPr>
        <p:spPr>
          <a:xfrm>
            <a:off x="6267450" y="2371041"/>
            <a:ext cx="5026870" cy="2974473"/>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7" name="Text Placeholder 23">
            <a:extLst>
              <a:ext uri="{FF2B5EF4-FFF2-40B4-BE49-F238E27FC236}">
                <a16:creationId xmlns:a16="http://schemas.microsoft.com/office/drawing/2014/main" id="{87472FDC-7463-F441-8D97-09C7C12865CF}"/>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EA6D3085-FE31-9D4D-B771-0E74813B1602}"/>
              </a:ext>
            </a:extLst>
          </p:cNvPr>
          <p:cNvSpPr>
            <a:spLocks noGrp="true"/>
          </p:cNvSpPr>
          <p:nvPr>
            <p:ph type="pic" sz="quarter" idx="26"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888109388"/>
      </p:ext>
    </p:extLst>
  </p:cSld>
  <p:clrMapOvr>
    <a:masterClrMapping/>
  </p:clrMapOvr>
</p:sldLayout>
</file>

<file path=ppt/slideLayouts/slideLayout6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3_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40A4F108-3D3F-2748-97E1-5150D8CC5565}"/>
              </a:ext>
            </a:extLst>
          </p:cNvPr>
          <p:cNvSpPr>
            <a:spLocks noGrp="true"/>
          </p:cNvSpPr>
          <p:nvPr>
            <p:ph type="body" idx="17" hasCustomPrompt="true"/>
          </p:nvPr>
        </p:nvSpPr>
        <p:spPr>
          <a:xfrm>
            <a:off x="780307" y="1150535"/>
            <a:ext cx="10514013" cy="984738"/>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a:t>
            </a:r>
          </a:p>
        </p:txBody>
      </p:sp>
      <p:sp>
        <p:nvSpPr>
          <p:cNvPr id="4" name="Picture Placeholder 10">
            <a:extLst>
              <a:ext uri="{FF2B5EF4-FFF2-40B4-BE49-F238E27FC236}">
                <a16:creationId xmlns:a16="http://schemas.microsoft.com/office/drawing/2014/main" id="{5E033CA9-24CC-9941-B2DA-248FFA3E6E4D}"/>
              </a:ext>
            </a:extLst>
          </p:cNvPr>
          <p:cNvSpPr>
            <a:spLocks noGrp="true"/>
          </p:cNvSpPr>
          <p:nvPr>
            <p:ph type="pic" sz="quarter" idx="19" hasCustomPrompt="true"/>
          </p:nvPr>
        </p:nvSpPr>
        <p:spPr>
          <a:xfrm>
            <a:off x="780306" y="2371871"/>
            <a:ext cx="5026869" cy="2973644"/>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5" name="Picture Placeholder 10">
            <a:extLst>
              <a:ext uri="{FF2B5EF4-FFF2-40B4-BE49-F238E27FC236}">
                <a16:creationId xmlns:a16="http://schemas.microsoft.com/office/drawing/2014/main" id="{784A34E4-3164-BC41-9DEC-2E2FF620725E}"/>
              </a:ext>
            </a:extLst>
          </p:cNvPr>
          <p:cNvSpPr>
            <a:spLocks noGrp="true"/>
          </p:cNvSpPr>
          <p:nvPr>
            <p:ph type="pic" sz="quarter" idx="20" hasCustomPrompt="true"/>
          </p:nvPr>
        </p:nvSpPr>
        <p:spPr>
          <a:xfrm>
            <a:off x="6267450" y="2371041"/>
            <a:ext cx="5026870" cy="2974473"/>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7" name="Text Placeholder 23">
            <a:extLst>
              <a:ext uri="{FF2B5EF4-FFF2-40B4-BE49-F238E27FC236}">
                <a16:creationId xmlns:a16="http://schemas.microsoft.com/office/drawing/2014/main" id="{87472FDC-7463-F441-8D97-09C7C12865CF}"/>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a:extLst>
              <a:ext uri="{FF2B5EF4-FFF2-40B4-BE49-F238E27FC236}">
                <a16:creationId xmlns:a16="http://schemas.microsoft.com/office/drawing/2014/main" id="{EA6D3085-FE31-9D4D-B771-0E74813B1602}"/>
              </a:ext>
            </a:extLst>
          </p:cNvPr>
          <p:cNvSpPr>
            <a:spLocks noGrp="true"/>
          </p:cNvSpPr>
          <p:nvPr>
            <p:ph type="pic" sz="quarter" idx="26"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167110345"/>
      </p:ext>
    </p:extLst>
  </p:cSld>
  <p:clrMapOvr>
    <a:masterClrMapping/>
  </p:clrMapOvr>
</p:sldLayout>
</file>

<file path=ppt/slideLayouts/slideLayout6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4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8CBE3732-9BA9-3942-A008-FFEEE95B33B2}"/>
              </a:ext>
            </a:extLst>
          </p:cNvPr>
          <p:cNvSpPr>
            <a:spLocks noGrp="true"/>
          </p:cNvSpPr>
          <p:nvPr>
            <p:ph type="pic" sz="quarter" idx="22" hasCustomPrompt="true"/>
          </p:nvPr>
        </p:nvSpPr>
        <p:spPr>
          <a:xfrm>
            <a:off x="781050" y="1340222"/>
            <a:ext cx="3295860" cy="2139345"/>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4" name="Text Placeholder 2">
            <a:extLst>
              <a:ext uri="{FF2B5EF4-FFF2-40B4-BE49-F238E27FC236}">
                <a16:creationId xmlns:a16="http://schemas.microsoft.com/office/drawing/2014/main" id="{D0DF1B6F-C427-3745-AD6D-6DAE66D239DD}"/>
              </a:ext>
            </a:extLst>
          </p:cNvPr>
          <p:cNvSpPr>
            <a:spLocks noGrp="true"/>
          </p:cNvSpPr>
          <p:nvPr>
            <p:ph type="body" sz="quarter" idx="17" hasCustomPrompt="true"/>
          </p:nvPr>
        </p:nvSpPr>
        <p:spPr>
          <a:xfrm>
            <a:off x="4451813" y="1340222"/>
            <a:ext cx="694312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2">
            <a:extLst>
              <a:ext uri="{FF2B5EF4-FFF2-40B4-BE49-F238E27FC236}">
                <a16:creationId xmlns:a16="http://schemas.microsoft.com/office/drawing/2014/main" id="{F2E79EE0-4BCF-6540-9AE6-24B68ADF289A}"/>
              </a:ext>
            </a:extLst>
          </p:cNvPr>
          <p:cNvSpPr>
            <a:spLocks noGrp="true"/>
          </p:cNvSpPr>
          <p:nvPr>
            <p:ph type="body" sz="quarter" idx="26" hasCustomPrompt="true"/>
          </p:nvPr>
        </p:nvSpPr>
        <p:spPr>
          <a:xfrm>
            <a:off x="4448315" y="1719143"/>
            <a:ext cx="6951343" cy="926859"/>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Netus et malesuada fames ac turpis egestas integer. Non consectetur a erat nam at lectus urna duis convallis. Dolor purus non enim praesent elementum facilisis leo vel. Etiam non quam lacus suspendisse faucibus interdum posuere.</a:t>
            </a:r>
          </a:p>
        </p:txBody>
      </p:sp>
      <p:sp>
        <p:nvSpPr>
          <p:cNvPr id="6" name="Text Placeholder 2">
            <a:extLst>
              <a:ext uri="{FF2B5EF4-FFF2-40B4-BE49-F238E27FC236}">
                <a16:creationId xmlns:a16="http://schemas.microsoft.com/office/drawing/2014/main" id="{AFEAACD3-21B1-5247-B78D-FC5E2956B00D}"/>
              </a:ext>
            </a:extLst>
          </p:cNvPr>
          <p:cNvSpPr>
            <a:spLocks noGrp="true"/>
          </p:cNvSpPr>
          <p:nvPr>
            <p:ph type="body" sz="quarter" idx="27" hasCustomPrompt="true"/>
          </p:nvPr>
        </p:nvSpPr>
        <p:spPr>
          <a:xfrm>
            <a:off x="4448175" y="3943350"/>
            <a:ext cx="6951342" cy="927100"/>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stStyle>
          <a:p>
            <a:pPr lvl="0"/>
            <a:r>
              <a:rPr lang="en-US"/>
              <a:t>Senectus et netus et malesuada fames ac turpis egestas sed. Netus et malesuada fames ac turpis egestas integer. Non consectetur a erat nam at lectus urna duis convallis. Dolor purus non enim praesent elementum facilisis leo vel.</a:t>
            </a:r>
          </a:p>
        </p:txBody>
      </p:sp>
      <p:sp>
        <p:nvSpPr>
          <p:cNvPr id="7" name="Text Placeholder 4">
            <a:extLst>
              <a:ext uri="{FF2B5EF4-FFF2-40B4-BE49-F238E27FC236}">
                <a16:creationId xmlns:a16="http://schemas.microsoft.com/office/drawing/2014/main" id="{74B68961-6BBB-A146-A2FE-25FCB8996B99}"/>
              </a:ext>
            </a:extLst>
          </p:cNvPr>
          <p:cNvSpPr>
            <a:spLocks noGrp="true"/>
          </p:cNvSpPr>
          <p:nvPr>
            <p:ph type="body" sz="quarter" idx="28" hasCustomPrompt="true"/>
          </p:nvPr>
        </p:nvSpPr>
        <p:spPr>
          <a:xfrm>
            <a:off x="4448174" y="3551814"/>
            <a:ext cx="6951341" cy="358775"/>
          </a:xfrm>
          <a:prstGeom prst="rect">
            <a:avLst/>
          </a:prstGeom>
        </p:spPr>
        <p:txBody>
          <a:bodyPr/>
          <a:lstStyle>
            <a:lvl1pPr marL="0" indent="0">
              <a:buNone/>
              <a:defRPr sz="1800">
                <a:solidFill>
                  <a:srgbClr val="0048AA"/>
                </a:solidFill>
                <a:latin typeface="Gill Sans Nova Book" panose="020B0502020204020203" pitchFamily="34" charset="0"/>
              </a:defRPr>
            </a:lvl1pPr>
          </a:lstStyle>
          <a:p>
            <a:pPr lvl="0"/>
            <a:r>
              <a:rPr lang="en-US"/>
              <a:t>Title</a:t>
            </a:r>
          </a:p>
        </p:txBody>
      </p:sp>
      <p:sp>
        <p:nvSpPr>
          <p:cNvPr id="8" name="Text Placeholder 23">
            <a:extLst>
              <a:ext uri="{FF2B5EF4-FFF2-40B4-BE49-F238E27FC236}">
                <a16:creationId xmlns:a16="http://schemas.microsoft.com/office/drawing/2014/main" id="{2E65B9B6-B02B-1347-8CB2-1263EB5B13C9}"/>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9" name="Picture Placeholder 10">
            <a:extLst>
              <a:ext uri="{FF2B5EF4-FFF2-40B4-BE49-F238E27FC236}">
                <a16:creationId xmlns:a16="http://schemas.microsoft.com/office/drawing/2014/main" id="{EC6FAE10-DD03-FF44-9495-6B1D322E5F37}"/>
              </a:ext>
            </a:extLst>
          </p:cNvPr>
          <p:cNvSpPr>
            <a:spLocks noGrp="true"/>
          </p:cNvSpPr>
          <p:nvPr>
            <p:ph type="pic" sz="quarter" idx="21" hasCustomPrompt="true"/>
          </p:nvPr>
        </p:nvSpPr>
        <p:spPr>
          <a:xfrm>
            <a:off x="792483" y="3571910"/>
            <a:ext cx="3295860" cy="2139345"/>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11" name="Picture Placeholder 14">
            <a:extLst>
              <a:ext uri="{FF2B5EF4-FFF2-40B4-BE49-F238E27FC236}">
                <a16:creationId xmlns:a16="http://schemas.microsoft.com/office/drawing/2014/main" id="{9798CF17-4A18-5749-8A0A-73336379CBE5}"/>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516652011"/>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4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8CBE3732-9BA9-3942-A008-FFEEE95B33B2}"/>
              </a:ext>
            </a:extLst>
          </p:cNvPr>
          <p:cNvSpPr>
            <a:spLocks noGrp="true"/>
          </p:cNvSpPr>
          <p:nvPr>
            <p:ph type="pic" sz="quarter" idx="22" hasCustomPrompt="true"/>
          </p:nvPr>
        </p:nvSpPr>
        <p:spPr>
          <a:xfrm>
            <a:off x="781050" y="1340222"/>
            <a:ext cx="3295860" cy="2139345"/>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4" name="Text Placeholder 2">
            <a:extLst>
              <a:ext uri="{FF2B5EF4-FFF2-40B4-BE49-F238E27FC236}">
                <a16:creationId xmlns:a16="http://schemas.microsoft.com/office/drawing/2014/main" id="{D0DF1B6F-C427-3745-AD6D-6DAE66D239DD}"/>
              </a:ext>
            </a:extLst>
          </p:cNvPr>
          <p:cNvSpPr>
            <a:spLocks noGrp="true"/>
          </p:cNvSpPr>
          <p:nvPr>
            <p:ph type="body" sz="quarter" idx="17" hasCustomPrompt="true"/>
          </p:nvPr>
        </p:nvSpPr>
        <p:spPr>
          <a:xfrm>
            <a:off x="4451813" y="1340222"/>
            <a:ext cx="694312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2">
            <a:extLst>
              <a:ext uri="{FF2B5EF4-FFF2-40B4-BE49-F238E27FC236}">
                <a16:creationId xmlns:a16="http://schemas.microsoft.com/office/drawing/2014/main" id="{F2E79EE0-4BCF-6540-9AE6-24B68ADF289A}"/>
              </a:ext>
            </a:extLst>
          </p:cNvPr>
          <p:cNvSpPr>
            <a:spLocks noGrp="true"/>
          </p:cNvSpPr>
          <p:nvPr>
            <p:ph type="body" sz="quarter" idx="26" hasCustomPrompt="true"/>
          </p:nvPr>
        </p:nvSpPr>
        <p:spPr>
          <a:xfrm>
            <a:off x="4448315" y="1719143"/>
            <a:ext cx="6951343" cy="926859"/>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Netus et malesuada fames ac turpis egestas integer. Non consectetur a erat nam at lectus urna duis convallis. Dolor purus non enim praesent elementum facilisis leo vel. Etiam non quam lacus suspendisse faucibus interdum posuere.</a:t>
            </a:r>
          </a:p>
        </p:txBody>
      </p:sp>
      <p:sp>
        <p:nvSpPr>
          <p:cNvPr id="6" name="Text Placeholder 2">
            <a:extLst>
              <a:ext uri="{FF2B5EF4-FFF2-40B4-BE49-F238E27FC236}">
                <a16:creationId xmlns:a16="http://schemas.microsoft.com/office/drawing/2014/main" id="{AFEAACD3-21B1-5247-B78D-FC5E2956B00D}"/>
              </a:ext>
            </a:extLst>
          </p:cNvPr>
          <p:cNvSpPr>
            <a:spLocks noGrp="true"/>
          </p:cNvSpPr>
          <p:nvPr>
            <p:ph type="body" sz="quarter" idx="27" hasCustomPrompt="true"/>
          </p:nvPr>
        </p:nvSpPr>
        <p:spPr>
          <a:xfrm>
            <a:off x="4448175" y="3943350"/>
            <a:ext cx="6951342" cy="927100"/>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stStyle>
          <a:p>
            <a:pPr lvl="0"/>
            <a:r>
              <a:rPr lang="en-US"/>
              <a:t>Senectus et netus et malesuada fames ac turpis egestas sed. Netus et malesuada fames ac turpis egestas integer. Non consectetur a erat nam at lectus urna duis convallis. Dolor purus non enim praesent elementum facilisis leo vel.</a:t>
            </a:r>
          </a:p>
        </p:txBody>
      </p:sp>
      <p:sp>
        <p:nvSpPr>
          <p:cNvPr id="7" name="Text Placeholder 4">
            <a:extLst>
              <a:ext uri="{FF2B5EF4-FFF2-40B4-BE49-F238E27FC236}">
                <a16:creationId xmlns:a16="http://schemas.microsoft.com/office/drawing/2014/main" id="{74B68961-6BBB-A146-A2FE-25FCB8996B99}"/>
              </a:ext>
            </a:extLst>
          </p:cNvPr>
          <p:cNvSpPr>
            <a:spLocks noGrp="true"/>
          </p:cNvSpPr>
          <p:nvPr>
            <p:ph type="body" sz="quarter" idx="28" hasCustomPrompt="true"/>
          </p:nvPr>
        </p:nvSpPr>
        <p:spPr>
          <a:xfrm>
            <a:off x="4448174" y="3551814"/>
            <a:ext cx="6951341" cy="358775"/>
          </a:xfrm>
          <a:prstGeom prst="rect">
            <a:avLst/>
          </a:prstGeom>
        </p:spPr>
        <p:txBody>
          <a:bodyPr/>
          <a:lstStyle>
            <a:lvl1pPr marL="0" indent="0">
              <a:buNone/>
              <a:defRPr sz="1800">
                <a:solidFill>
                  <a:srgbClr val="0048AA"/>
                </a:solidFill>
                <a:latin typeface="Gill Sans Nova Book" panose="020B0502020204020203" pitchFamily="34" charset="0"/>
              </a:defRPr>
            </a:lvl1pPr>
          </a:lstStyle>
          <a:p>
            <a:pPr lvl="0"/>
            <a:r>
              <a:rPr lang="en-US"/>
              <a:t>Title</a:t>
            </a:r>
          </a:p>
        </p:txBody>
      </p:sp>
      <p:sp>
        <p:nvSpPr>
          <p:cNvPr id="8" name="Text Placeholder 23">
            <a:extLst>
              <a:ext uri="{FF2B5EF4-FFF2-40B4-BE49-F238E27FC236}">
                <a16:creationId xmlns:a16="http://schemas.microsoft.com/office/drawing/2014/main" id="{2E65B9B6-B02B-1347-8CB2-1263EB5B13C9}"/>
              </a:ext>
            </a:extLst>
          </p:cNvPr>
          <p:cNvSpPr>
            <a:spLocks noGrp="true"/>
          </p:cNvSpPr>
          <p:nvPr>
            <p:ph type="body" sz="quarter" idx="16" hasCustomPrompt="true"/>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9" name="Picture Placeholder 10">
            <a:extLst>
              <a:ext uri="{FF2B5EF4-FFF2-40B4-BE49-F238E27FC236}">
                <a16:creationId xmlns:a16="http://schemas.microsoft.com/office/drawing/2014/main" id="{EC6FAE10-DD03-FF44-9495-6B1D322E5F37}"/>
              </a:ext>
            </a:extLst>
          </p:cNvPr>
          <p:cNvSpPr>
            <a:spLocks noGrp="true"/>
          </p:cNvSpPr>
          <p:nvPr>
            <p:ph type="pic" sz="quarter" idx="21" hasCustomPrompt="true"/>
          </p:nvPr>
        </p:nvSpPr>
        <p:spPr>
          <a:xfrm>
            <a:off x="792483" y="3571910"/>
            <a:ext cx="3295860" cy="2139345"/>
          </a:xfrm>
          <a:prstGeom prst="rect">
            <a:avLst/>
          </a:prstGeom>
          <a:pattFill prst="pct50">
            <a:fgClr>
              <a:schemeClr val="accent1"/>
            </a:fgClr>
            <a:bgClr>
              <a:schemeClr val="bg1"/>
            </a:bgClr>
          </a:pattFill>
        </p:spPr>
        <p:txBody>
          <a:bodyPr/>
          <a:lstStyle>
            <a:lvl1pPr marL="0" indent="0">
              <a:buNone/>
              <a:defRPr sz="1600">
                <a:solidFill>
                  <a:srgbClr val="0048AA"/>
                </a:solidFill>
                <a:latin typeface="Calibri" panose="020F0502020204030204" pitchFamily="34" charset="0"/>
                <a:cs typeface="Calibri" panose="020F0502020204030204" pitchFamily="34" charset="0"/>
              </a:defRPr>
            </a:lvl1pPr>
          </a:lstStyle>
          <a:p>
            <a:r>
              <a:rPr lang="en-US"/>
              <a:t>Click to add picture</a:t>
            </a:r>
          </a:p>
        </p:txBody>
      </p:sp>
      <p:sp>
        <p:nvSpPr>
          <p:cNvPr id="11" name="Picture Placeholder 14">
            <a:extLst>
              <a:ext uri="{FF2B5EF4-FFF2-40B4-BE49-F238E27FC236}">
                <a16:creationId xmlns:a16="http://schemas.microsoft.com/office/drawing/2014/main" id="{9798CF17-4A18-5749-8A0A-73336379CBE5}"/>
              </a:ext>
            </a:extLst>
          </p:cNvPr>
          <p:cNvSpPr>
            <a:spLocks noGrp="true"/>
          </p:cNvSpPr>
          <p:nvPr>
            <p:ph type="pic" sz="quarter" idx="29" hasCustomPrompt="true"/>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375966913"/>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Left Photo and Text 1">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8588857-F43F-EE4E-8020-6476FE6B59C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true"/>
          </p:cNvSpPr>
          <p:nvPr>
            <p:ph type="body" sz="quarter" idx="12"/>
          </p:nvPr>
        </p:nvSpPr>
        <p:spPr>
          <a:xfrm>
            <a:off x="4848225" y="3641375"/>
            <a:ext cx="5135563" cy="1231251"/>
          </a:xfrm>
        </p:spPr>
        <p:txBody>
          <a:bodyPr/>
          <a:lstStyle>
            <a:lvl1pPr marL="0" indent="0">
              <a:buNone/>
              <a:defRPr/>
            </a:lvl1pPr>
            <a:lvl2pPr marL="11113" indent="0">
              <a:buNone/>
              <a:tabLst/>
              <a:defRPr>
                <a:solidFill>
                  <a:schemeClr val="accent1"/>
                </a:solidFill>
              </a:defRPr>
            </a:lvl2pPr>
            <a:lvl3pPr marL="11113" indent="0">
              <a:buNone/>
              <a:tabLst/>
              <a:defRPr>
                <a:solidFill>
                  <a:schemeClr val="accent2"/>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CA791975-43C7-FE45-8DBF-05A59DEE2F80}"/>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6" name="Title 2">
            <a:extLst>
              <a:ext uri="{FF2B5EF4-FFF2-40B4-BE49-F238E27FC236}">
                <a16:creationId xmlns:a16="http://schemas.microsoft.com/office/drawing/2014/main" id="{5398DB1F-1C42-AB40-B69D-8EC1B62028AA}"/>
              </a:ext>
            </a:extLst>
          </p:cNvPr>
          <p:cNvSpPr>
            <a:spLocks noGrp="true"/>
          </p:cNvSpPr>
          <p:nvPr>
            <p:ph type="title" hasCustomPrompt="true"/>
          </p:nvPr>
        </p:nvSpPr>
        <p:spPr>
          <a:xfrm>
            <a:off x="3494761" y="1365338"/>
            <a:ext cx="8066675" cy="2063663"/>
          </a:xfrm>
          <a:solidFill>
            <a:schemeClr val="tx1"/>
          </a:solidFill>
        </p:spPr>
        <p:txBody>
          <a:bodyPr lIns="594360"/>
          <a:lstStyle>
            <a:lvl1pPr>
              <a:defRPr>
                <a:solidFill>
                  <a:schemeClr val="bg1"/>
                </a:solidFill>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2522500272"/>
      </p:ext>
    </p:extLst>
  </p:cSld>
  <p:clrMapOvr>
    <a:masterClrMapping/>
  </p:clrMapOvr>
  <p:extLst>
    <p:ext uri="{DCECCB84-F9BA-43D5-87BE-67443E8EF086}">
      <p15:sldGuideLst xmlns:p15="http://schemas.microsoft.com/office/powerpoint/2012/main">
        <p15:guide id="1" orient="horz" pos="2160">
          <p15:clr>
            <a:srgbClr val="5ACBF0"/>
          </p15:clr>
        </p15:guide>
        <p15:guide id="2" pos="3840">
          <p15:clr>
            <a:srgbClr val="5ACBF0"/>
          </p15:clr>
        </p15:guide>
      </p15:sldGuideLst>
    </p:ext>
  </p:extLst>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userDrawn="true">
  <p:cSld name="Left Photo and Text 2">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D8588857-F43F-EE4E-8020-6476FE6B59CB}"/>
              </a:ext>
            </a:extLst>
          </p:cNvPr>
          <p:cNvSpPr>
            <a:spLocks noGrp="true"/>
          </p:cNvSpPr>
          <p:nvPr>
            <p:ph type="pic" sz="quarter" idx="10" hasCustomPrompt="true"/>
          </p:nvPr>
        </p:nvSpPr>
        <p:spPr>
          <a:xfrm>
            <a:off x="2" y="0"/>
            <a:ext cx="4471791" cy="6858000"/>
          </a:xfrm>
          <a:prstGeom prst="rect">
            <a:avLst/>
          </a:prstGeom>
          <a:pattFill prst="pct70">
            <a:fgClr>
              <a:schemeClr val="accent1"/>
            </a:fgClr>
            <a:bgClr>
              <a:schemeClr val="bg1"/>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true"/>
          </p:cNvSpPr>
          <p:nvPr>
            <p:ph type="body" sz="quarter" idx="12"/>
          </p:nvPr>
        </p:nvSpPr>
        <p:spPr>
          <a:xfrm>
            <a:off x="4848225" y="3641375"/>
            <a:ext cx="5135563" cy="1231251"/>
          </a:xfrm>
        </p:spPr>
        <p:txBody>
          <a:bodyPr/>
          <a:lstStyle>
            <a:lvl1pPr marL="0" indent="0">
              <a:buNone/>
              <a:defRPr/>
            </a:lvl1pPr>
            <a:lvl2pPr marL="11113" indent="0">
              <a:buNone/>
              <a:tabLst/>
              <a:defRPr>
                <a:solidFill>
                  <a:schemeClr val="accent1"/>
                </a:solidFill>
              </a:defRPr>
            </a:lvl2pPr>
            <a:lvl3pPr marL="11113" indent="0">
              <a:buNone/>
              <a:tabLst/>
              <a:defRPr>
                <a:solidFill>
                  <a:schemeClr val="accent2"/>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CA791975-43C7-FE45-8DBF-05A59DEE2F80}"/>
              </a:ext>
            </a:extLst>
          </p:cNvPr>
          <p:cNvSpPr>
            <a:spLocks noGrp="true"/>
          </p:cNvSpPr>
          <p:nvPr>
            <p:ph type="pic" sz="quarter" idx="13" hasCustomPrompt="true"/>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3" name="Title 2">
            <a:extLst>
              <a:ext uri="{FF2B5EF4-FFF2-40B4-BE49-F238E27FC236}">
                <a16:creationId xmlns:a16="http://schemas.microsoft.com/office/drawing/2014/main" id="{B34E15BF-6789-614D-B19C-6F90B5EA1EBB}"/>
              </a:ext>
            </a:extLst>
          </p:cNvPr>
          <p:cNvSpPr>
            <a:spLocks noGrp="true"/>
          </p:cNvSpPr>
          <p:nvPr>
            <p:ph type="title" hasCustomPrompt="true"/>
          </p:nvPr>
        </p:nvSpPr>
        <p:spPr>
          <a:xfrm>
            <a:off x="4848225" y="1365338"/>
            <a:ext cx="6713212" cy="2063663"/>
          </a:xfrm>
        </p:spPr>
        <p:txBody>
          <a:bodyPr/>
          <a:lstStyle/>
          <a:p>
            <a:r>
              <a:rPr lang="en-US"/>
              <a:t>CLICK TO EDIT MASTER </a:t>
            </a:r>
            <a:br>
              <a:rPr lang="en-US"/>
            </a:br>
            <a:r>
              <a:rPr lang="en-US"/>
              <a:t>TITLE STYLE</a:t>
            </a:r>
          </a:p>
        </p:txBody>
      </p:sp>
    </p:spTree>
    <p:extLst>
      <p:ext uri="{BB962C8B-B14F-4D97-AF65-F5344CB8AC3E}">
        <p14:creationId xmlns:p14="http://schemas.microsoft.com/office/powerpoint/2010/main" val="2339145029"/>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13.xml" Type="http://schemas.openxmlformats.org/officeDocument/2006/relationships/slideLayout" Id="rId13"/>
    <Relationship Target="../slideLayouts/slideLayout18.xml" Type="http://schemas.openxmlformats.org/officeDocument/2006/relationships/slideLayout" Id="rId1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12.xml" Type="http://schemas.openxmlformats.org/officeDocument/2006/relationships/slideLayout" Id="rId12"/>
    <Relationship Target="../slideLayouts/slideLayout17.xml" Type="http://schemas.openxmlformats.org/officeDocument/2006/relationships/slideLayout" Id="rId17"/>
    <Relationship Target="../slideLayouts/slideLayout2.xml" Type="http://schemas.openxmlformats.org/officeDocument/2006/relationships/slideLayout" Id="rId2"/>
    <Relationship Target="../slideLayouts/slideLayout16.xml" Type="http://schemas.openxmlformats.org/officeDocument/2006/relationships/slideLayout" Id="rId16"/>
    <Relationship Target="../slideLayouts/slideLayout1.xml" Type="http://schemas.openxmlformats.org/officeDocument/2006/relationships/slideLayout" Id="rId1"/>
    <Relationship Target="../slideLayouts/slideLayout6.xml" Type="http://schemas.openxmlformats.org/officeDocument/2006/relationships/slideLayout" Id="rId6"/>
    <Relationship Target="../slideLayouts/slideLayout11.xml" Type="http://schemas.openxmlformats.org/officeDocument/2006/relationships/slideLayout" Id="rId11"/>
    <Relationship Target="../slideLayouts/slideLayout5.xml" Type="http://schemas.openxmlformats.org/officeDocument/2006/relationships/slideLayout" Id="rId5"/>
    <Relationship Target="../slideLayouts/slideLayout15.xml" Type="http://schemas.openxmlformats.org/officeDocument/2006/relationships/slideLayout" Id="rId15"/>
    <Relationship Target="../slideLayouts/slideLayout10.xml" Type="http://schemas.openxmlformats.org/officeDocument/2006/relationships/slideLayout" Id="rId10"/>
    <Relationship Target="../theme/theme1.xml" Type="http://schemas.openxmlformats.org/officeDocument/2006/relationships/theme" Id="rId19"/>
    <Relationship Target="../slideLayouts/slideLayout4.xml" Type="http://schemas.openxmlformats.org/officeDocument/2006/relationships/slideLayout" Id="rId4"/>
    <Relationship Target="../slideLayouts/slideLayout9.xml" Type="http://schemas.openxmlformats.org/officeDocument/2006/relationships/slideLayout" Id="rId9"/>
    <Relationship Target="../slideLayouts/slideLayout14.xml" Type="http://schemas.openxmlformats.org/officeDocument/2006/relationships/slideLayout" Id="rId14"/>
</Relationships>

</file>

<file path=ppt/slideMasters/_rels/slideMaster2.xml.rels><?xml version="1.0" encoding="UTF-8" standalone="yes"?>
<Relationships xmlns="http://schemas.openxmlformats.org/package/2006/relationships">
    <Relationship Target="../slideLayouts/slideLayout26.xml" Type="http://schemas.openxmlformats.org/officeDocument/2006/relationships/slideLayout" Id="rId8"/>
    <Relationship Target="../slideLayouts/slideLayout31.xml" Type="http://schemas.openxmlformats.org/officeDocument/2006/relationships/slideLayout" Id="rId13"/>
    <Relationship Target="../slideLayouts/slideLayout21.xml" Type="http://schemas.openxmlformats.org/officeDocument/2006/relationships/slideLayout" Id="rId3"/>
    <Relationship Target="../slideLayouts/slideLayout25.xml" Type="http://schemas.openxmlformats.org/officeDocument/2006/relationships/slideLayout" Id="rId7"/>
    <Relationship Target="../slideLayouts/slideLayout30.xml" Type="http://schemas.openxmlformats.org/officeDocument/2006/relationships/slideLayout" Id="rId12"/>
    <Relationship Target="../slideLayouts/slideLayout20.xml" Type="http://schemas.openxmlformats.org/officeDocument/2006/relationships/slideLayout" Id="rId2"/>
    <Relationship Target="../slideLayouts/slideLayout19.xml" Type="http://schemas.openxmlformats.org/officeDocument/2006/relationships/slideLayout" Id="rId1"/>
    <Relationship Target="../slideLayouts/slideLayout24.xml" Type="http://schemas.openxmlformats.org/officeDocument/2006/relationships/slideLayout" Id="rId6"/>
    <Relationship Target="../slideLayouts/slideLayout29.xml" Type="http://schemas.openxmlformats.org/officeDocument/2006/relationships/slideLayout" Id="rId11"/>
    <Relationship Target="../slideLayouts/slideLayout23.xml" Type="http://schemas.openxmlformats.org/officeDocument/2006/relationships/slideLayout" Id="rId5"/>
    <Relationship Target="../theme/theme2.xml" Type="http://schemas.openxmlformats.org/officeDocument/2006/relationships/theme" Id="rId15"/>
    <Relationship Target="../slideLayouts/slideLayout28.xml" Type="http://schemas.openxmlformats.org/officeDocument/2006/relationships/slideLayout" Id="rId10"/>
    <Relationship Target="../slideLayouts/slideLayout22.xml" Type="http://schemas.openxmlformats.org/officeDocument/2006/relationships/slideLayout" Id="rId4"/>
    <Relationship Target="../slideLayouts/slideLayout27.xml" Type="http://schemas.openxmlformats.org/officeDocument/2006/relationships/slideLayout" Id="rId9"/>
    <Relationship Target="../slideLayouts/slideLayout32.xml" Type="http://schemas.openxmlformats.org/officeDocument/2006/relationships/slideLayout" Id="rId14"/>
</Relationships>

</file>

<file path=ppt/slideMasters/_rels/slideMaster3.xml.rels><?xml version="1.0" encoding="UTF-8" standalone="yes"?>
<Relationships xmlns="http://schemas.openxmlformats.org/package/2006/relationships">
    <Relationship Target="../slideLayouts/slideLayout35.xml" Type="http://schemas.openxmlformats.org/officeDocument/2006/relationships/slideLayout" Id="rId3"/>
    <Relationship Target="../theme/theme3.xml" Type="http://schemas.openxmlformats.org/officeDocument/2006/relationships/theme" Id="rId7"/>
    <Relationship Target="../slideLayouts/slideLayout34.xml" Type="http://schemas.openxmlformats.org/officeDocument/2006/relationships/slideLayout" Id="rId2"/>
    <Relationship Target="../slideLayouts/slideLayout33.xml" Type="http://schemas.openxmlformats.org/officeDocument/2006/relationships/slideLayout" Id="rId1"/>
    <Relationship Target="../slideLayouts/slideLayout38.xml" Type="http://schemas.openxmlformats.org/officeDocument/2006/relationships/slideLayout" Id="rId6"/>
    <Relationship Target="../slideLayouts/slideLayout37.xml" Type="http://schemas.openxmlformats.org/officeDocument/2006/relationships/slideLayout" Id="rId5"/>
    <Relationship Target="../slideLayouts/slideLayout36.xml" Type="http://schemas.openxmlformats.org/officeDocument/2006/relationships/slideLayout" Id="rId4"/>
</Relationships>

</file>

<file path=ppt/slideMasters/_rels/slideMaster4.xml.rels><?xml version="1.0" encoding="UTF-8" standalone="yes"?>
<Relationships xmlns="http://schemas.openxmlformats.org/package/2006/relationships">
    <Relationship Target="../slideLayouts/slideLayout41.xml" Type="http://schemas.openxmlformats.org/officeDocument/2006/relationships/slideLayout" Id="rId3"/>
    <Relationship Target="../theme/theme4.xml" Type="http://schemas.openxmlformats.org/officeDocument/2006/relationships/theme" Id="rId7"/>
    <Relationship Target="../slideLayouts/slideLayout40.xml" Type="http://schemas.openxmlformats.org/officeDocument/2006/relationships/slideLayout" Id="rId2"/>
    <Relationship Target="../slideLayouts/slideLayout39.xml" Type="http://schemas.openxmlformats.org/officeDocument/2006/relationships/slideLayout" Id="rId1"/>
    <Relationship Target="../slideLayouts/slideLayout44.xml" Type="http://schemas.openxmlformats.org/officeDocument/2006/relationships/slideLayout" Id="rId6"/>
    <Relationship Target="../slideLayouts/slideLayout43.xml" Type="http://schemas.openxmlformats.org/officeDocument/2006/relationships/slideLayout" Id="rId5"/>
    <Relationship Target="../slideLayouts/slideLayout42.xml" Type="http://schemas.openxmlformats.org/officeDocument/2006/relationships/slideLayout" Id="rId4"/>
</Relationships>

</file>

<file path=ppt/slideMasters/_rels/slideMaster5.xml.rels><?xml version="1.0" encoding="UTF-8" standalone="yes"?>
<Relationships xmlns="http://schemas.openxmlformats.org/package/2006/relationships">
    <Relationship Target="../slideLayouts/slideLayout52.xml" Type="http://schemas.openxmlformats.org/officeDocument/2006/relationships/slideLayout" Id="rId8"/>
    <Relationship Target="../slideLayouts/slideLayout57.xml" Type="http://schemas.openxmlformats.org/officeDocument/2006/relationships/slideLayout" Id="rId13"/>
    <Relationship Target="../theme/theme5.xml" Type="http://schemas.openxmlformats.org/officeDocument/2006/relationships/theme" Id="rId18"/>
    <Relationship Target="../slideLayouts/slideLayout47.xml" Type="http://schemas.openxmlformats.org/officeDocument/2006/relationships/slideLayout" Id="rId3"/>
    <Relationship Target="../slideLayouts/slideLayout51.xml" Type="http://schemas.openxmlformats.org/officeDocument/2006/relationships/slideLayout" Id="rId7"/>
    <Relationship Target="../slideLayouts/slideLayout56.xml" Type="http://schemas.openxmlformats.org/officeDocument/2006/relationships/slideLayout" Id="rId12"/>
    <Relationship Target="../slideLayouts/slideLayout61.xml" Type="http://schemas.openxmlformats.org/officeDocument/2006/relationships/slideLayout" Id="rId17"/>
    <Relationship Target="../slideLayouts/slideLayout46.xml" Type="http://schemas.openxmlformats.org/officeDocument/2006/relationships/slideLayout" Id="rId2"/>
    <Relationship Target="../slideLayouts/slideLayout60.xml" Type="http://schemas.openxmlformats.org/officeDocument/2006/relationships/slideLayout" Id="rId16"/>
    <Relationship Target="../slideLayouts/slideLayout45.xml" Type="http://schemas.openxmlformats.org/officeDocument/2006/relationships/slideLayout" Id="rId1"/>
    <Relationship Target="../slideLayouts/slideLayout50.xml" Type="http://schemas.openxmlformats.org/officeDocument/2006/relationships/slideLayout" Id="rId6"/>
    <Relationship Target="../slideLayouts/slideLayout55.xml" Type="http://schemas.openxmlformats.org/officeDocument/2006/relationships/slideLayout" Id="rId11"/>
    <Relationship Target="../slideLayouts/slideLayout49.xml" Type="http://schemas.openxmlformats.org/officeDocument/2006/relationships/slideLayout" Id="rId5"/>
    <Relationship Target="../slideLayouts/slideLayout59.xml" Type="http://schemas.openxmlformats.org/officeDocument/2006/relationships/slideLayout" Id="rId15"/>
    <Relationship Target="../slideLayouts/slideLayout54.xml" Type="http://schemas.openxmlformats.org/officeDocument/2006/relationships/slideLayout" Id="rId10"/>
    <Relationship Target="../slideLayouts/slideLayout48.xml" Type="http://schemas.openxmlformats.org/officeDocument/2006/relationships/slideLayout" Id="rId4"/>
    <Relationship Target="../slideLayouts/slideLayout53.xml" Type="http://schemas.openxmlformats.org/officeDocument/2006/relationships/slideLayout" Id="rId9"/>
    <Relationship Target="../slideLayouts/slideLayout58.xml" Type="http://schemas.openxmlformats.org/officeDocument/2006/relationships/slideLayout" Id="rId14"/>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28016-6532-964C-B486-CE33A8DC330E}"/>
              </a:ext>
            </a:extLst>
          </p:cNvPr>
          <p:cNvSpPr>
            <a:spLocks noGrp="true"/>
          </p:cNvSpPr>
          <p:nvPr>
            <p:ph type="title"/>
          </p:nvPr>
        </p:nvSpPr>
        <p:spPr>
          <a:xfrm>
            <a:off x="838200" y="365125"/>
            <a:ext cx="10515600" cy="1325563"/>
          </a:xfrm>
          <a:prstGeom prst="rect">
            <a:avLst/>
          </a:prstGeom>
        </p:spPr>
        <p:txBody>
          <a:bodyPr vert="horz" lIns="91440" tIns="45720" rIns="91440" bIns="45720" rtlCol="false"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67B5A-E5AD-E344-8CF5-8A3C24798A53}"/>
              </a:ext>
            </a:extLst>
          </p:cNvPr>
          <p:cNvSpPr>
            <a:spLocks noGrp="true"/>
          </p:cNvSpPr>
          <p:nvPr>
            <p:ph type="body" idx="1"/>
          </p:nvPr>
        </p:nvSpPr>
        <p:spPr>
          <a:xfrm>
            <a:off x="838200" y="1825625"/>
            <a:ext cx="10515600" cy="4351339"/>
          </a:xfrm>
          <a:prstGeom prst="rect">
            <a:avLst/>
          </a:prstGeom>
        </p:spPr>
        <p:txBody>
          <a:bodyPr vert="horz" lIns="91440" tIns="45720" rIns="91440" bIns="45720" rtlCol="false">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352498"/>
      </p:ext>
    </p:extLst>
  </p:cSld>
  <p:clrMap bg1="lt1" tx1="dk1" bg2="lt2" tx2="dk2" accent1="accent1" accent2="accent2" accent3="accent3" accent4="accent4" accent5="accent5" accent6="accent6" hlink="hlink" folHlink="folHlink"/>
  <p:sldLayoutIdLst>
    <p:sldLayoutId id="2147483680" r:id="rId1"/>
    <p:sldLayoutId id="2147483666" r:id="rId2"/>
    <p:sldLayoutId id="2147483682" r:id="rId3"/>
    <p:sldLayoutId id="2147483683" r:id="rId4"/>
    <p:sldLayoutId id="2147483684" r:id="rId5"/>
    <p:sldLayoutId id="2147483685" r:id="rId6"/>
    <p:sldLayoutId id="2147483686" r:id="rId7"/>
    <p:sldLayoutId id="2147483710" r:id="rId8"/>
    <p:sldLayoutId id="2147483711" r:id="rId9"/>
    <p:sldLayoutId id="2147483712" r:id="rId10"/>
    <p:sldLayoutId id="2147483713" r:id="rId11"/>
    <p:sldLayoutId id="2147483734" r:id="rId12"/>
    <p:sldLayoutId id="2147483735" r:id="rId13"/>
    <p:sldLayoutId id="2147483736" r:id="rId14"/>
    <p:sldLayoutId id="2147483737" r:id="rId15"/>
    <p:sldLayoutId id="2147483738" r:id="rId16"/>
    <p:sldLayoutId id="2147483739" r:id="rId17"/>
    <p:sldLayoutId id="2147483791" r:id="rId18"/>
  </p:sldLayoutIdLst>
  <p:txStyles>
    <p:titleStyle>
      <a:lvl1pPr algn="l" defTabSz="914377" rtl="false" eaLnBrk="true" latinLnBrk="false" hangingPunct="true">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false" eaLnBrk="true" latinLnBrk="false" hangingPunct="true">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false" eaLnBrk="true" latinLnBrk="false" hangingPunct="true">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false" eaLnBrk="true" latinLnBrk="false" hangingPunct="true">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false" eaLnBrk="true" latinLnBrk="false" hangingPunct="true">
        <a:defRPr sz="1800" kern="1200">
          <a:solidFill>
            <a:schemeClr val="tx1"/>
          </a:solidFill>
          <a:latin typeface="+mn-lt"/>
          <a:ea typeface="+mn-ea"/>
          <a:cs typeface="+mn-cs"/>
        </a:defRPr>
      </a:lvl1pPr>
      <a:lvl2pPr marL="457189" algn="l" defTabSz="914377" rtl="false" eaLnBrk="true" latinLnBrk="false" hangingPunct="true">
        <a:defRPr sz="1800" kern="1200">
          <a:solidFill>
            <a:schemeClr val="tx1"/>
          </a:solidFill>
          <a:latin typeface="+mn-lt"/>
          <a:ea typeface="+mn-ea"/>
          <a:cs typeface="+mn-cs"/>
        </a:defRPr>
      </a:lvl2pPr>
      <a:lvl3pPr marL="914377" algn="l" defTabSz="914377" rtl="false" eaLnBrk="true" latinLnBrk="false" hangingPunct="true">
        <a:defRPr sz="1800" kern="1200">
          <a:solidFill>
            <a:schemeClr val="tx1"/>
          </a:solidFill>
          <a:latin typeface="+mn-lt"/>
          <a:ea typeface="+mn-ea"/>
          <a:cs typeface="+mn-cs"/>
        </a:defRPr>
      </a:lvl3pPr>
      <a:lvl4pPr marL="1371566" algn="l" defTabSz="914377" rtl="false" eaLnBrk="true" latinLnBrk="false" hangingPunct="true">
        <a:defRPr sz="1800" kern="1200">
          <a:solidFill>
            <a:schemeClr val="tx1"/>
          </a:solidFill>
          <a:latin typeface="+mn-lt"/>
          <a:ea typeface="+mn-ea"/>
          <a:cs typeface="+mn-cs"/>
        </a:defRPr>
      </a:lvl4pPr>
      <a:lvl5pPr marL="1828754" algn="l" defTabSz="914377" rtl="false" eaLnBrk="true" latinLnBrk="false" hangingPunct="true">
        <a:defRPr sz="1800" kern="1200">
          <a:solidFill>
            <a:schemeClr val="tx1"/>
          </a:solidFill>
          <a:latin typeface="+mn-lt"/>
          <a:ea typeface="+mn-ea"/>
          <a:cs typeface="+mn-cs"/>
        </a:defRPr>
      </a:lvl5pPr>
      <a:lvl6pPr marL="2285943" algn="l" defTabSz="914377" rtl="false" eaLnBrk="true" latinLnBrk="false" hangingPunct="true">
        <a:defRPr sz="1800" kern="1200">
          <a:solidFill>
            <a:schemeClr val="tx1"/>
          </a:solidFill>
          <a:latin typeface="+mn-lt"/>
          <a:ea typeface="+mn-ea"/>
          <a:cs typeface="+mn-cs"/>
        </a:defRPr>
      </a:lvl6pPr>
      <a:lvl7pPr marL="2743131" algn="l" defTabSz="914377" rtl="false" eaLnBrk="true" latinLnBrk="false" hangingPunct="true">
        <a:defRPr sz="1800" kern="1200">
          <a:solidFill>
            <a:schemeClr val="tx1"/>
          </a:solidFill>
          <a:latin typeface="+mn-lt"/>
          <a:ea typeface="+mn-ea"/>
          <a:cs typeface="+mn-cs"/>
        </a:defRPr>
      </a:lvl7pPr>
      <a:lvl8pPr marL="3200320" algn="l" defTabSz="914377" rtl="false" eaLnBrk="true" latinLnBrk="false" hangingPunct="true">
        <a:defRPr sz="1800" kern="1200">
          <a:solidFill>
            <a:schemeClr val="tx1"/>
          </a:solidFill>
          <a:latin typeface="+mn-lt"/>
          <a:ea typeface="+mn-ea"/>
          <a:cs typeface="+mn-cs"/>
        </a:defRPr>
      </a:lvl8pPr>
      <a:lvl9pPr marL="3657509" algn="l" defTabSz="914377" rtl="false" eaLnBrk="true" latinLnBrk="false" hangingPunct="true">
        <a:defRPr sz="1800" kern="1200">
          <a:solidFill>
            <a:schemeClr val="tx1"/>
          </a:solidFill>
          <a:latin typeface="+mn-lt"/>
          <a:ea typeface="+mn-ea"/>
          <a:cs typeface="+mn-cs"/>
        </a:defRPr>
      </a:lvl9pPr>
    </p:otherStyle>
  </p:txStyles>
</p:sldMaster>
</file>

<file path=ppt/slideMasters/slideMaster2.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0DB68-A2BA-2449-B476-C34582066678}"/>
              </a:ext>
            </a:extLst>
          </p:cNvPr>
          <p:cNvSpPr>
            <a:spLocks noGrp="true"/>
          </p:cNvSpPr>
          <p:nvPr>
            <p:ph type="title"/>
          </p:nvPr>
        </p:nvSpPr>
        <p:spPr>
          <a:xfrm>
            <a:off x="838200" y="365125"/>
            <a:ext cx="10515600" cy="1325563"/>
          </a:xfrm>
          <a:prstGeom prst="rect">
            <a:avLst/>
          </a:prstGeom>
        </p:spPr>
        <p:txBody>
          <a:bodyPr vert="horz" lIns="91440" tIns="45720" rIns="91440" bIns="45720" rtlCol="false"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16ABA9-95A7-4844-9577-BECAA53DB494}"/>
              </a:ext>
            </a:extLst>
          </p:cNvPr>
          <p:cNvSpPr>
            <a:spLocks noGrp="true"/>
          </p:cNvSpPr>
          <p:nvPr>
            <p:ph type="body" idx="1"/>
          </p:nvPr>
        </p:nvSpPr>
        <p:spPr>
          <a:xfrm>
            <a:off x="838200" y="1825625"/>
            <a:ext cx="10515600" cy="4351338"/>
          </a:xfrm>
          <a:prstGeom prst="rect">
            <a:avLst/>
          </a:prstGeom>
        </p:spPr>
        <p:txBody>
          <a:bodyPr vert="horz" lIns="91440" tIns="45720" rIns="91440" bIns="45720" rtlCol="false">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6E90-4DE2-914E-ADFB-2ACC2D7C2033}"/>
              </a:ext>
            </a:extLst>
          </p:cNvPr>
          <p:cNvSpPr>
            <a:spLocks noGrp="true"/>
          </p:cNvSpPr>
          <p:nvPr>
            <p:ph type="dt" sz="half" idx="2"/>
          </p:nvPr>
        </p:nvSpPr>
        <p:spPr>
          <a:xfrm>
            <a:off x="838200" y="6356350"/>
            <a:ext cx="27432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fld id="{2A27FCE4-CFA6-BF47-B47E-DE47B4DD39E6}" type="datetimeFigureOut">
              <a:t>9/12/2023</a:t>
            </a:fld>
            <a:endParaRPr lang="en-US"/>
          </a:p>
        </p:txBody>
      </p:sp>
      <p:sp>
        <p:nvSpPr>
          <p:cNvPr id="5" name="Footer Placeholder 4">
            <a:extLst>
              <a:ext uri="{FF2B5EF4-FFF2-40B4-BE49-F238E27FC236}">
                <a16:creationId xmlns:a16="http://schemas.microsoft.com/office/drawing/2014/main" id="{0170B5B1-AED3-E44C-9956-374D96A3C44E}"/>
              </a:ext>
            </a:extLst>
          </p:cNvPr>
          <p:cNvSpPr>
            <a:spLocks noGrp="true"/>
          </p:cNvSpPr>
          <p:nvPr>
            <p:ph type="ftr" sz="quarter" idx="3"/>
          </p:nvPr>
        </p:nvSpPr>
        <p:spPr>
          <a:xfrm>
            <a:off x="4038600" y="6356350"/>
            <a:ext cx="41148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D6111-428B-B14C-BFE7-3A6FE9D1EE99}"/>
              </a:ext>
            </a:extLst>
          </p:cNvPr>
          <p:cNvSpPr>
            <a:spLocks noGrp="true"/>
          </p:cNvSpPr>
          <p:nvPr>
            <p:ph type="sldNum" sz="quarter" idx="4"/>
          </p:nvPr>
        </p:nvSpPr>
        <p:spPr>
          <a:xfrm>
            <a:off x="8610600" y="6356350"/>
            <a:ext cx="27432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fld id="{5F8F1D8C-8842-D749-81F9-D425F13EFBF0}" type="slidenum">
              <a:t>‹#›</a:t>
            </a:fld>
            <a:endParaRPr lang="en-US"/>
          </a:p>
        </p:txBody>
      </p:sp>
    </p:spTree>
    <p:extLst>
      <p:ext uri="{BB962C8B-B14F-4D97-AF65-F5344CB8AC3E}">
        <p14:creationId xmlns:p14="http://schemas.microsoft.com/office/powerpoint/2010/main" val="4041045405"/>
      </p:ext>
    </p:extLst>
  </p:cSld>
  <p:clrMap bg1="lt1" tx1="dk1" bg2="lt2" tx2="dk2" accent1="accent1" accent2="accent2" accent3="accent3" accent4="accent4" accent5="accent5" accent6="accent6" hlink="hlink" folHlink="folHlink"/>
  <p:sldLayoutIdLst>
    <p:sldLayoutId id="2147483679" r:id="rId1"/>
    <p:sldLayoutId id="2147483687" r:id="rId2"/>
    <p:sldLayoutId id="2147483688" r:id="rId3"/>
    <p:sldLayoutId id="2147483689" r:id="rId4"/>
    <p:sldLayoutId id="2147483690" r:id="rId5"/>
    <p:sldLayoutId id="2147483792" r:id="rId6"/>
    <p:sldLayoutId id="2147483780" r:id="rId7"/>
    <p:sldLayoutId id="2147483782" r:id="rId8"/>
    <p:sldLayoutId id="2147483785" r:id="rId9"/>
    <p:sldLayoutId id="2147483774" r:id="rId10"/>
    <p:sldLayoutId id="2147483775" r:id="rId11"/>
    <p:sldLayoutId id="2147483776" r:id="rId12"/>
    <p:sldLayoutId id="2147483777" r:id="rId13"/>
    <p:sldLayoutId id="2147483778" r:id="rId14"/>
  </p:sldLayoutIdLst>
  <p:txStyles>
    <p:titleStyle>
      <a:lvl1pPr algn="l" defTabSz="914400" rtl="false" eaLnBrk="true" latinLnBrk="false" hangingPunct="true">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false" eaLnBrk="true" latinLnBrk="false" hangingPunct="true">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false" eaLnBrk="true" latinLnBrk="false" hangingPunct="true">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false" eaLnBrk="true" latinLnBrk="false" hangingPunct="true">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Masters/slideMaster3.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FD293-A5BA-9B46-8501-19040859BC45}"/>
              </a:ext>
            </a:extLst>
          </p:cNvPr>
          <p:cNvSpPr>
            <a:spLocks noGrp="true"/>
          </p:cNvSpPr>
          <p:nvPr>
            <p:ph type="title"/>
          </p:nvPr>
        </p:nvSpPr>
        <p:spPr>
          <a:xfrm>
            <a:off x="838200" y="365125"/>
            <a:ext cx="10515600" cy="1325563"/>
          </a:xfrm>
          <a:prstGeom prst="rect">
            <a:avLst/>
          </a:prstGeom>
        </p:spPr>
        <p:txBody>
          <a:bodyPr vert="horz" lIns="91440" tIns="45720" rIns="91440" bIns="45720" rtlCol="false"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8181C-0AEE-3746-88A2-704AC0FE0C4C}"/>
              </a:ext>
            </a:extLst>
          </p:cNvPr>
          <p:cNvSpPr>
            <a:spLocks noGrp="true"/>
          </p:cNvSpPr>
          <p:nvPr>
            <p:ph type="body" idx="1"/>
          </p:nvPr>
        </p:nvSpPr>
        <p:spPr>
          <a:xfrm>
            <a:off x="838200" y="1825625"/>
            <a:ext cx="10515600" cy="4351338"/>
          </a:xfrm>
          <a:prstGeom prst="rect">
            <a:avLst/>
          </a:prstGeom>
        </p:spPr>
        <p:txBody>
          <a:bodyPr vert="horz" lIns="91440" tIns="45720" rIns="91440" bIns="45720" rtlCol="false">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26BEB-8155-3A4B-9967-048A7D5E00A3}"/>
              </a:ext>
            </a:extLst>
          </p:cNvPr>
          <p:cNvSpPr>
            <a:spLocks noGrp="true"/>
          </p:cNvSpPr>
          <p:nvPr>
            <p:ph type="dt" sz="half" idx="2"/>
          </p:nvPr>
        </p:nvSpPr>
        <p:spPr>
          <a:xfrm>
            <a:off x="838200" y="6356350"/>
            <a:ext cx="27432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fld id="{6F90C485-9744-004A-884A-D48603F278D8}" type="datetimeFigureOut">
              <a:t>9/12/2023</a:t>
            </a:fld>
            <a:endParaRPr lang="en-US"/>
          </a:p>
        </p:txBody>
      </p:sp>
      <p:sp>
        <p:nvSpPr>
          <p:cNvPr id="5" name="Footer Placeholder 4">
            <a:extLst>
              <a:ext uri="{FF2B5EF4-FFF2-40B4-BE49-F238E27FC236}">
                <a16:creationId xmlns:a16="http://schemas.microsoft.com/office/drawing/2014/main" id="{7543A2D7-56A4-8640-A748-18E59070C0A4}"/>
              </a:ext>
            </a:extLst>
          </p:cNvPr>
          <p:cNvSpPr>
            <a:spLocks noGrp="true"/>
          </p:cNvSpPr>
          <p:nvPr>
            <p:ph type="ftr" sz="quarter" idx="3"/>
          </p:nvPr>
        </p:nvSpPr>
        <p:spPr>
          <a:xfrm>
            <a:off x="4038600" y="6356350"/>
            <a:ext cx="41148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C339D4-2319-7F4D-8F5E-9225909B7D6F}"/>
              </a:ext>
            </a:extLst>
          </p:cNvPr>
          <p:cNvSpPr>
            <a:spLocks noGrp="true"/>
          </p:cNvSpPr>
          <p:nvPr>
            <p:ph type="sldNum" sz="quarter" idx="4"/>
          </p:nvPr>
        </p:nvSpPr>
        <p:spPr>
          <a:xfrm>
            <a:off x="8610600" y="6356350"/>
            <a:ext cx="27432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fld id="{04CD3721-8477-5943-8848-163B5D2A8580}" type="slidenum">
              <a:t>‹#›</a:t>
            </a:fld>
            <a:endParaRPr lang="en-US"/>
          </a:p>
        </p:txBody>
      </p:sp>
    </p:spTree>
    <p:extLst>
      <p:ext uri="{BB962C8B-B14F-4D97-AF65-F5344CB8AC3E}">
        <p14:creationId xmlns:p14="http://schemas.microsoft.com/office/powerpoint/2010/main" val="1483532811"/>
      </p:ext>
    </p:extLst>
  </p:cSld>
  <p:clrMap bg1="lt1" tx1="dk1" bg2="lt2" tx2="dk2" accent1="accent1" accent2="accent2" accent3="accent3" accent4="accent4" accent5="accent5" accent6="accent6" hlink="hlink" folHlink="folHlink"/>
  <p:sldLayoutIdLst>
    <p:sldLayoutId id="2147483693" r:id="rId1"/>
    <p:sldLayoutId id="2147483719" r:id="rId2"/>
    <p:sldLayoutId id="2147483720" r:id="rId3"/>
    <p:sldLayoutId id="2147483721" r:id="rId4"/>
    <p:sldLayoutId id="2147483722" r:id="rId5"/>
    <p:sldLayoutId id="2147483723" r:id="rId6"/>
  </p:sldLayoutIdLst>
  <p:txStyles>
    <p:titleStyle>
      <a:lvl1pPr algn="l" defTabSz="914400" rtl="false" eaLnBrk="true" latinLnBrk="false" hangingPunct="true">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false" eaLnBrk="true" latinLnBrk="false" hangingPunct="true">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false" eaLnBrk="true" latinLnBrk="false" hangingPunct="true">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false" eaLnBrk="true" latinLnBrk="false" hangingPunct="true">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Masters/slideMaster4.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FF4EA-F62A-E348-8BA9-2236479FFF84}"/>
              </a:ext>
            </a:extLst>
          </p:cNvPr>
          <p:cNvSpPr>
            <a:spLocks noGrp="true"/>
          </p:cNvSpPr>
          <p:nvPr>
            <p:ph type="title"/>
          </p:nvPr>
        </p:nvSpPr>
        <p:spPr>
          <a:xfrm>
            <a:off x="838200" y="365125"/>
            <a:ext cx="10515600" cy="1325563"/>
          </a:xfrm>
          <a:prstGeom prst="rect">
            <a:avLst/>
          </a:prstGeom>
        </p:spPr>
        <p:txBody>
          <a:bodyPr vert="horz" lIns="91440" tIns="45720" rIns="91440" bIns="45720" rtlCol="false"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6E03D6-71F4-6345-975A-BBC0663C7488}"/>
              </a:ext>
            </a:extLst>
          </p:cNvPr>
          <p:cNvSpPr>
            <a:spLocks noGrp="true"/>
          </p:cNvSpPr>
          <p:nvPr>
            <p:ph type="body" idx="1"/>
          </p:nvPr>
        </p:nvSpPr>
        <p:spPr>
          <a:xfrm>
            <a:off x="838200" y="1825625"/>
            <a:ext cx="10515600" cy="4351338"/>
          </a:xfrm>
          <a:prstGeom prst="rect">
            <a:avLst/>
          </a:prstGeom>
        </p:spPr>
        <p:txBody>
          <a:bodyPr vert="horz" lIns="91440" tIns="45720" rIns="91440" bIns="45720" rtlCol="false">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07E98-CD01-3942-89BC-2F12026F9ACD}"/>
              </a:ext>
            </a:extLst>
          </p:cNvPr>
          <p:cNvSpPr>
            <a:spLocks noGrp="true"/>
          </p:cNvSpPr>
          <p:nvPr>
            <p:ph type="dt" sz="half" idx="2"/>
          </p:nvPr>
        </p:nvSpPr>
        <p:spPr>
          <a:xfrm>
            <a:off x="838200" y="6356350"/>
            <a:ext cx="27432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fld id="{E6AD5697-15F6-5C4B-9867-04606B242554}" type="datetimeFigureOut">
              <a:t>9/12/2023</a:t>
            </a:fld>
            <a:endParaRPr lang="en-US"/>
          </a:p>
        </p:txBody>
      </p:sp>
      <p:sp>
        <p:nvSpPr>
          <p:cNvPr id="5" name="Footer Placeholder 4">
            <a:extLst>
              <a:ext uri="{FF2B5EF4-FFF2-40B4-BE49-F238E27FC236}">
                <a16:creationId xmlns:a16="http://schemas.microsoft.com/office/drawing/2014/main" id="{F82F4369-74E2-FE42-9E29-515AF233EFDF}"/>
              </a:ext>
            </a:extLst>
          </p:cNvPr>
          <p:cNvSpPr>
            <a:spLocks noGrp="true"/>
          </p:cNvSpPr>
          <p:nvPr>
            <p:ph type="ftr" sz="quarter" idx="3"/>
          </p:nvPr>
        </p:nvSpPr>
        <p:spPr>
          <a:xfrm>
            <a:off x="4038600" y="6356350"/>
            <a:ext cx="41148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1CB101-9361-E546-812E-11605FF94CFC}"/>
              </a:ext>
            </a:extLst>
          </p:cNvPr>
          <p:cNvSpPr>
            <a:spLocks noGrp="true"/>
          </p:cNvSpPr>
          <p:nvPr>
            <p:ph type="sldNum" sz="quarter" idx="4"/>
          </p:nvPr>
        </p:nvSpPr>
        <p:spPr>
          <a:xfrm>
            <a:off x="8610600" y="6356350"/>
            <a:ext cx="27432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fld id="{E5DA7063-6A76-4949-BDCF-2F7A8DB4FF25}" type="slidenum">
              <a:t>‹#›</a:t>
            </a:fld>
            <a:endParaRPr lang="en-US"/>
          </a:p>
        </p:txBody>
      </p:sp>
    </p:spTree>
    <p:extLst>
      <p:ext uri="{BB962C8B-B14F-4D97-AF65-F5344CB8AC3E}">
        <p14:creationId xmlns:p14="http://schemas.microsoft.com/office/powerpoint/2010/main" val="873592877"/>
      </p:ext>
    </p:extLst>
  </p:cSld>
  <p:clrMap bg1="lt1" tx1="dk1" bg2="lt2" tx2="dk2" accent1="accent1" accent2="accent2" accent3="accent3" accent4="accent4" accent5="accent5" accent6="accent6" hlink="hlink" folHlink="folHlink"/>
  <p:sldLayoutIdLst>
    <p:sldLayoutId id="2147483715" r:id="rId1"/>
    <p:sldLayoutId id="2147483724" r:id="rId2"/>
    <p:sldLayoutId id="2147483725" r:id="rId3"/>
    <p:sldLayoutId id="2147483726" r:id="rId4"/>
    <p:sldLayoutId id="2147483727" r:id="rId5"/>
    <p:sldLayoutId id="2147483728" r:id="rId6"/>
  </p:sldLayoutIdLst>
  <p:txStyles>
    <p:titleStyle>
      <a:lvl1pPr algn="l" defTabSz="914400" rtl="false" eaLnBrk="true" latinLnBrk="false" hangingPunct="true">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false" eaLnBrk="true" latinLnBrk="false" hangingPunct="true">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false" eaLnBrk="true" latinLnBrk="false" hangingPunct="true">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false" eaLnBrk="true" latinLnBrk="false" hangingPunct="true">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Masters/slideMaster5.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E5307-B845-6A45-A9C6-1AC627B889A0}"/>
              </a:ext>
            </a:extLst>
          </p:cNvPr>
          <p:cNvSpPr>
            <a:spLocks noGrp="true"/>
          </p:cNvSpPr>
          <p:nvPr>
            <p:ph type="title"/>
          </p:nvPr>
        </p:nvSpPr>
        <p:spPr>
          <a:xfrm>
            <a:off x="838200" y="365125"/>
            <a:ext cx="10515600" cy="1325563"/>
          </a:xfrm>
          <a:prstGeom prst="rect">
            <a:avLst/>
          </a:prstGeom>
        </p:spPr>
        <p:txBody>
          <a:bodyPr vert="horz" lIns="91440" tIns="45720" rIns="91440" bIns="45720" rtlCol="false"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62618-739C-894F-A9CA-5C282E96C0B5}"/>
              </a:ext>
            </a:extLst>
          </p:cNvPr>
          <p:cNvSpPr>
            <a:spLocks noGrp="true"/>
          </p:cNvSpPr>
          <p:nvPr>
            <p:ph type="body" idx="1"/>
          </p:nvPr>
        </p:nvSpPr>
        <p:spPr>
          <a:xfrm>
            <a:off x="838200" y="1825625"/>
            <a:ext cx="10515600" cy="4351338"/>
          </a:xfrm>
          <a:prstGeom prst="rect">
            <a:avLst/>
          </a:prstGeom>
        </p:spPr>
        <p:txBody>
          <a:bodyPr vert="horz" lIns="91440" tIns="45720" rIns="91440" bIns="45720" rtlCol="false">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9EBF2-A2AF-7B46-BDA4-9BB3F7245273}"/>
              </a:ext>
            </a:extLst>
          </p:cNvPr>
          <p:cNvSpPr>
            <a:spLocks noGrp="true"/>
          </p:cNvSpPr>
          <p:nvPr>
            <p:ph type="dt" sz="half" idx="2"/>
          </p:nvPr>
        </p:nvSpPr>
        <p:spPr>
          <a:xfrm>
            <a:off x="838200" y="6356350"/>
            <a:ext cx="27432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fld id="{072335A5-CC26-2948-AA4C-C1C1FEDFDF59}" type="datetimeFigureOut">
              <a:t>9/12/2023</a:t>
            </a:fld>
            <a:endParaRPr lang="en-US"/>
          </a:p>
        </p:txBody>
      </p:sp>
      <p:sp>
        <p:nvSpPr>
          <p:cNvPr id="5" name="Footer Placeholder 4">
            <a:extLst>
              <a:ext uri="{FF2B5EF4-FFF2-40B4-BE49-F238E27FC236}">
                <a16:creationId xmlns:a16="http://schemas.microsoft.com/office/drawing/2014/main" id="{B937A514-B33F-4940-A970-2F4FC74FF55D}"/>
              </a:ext>
            </a:extLst>
          </p:cNvPr>
          <p:cNvSpPr>
            <a:spLocks noGrp="true"/>
          </p:cNvSpPr>
          <p:nvPr>
            <p:ph type="ftr" sz="quarter" idx="3"/>
          </p:nvPr>
        </p:nvSpPr>
        <p:spPr>
          <a:xfrm>
            <a:off x="4038600" y="6356350"/>
            <a:ext cx="41148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791539-2069-B545-9493-47273D978E2A}"/>
              </a:ext>
            </a:extLst>
          </p:cNvPr>
          <p:cNvSpPr>
            <a:spLocks noGrp="true"/>
          </p:cNvSpPr>
          <p:nvPr>
            <p:ph type="sldNum" sz="quarter" idx="4"/>
          </p:nvPr>
        </p:nvSpPr>
        <p:spPr>
          <a:xfrm>
            <a:off x="8610600" y="6356350"/>
            <a:ext cx="27432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fld id="{CBB4A02B-4EAD-AC4D-BF92-DD7E68D95412}" type="slidenum">
              <a:t>‹#›</a:t>
            </a:fld>
            <a:endParaRPr lang="en-US"/>
          </a:p>
        </p:txBody>
      </p:sp>
    </p:spTree>
    <p:extLst>
      <p:ext uri="{BB962C8B-B14F-4D97-AF65-F5344CB8AC3E}">
        <p14:creationId xmlns:p14="http://schemas.microsoft.com/office/powerpoint/2010/main" val="1104119870"/>
      </p:ext>
    </p:extLst>
  </p:cSld>
  <p:clrMap bg1="lt1" tx1="dk1" bg2="lt2" tx2="dk2" accent1="accent1" accent2="accent2" accent3="accent3" accent4="accent4" accent5="accent5" accent6="accent6" hlink="hlink" folHlink="folHlink"/>
  <p:sldLayoutIdLst>
    <p:sldLayoutId id="2147483717" r:id="rId1"/>
    <p:sldLayoutId id="2147483729" r:id="rId2"/>
    <p:sldLayoutId id="2147483730" r:id="rId3"/>
    <p:sldLayoutId id="2147483731" r:id="rId4"/>
    <p:sldLayoutId id="2147483732" r:id="rId5"/>
    <p:sldLayoutId id="2147483733"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xStyles>
    <p:titleStyle>
      <a:lvl1pPr algn="l" defTabSz="914400" rtl="false" eaLnBrk="true" latinLnBrk="false" hangingPunct="true">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false" eaLnBrk="true" latinLnBrk="false" hangingPunct="true">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false" eaLnBrk="true" latinLnBrk="false" hangingPunct="true">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false" eaLnBrk="true" latinLnBrk="false" hangingPunct="true">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jpeg" Type="http://schemas.openxmlformats.org/officeDocument/2006/relationships/image" Id="rId3"/>
    <Relationship Target="../media/image2.jpeg" Type="http://schemas.openxmlformats.org/officeDocument/2006/relationships/image" Id="rId2"/>
    <Relationship Target="../slideLayouts/slideLayout25.xml" Type="http://schemas.openxmlformats.org/officeDocument/2006/relationships/slideLayout" Id="rId1"/>
</Relationships>

</file>

<file path=ppt/slides/_rels/slide10.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12.xml.rels><?xml version="1.0" encoding="UTF-8" standalone="yes"?>
<Relationships xmlns="http://schemas.openxmlformats.org/package/2006/relationships">
    <Relationship TargetMode="External" Target="https://www.mpsv.cz/registr-poskytovatelu-sluzeb" Type="http://schemas.openxmlformats.org/officeDocument/2006/relationships/hyperlink" Id="rId3"/>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8.png" Type="http://schemas.openxmlformats.org/officeDocument/2006/relationships/image" Id="rId8"/>
    <Relationship TargetMode="External" Target="https://czechia.iom.int/zite-manager-databaze-ubytovacich-zarizeni" Type="http://schemas.openxmlformats.org/officeDocument/2006/relationships/hyperlink" Id="rId3"/>
    <Relationship Target="../media/image7.png" Type="http://schemas.openxmlformats.org/officeDocument/2006/relationships/image" Id="rId7"/>
    <Relationship TargetMode="External" Target="https://czechia.iom.int/news/iom-czechia-has-published-dtm-report-second-quarter-2023" Type="http://schemas.openxmlformats.org/officeDocument/2006/relationships/hyperlink" Id="rId2"/>
    <Relationship Target="../slideLayouts/slideLayout27.xml" Type="http://schemas.openxmlformats.org/officeDocument/2006/relationships/slideLayout" Id="rId1"/>
    <Relationship Target="../media/image6.svg" Type="http://schemas.openxmlformats.org/officeDocument/2006/relationships/image" Id="rId6"/>
    <Relationship Target="../media/image5.png" Type="http://schemas.openxmlformats.org/officeDocument/2006/relationships/image" Id="rId5"/>
    <Relationship TargetMode="External" Target="https://czechia.iom.int/search?keywords=zite+manager&amp;created=All&amp;sort_bef_combine=search_api_relevance_DESC" Type="http://schemas.openxmlformats.org/officeDocument/2006/relationships/hyperlink" Id="rId4"/>
    <Relationship Target="../media/image9.jpeg" Type="http://schemas.openxmlformats.org/officeDocument/2006/relationships/image" Id="rId9"/>
</Relationships>

</file>

<file path=ppt/slides/_rels/slide14.xml.rels><?xml version="1.0" encoding="UTF-8" standalone="yes"?>
<Relationships xmlns="http://schemas.openxmlformats.org/package/2006/relationships">
    <Relationship TargetMode="External" Target="https://www.socialni-zaclenovani.cz/index_socialniho_vylouceni/" Type="http://schemas.openxmlformats.org/officeDocument/2006/relationships/hyperlink" Id="rId8"/>
    <Relationship TargetMode="External" Target="https://gis.humpo.cz/portal/home/index.html?fbclid=IwAR0xy6yIl41mgYiKcB1XckpDxBq3vCmT6cyiLSR35D7uBVIdQ23iudntSLw" Type="http://schemas.openxmlformats.org/officeDocument/2006/relationships/hyperlink" Id="rId3"/>
    <Relationship TargetMode="External" Target="https://www.mapavzdelavani.cz/" Type="http://schemas.openxmlformats.org/officeDocument/2006/relationships/hyperlink" Id="rId7"/>
    <Relationship Target="../media/image4.png" Type="http://schemas.openxmlformats.org/officeDocument/2006/relationships/image" Id="rId2"/>
    <Relationship Target="../slideLayouts/slideLayout26.xml" Type="http://schemas.openxmlformats.org/officeDocument/2006/relationships/slideLayout" Id="rId1"/>
    <Relationship TargetMode="External" Target="https://www.lags.cz/obec.php?id=1993" Type="http://schemas.openxmlformats.org/officeDocument/2006/relationships/hyperlink" Id="rId6"/>
    <Relationship TargetMode="External" Target="https://www.czso.cz/csu/cizinci/4-ciz_pocet_cizincu" Type="http://schemas.openxmlformats.org/officeDocument/2006/relationships/hyperlink" Id="rId5"/>
    <Relationship TargetMode="External" Target="https://www.mvcr.cz/clanek/cizinci-s-povolenym-pobytem.aspx" Type="http://schemas.openxmlformats.org/officeDocument/2006/relationships/hyperlink" Id="rId4"/>
    <Relationship TargetMode="External" Target="https://kriminalita.policie.cz/" Type="http://schemas.openxmlformats.org/officeDocument/2006/relationships/hyperlink" Id="rId9"/>
</Relationships>

</file>

<file path=ppt/slides/_rels/slide15.xml.rels><?xml version="1.0" encoding="UTF-8" standalone="yes"?>
<Relationships xmlns="http://schemas.openxmlformats.org/package/2006/relationships">
    <Relationship Target="../media/image10.jpeg" Type="http://schemas.openxmlformats.org/officeDocument/2006/relationships/image" Id="rId3"/>
    <Relationship Target="../media/image7.png" Type="http://schemas.openxmlformats.org/officeDocument/2006/relationships/image" Id="rId2"/>
    <Relationship Target="../slideLayouts/slideLayout56.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6.png" Type="http://schemas.openxmlformats.org/officeDocument/2006/relationships/image" Id="rId8"/>
    <Relationship TargetMode="External" Target="https://www.instagram.com/iom_czechia/" Type="http://schemas.openxmlformats.org/officeDocument/2006/relationships/hyperlink" Id="rId13"/>
    <Relationship TargetMode="External" Target="https://podcasters.spotify.com/pod/show/iom-czechia" Type="http://schemas.openxmlformats.org/officeDocument/2006/relationships/hyperlink" Id="rId18"/>
    <Relationship Target="../media/image11.png" Type="http://schemas.openxmlformats.org/officeDocument/2006/relationships/image" Id="rId3"/>
    <Relationship Target="../media/image15.png" Type="http://schemas.openxmlformats.org/officeDocument/2006/relationships/image" Id="rId7"/>
    <Relationship TargetMode="External" Target="https://twitter.com/IomPrague" Type="http://schemas.openxmlformats.org/officeDocument/2006/relationships/hyperlink" Id="rId12"/>
    <Relationship Target="../media/image18.png" Type="http://schemas.openxmlformats.org/officeDocument/2006/relationships/image" Id="rId17"/>
    <Relationship Target="../media/image1.png" Type="http://schemas.openxmlformats.org/officeDocument/2006/relationships/image" Id="rId2"/>
    <Relationship TargetMode="External" Target="https://www.youtube.com/@IOMCzechia" Type="http://schemas.openxmlformats.org/officeDocument/2006/relationships/hyperlink" Id="rId16"/>
    <Relationship Target="../slideLayouts/slideLayout45.xml" Type="http://schemas.openxmlformats.org/officeDocument/2006/relationships/slideLayout" Id="rId1"/>
    <Relationship Target="../media/image14.png" Type="http://schemas.openxmlformats.org/officeDocument/2006/relationships/image" Id="rId6"/>
    <Relationship TargetMode="External" Target="https://linkedin.com/showcase/iom-czechia" Type="http://schemas.openxmlformats.org/officeDocument/2006/relationships/hyperlink" Id="rId11"/>
    <Relationship Target="../media/image13.png" Type="http://schemas.openxmlformats.org/officeDocument/2006/relationships/image" Id="rId5"/>
    <Relationship Target="../media/image17.png" Type="http://schemas.openxmlformats.org/officeDocument/2006/relationships/image" Id="rId15"/>
    <Relationship TargetMode="External" Target="https://www.facebook.com/IOMCzechia" Type="http://schemas.openxmlformats.org/officeDocument/2006/relationships/hyperlink" Id="rId10"/>
    <Relationship Target="../media/image19.png" Type="http://schemas.openxmlformats.org/officeDocument/2006/relationships/image" Id="rId19"/>
    <Relationship Target="../media/image12.png" Type="http://schemas.openxmlformats.org/officeDocument/2006/relationships/image" Id="rId4"/>
    <Relationship TargetMode="External" Target="https://czechia.iom.int/" Type="http://schemas.openxmlformats.org/officeDocument/2006/relationships/hyperlink" Id="rId9"/>
    <Relationship TargetMode="External" Target="https://t.me/iomczechia" Type="http://schemas.openxmlformats.org/officeDocument/2006/relationships/hyperlink" Id="rId14"/>
</Relationships>

</file>

<file path=ppt/slides/_rels/slide17.xml.rels><?xml version="1.0" encoding="UTF-8" standalone="yes"?>
<Relationships xmlns="http://schemas.openxmlformats.org/package/2006/relationships">
    <Relationship Target="../media/image10.jpeg" Type="http://schemas.openxmlformats.org/officeDocument/2006/relationships/image" Id="rId3"/>
    <Relationship Target="../media/image7.png" Type="http://schemas.openxmlformats.org/officeDocument/2006/relationships/image" Id="rId2"/>
    <Relationship Target="../slideLayouts/slideLayout56.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4.png" Type="http://schemas.openxmlformats.org/officeDocument/2006/relationships/image" Id="rId2"/>
    <Relationship Target="../slideLayouts/slideLayout26.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 name="Picture Placeholder 2" descr="A person holding a box&#10;&#10;Description automatically generated">
            <a:extLst>
              <a:ext uri="{FF2B5EF4-FFF2-40B4-BE49-F238E27FC236}">
                <a16:creationId xmlns:a16="http://schemas.microsoft.com/office/drawing/2014/main" id="{359813FE-D0BD-62DA-9876-BA5D743471AE}"/>
              </a:ext>
            </a:extLst>
          </p:cNvPr>
          <p:cNvPicPr>
            <a:picLocks noGrp="true" noChangeAspect="true"/>
          </p:cNvPicPr>
          <p:nvPr>
            <p:ph type="pic" sz="quarter" idx="10"/>
          </p:nvPr>
        </p:nvPicPr>
        <p:blipFill>
          <a:blip cstate="hqprint" r:embed="rId2">
            <a:extLst>
              <a:ext uri="{28A0092B-C50C-407E-A947-70E740481C1C}">
                <a14:useLocalDpi xmlns:a14="http://schemas.microsoft.com/office/drawing/2010/main"/>
              </a:ext>
            </a:extLst>
          </a:blip>
          <a:srcRect/>
          <a:stretch>
            <a:fillRect/>
          </a:stretch>
        </p:blipFill>
        <p:spPr>
          <a:xfrm>
            <a:off x="0" y="0"/>
            <a:ext cx="4471988" cy="6858000"/>
          </a:xfrm>
        </p:spPr>
      </p:pic>
      <p:sp>
        <p:nvSpPr>
          <p:cNvPr id="43" name="Text Placeholder 42">
            <a:extLst>
              <a:ext uri="{FF2B5EF4-FFF2-40B4-BE49-F238E27FC236}">
                <a16:creationId xmlns:a16="http://schemas.microsoft.com/office/drawing/2014/main" id="{3B9921E0-FA52-5243-9B3E-F53216A3E5F1}"/>
              </a:ext>
            </a:extLst>
          </p:cNvPr>
          <p:cNvSpPr>
            <a:spLocks noGrp="true"/>
          </p:cNvSpPr>
          <p:nvPr>
            <p:ph type="body" sz="quarter" idx="12"/>
          </p:nvPr>
        </p:nvSpPr>
        <p:spPr>
          <a:xfrm>
            <a:off x="4848225" y="3641375"/>
            <a:ext cx="5629625" cy="1231251"/>
          </a:xfrm>
        </p:spPr>
        <p:txBody>
          <a:bodyPr vert="horz" lIns="91440" tIns="45720" rIns="91440" bIns="45720" rtlCol="false" anchor="t">
            <a:normAutofit fontScale="70000" lnSpcReduction="20000"/>
          </a:bodyPr>
          <a:lstStyle/>
          <a:p>
            <a:r>
              <a:rPr lang="cs-CZ"/>
              <a:t>Mezinárodní organizace pro migraci (IOM </a:t>
            </a:r>
            <a:r>
              <a:rPr lang="cs-CZ" err="true"/>
              <a:t>Czechia</a:t>
            </a:r>
            <a:r>
              <a:rPr lang="cs-CZ"/>
              <a:t>)</a:t>
            </a:r>
          </a:p>
          <a:p>
            <a:endParaRPr lang="cs-CZ">
              <a:cs typeface="Calibri"/>
            </a:endParaRPr>
          </a:p>
          <a:p>
            <a:r>
              <a:rPr lang="cs-CZ">
                <a:cs typeface="Calibri"/>
              </a:rPr>
              <a:t>Markéta Fišarová, Lucie Bultová</a:t>
            </a:r>
          </a:p>
        </p:txBody>
      </p:sp>
      <p:pic>
        <p:nvPicPr>
          <p:cNvPr id="13" name="Picture Placeholder 12" descr="A blue and white logo&#10;&#10;Description automatically generated with low confidence">
            <a:extLst>
              <a:ext uri="{FF2B5EF4-FFF2-40B4-BE49-F238E27FC236}">
                <a16:creationId xmlns:a16="http://schemas.microsoft.com/office/drawing/2014/main" id="{0D5D942B-6662-6045-AC45-D5969F7F5B36}"/>
              </a:ext>
            </a:extLst>
          </p:cNvPr>
          <p:cNvPicPr>
            <a:picLocks noGrp="true" noChangeAspect="true"/>
          </p:cNvPicPr>
          <p:nvPr>
            <p:ph type="pic" sz="quarter" idx="13"/>
          </p:nvPr>
        </p:nvPicPr>
        <p:blipFill rotWithShape="true">
          <a:blip cstate="hqprint" r:embed="rId3">
            <a:extLst>
              <a:ext uri="{28A0092B-C50C-407E-A947-70E740481C1C}">
                <a14:useLocalDpi xmlns:a14="http://schemas.microsoft.com/office/drawing/2010/main"/>
              </a:ext>
            </a:extLst>
          </a:blip>
          <a:srcRect/>
          <a:stretch>
            <a:fillRect/>
          </a:stretch>
        </p:blipFill>
        <p:spPr/>
      </p:pic>
      <p:sp>
        <p:nvSpPr>
          <p:cNvPr id="41" name="Title 40">
            <a:extLst>
              <a:ext uri="{FF2B5EF4-FFF2-40B4-BE49-F238E27FC236}">
                <a16:creationId xmlns:a16="http://schemas.microsoft.com/office/drawing/2014/main" id="{D56536D1-300E-714C-B335-6692AE6BAFCA}"/>
              </a:ext>
            </a:extLst>
          </p:cNvPr>
          <p:cNvSpPr>
            <a:spLocks noGrp="true"/>
          </p:cNvSpPr>
          <p:nvPr>
            <p:ph type="title"/>
          </p:nvPr>
        </p:nvSpPr>
        <p:spPr>
          <a:xfrm>
            <a:off x="3135087" y="1365338"/>
            <a:ext cx="8426350" cy="2063663"/>
          </a:xfrm>
        </p:spPr>
        <p:txBody>
          <a:bodyPr/>
          <a:lstStyle/>
          <a:p>
            <a:r>
              <a:rPr lang="cs-CZ">
                <a:cs typeface="Calibri Light"/>
              </a:rPr>
              <a:t>OPZ+  Věcné zaměření projektu:</a:t>
            </a:r>
            <a:br>
              <a:rPr lang="cs-CZ">
                <a:cs typeface="Calibri Light"/>
              </a:rPr>
            </a:br>
            <a:r>
              <a:rPr lang="cs-CZ">
                <a:cs typeface="Calibri Light"/>
              </a:rPr>
              <a:t>Situační analýza</a:t>
            </a:r>
          </a:p>
        </p:txBody>
      </p:sp>
    </p:spTree>
    <p:extLst>
      <p:ext uri="{BB962C8B-B14F-4D97-AF65-F5344CB8AC3E}">
        <p14:creationId xmlns:p14="http://schemas.microsoft.com/office/powerpoint/2010/main" val="206555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817356" y="677038"/>
            <a:ext cx="8722527" cy="1256378"/>
          </a:xfrm>
        </p:spPr>
        <p:txBody>
          <a:bodyPr/>
          <a:lstStyle/>
          <a:p>
            <a:r>
              <a:rPr lang="cs-CZ" sz="4800">
                <a:solidFill>
                  <a:srgbClr val="0048AA"/>
                </a:solidFill>
                <a:latin typeface="Calibri"/>
                <a:cs typeface="Calibri"/>
              </a:rPr>
              <a:t>Zdroje pro popis situace v území</a:t>
            </a:r>
          </a:p>
          <a:p>
            <a:endParaRPr lang="cs-CZ" sz="4800">
              <a:cs typeface="Calibri Light"/>
            </a:endParaRPr>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934497" y="1145512"/>
            <a:ext cx="10626939" cy="5104563"/>
          </a:xfrm>
        </p:spPr>
        <p:txBody>
          <a:bodyPr vert="horz" lIns="91440" tIns="45720" rIns="91440" bIns="45720" rtlCol="false" anchor="t">
            <a:normAutofit/>
          </a:bodyPr>
          <a:lstStyle/>
          <a:p>
            <a:pPr marL="467995" indent="-457200">
              <a:buFont typeface="Arial" panose="020B0604020202020204" pitchFamily="34" charset="0"/>
              <a:buChar char="•"/>
            </a:pPr>
            <a:endParaRPr lang="en-US" sz="4000">
              <a:ea typeface="+mn-lt"/>
              <a:cs typeface="+mn-lt"/>
            </a:endParaRPr>
          </a:p>
          <a:p>
            <a:pPr marL="467995" indent="-457200">
              <a:buFont typeface="Arial" panose="020B0604020202020204" pitchFamily="34" charset="0"/>
              <a:buChar char="•"/>
            </a:pPr>
            <a:r>
              <a:rPr lang="en-US" sz="4000" dirty="false" err="true">
                <a:cs typeface="Calibri" panose="020F0502020204030204"/>
              </a:rPr>
              <a:t>Mapování</a:t>
            </a:r>
            <a:r>
              <a:rPr lang="en-US" sz="4000" dirty="false">
                <a:cs typeface="Calibri" panose="020F0502020204030204"/>
              </a:rPr>
              <a:t> </a:t>
            </a:r>
            <a:r>
              <a:rPr lang="en-US" sz="4000" dirty="false" err="true">
                <a:cs typeface="Calibri" panose="020F0502020204030204"/>
              </a:rPr>
              <a:t>situace</a:t>
            </a:r>
            <a:r>
              <a:rPr lang="en-US" sz="4000" dirty="false">
                <a:cs typeface="Calibri" panose="020F0502020204030204"/>
              </a:rPr>
              <a:t> v </a:t>
            </a:r>
            <a:r>
              <a:rPr lang="en-US" sz="4000" dirty="false" err="true">
                <a:cs typeface="Calibri" panose="020F0502020204030204"/>
              </a:rPr>
              <a:t>území</a:t>
            </a:r>
            <a:r>
              <a:rPr lang="en-US" sz="4000" dirty="false">
                <a:cs typeface="Calibri" panose="020F0502020204030204"/>
              </a:rPr>
              <a:t> </a:t>
            </a:r>
          </a:p>
          <a:p>
            <a:pPr marL="467995" indent="-457200">
              <a:buFont typeface="Arial" panose="020B0604020202020204" pitchFamily="34" charset="0"/>
              <a:buChar char="•"/>
            </a:pPr>
            <a:r>
              <a:rPr lang="en-US" sz="4000" dirty="false">
                <a:cs typeface="Calibri" panose="020F0502020204030204"/>
              </a:rPr>
              <a:t>Bílá </a:t>
            </a:r>
            <a:r>
              <a:rPr lang="en-US" sz="4000" dirty="false" err="true">
                <a:cs typeface="Calibri" panose="020F0502020204030204"/>
              </a:rPr>
              <a:t>místa</a:t>
            </a:r>
            <a:r>
              <a:rPr lang="en-US" sz="4000" dirty="false">
                <a:cs typeface="Calibri" panose="020F0502020204030204"/>
              </a:rPr>
              <a:t> - preference </a:t>
            </a:r>
            <a:r>
              <a:rPr lang="en-US" sz="4000" dirty="false" err="true">
                <a:cs typeface="Calibri" panose="020F0502020204030204"/>
              </a:rPr>
              <a:t>odlehlých</a:t>
            </a:r>
            <a:r>
              <a:rPr lang="en-US" sz="4000" dirty="false">
                <a:cs typeface="Calibri" panose="020F0502020204030204"/>
              </a:rPr>
              <a:t> </a:t>
            </a:r>
            <a:r>
              <a:rPr lang="en-US" sz="4000" dirty="false" err="true">
                <a:cs typeface="Calibri" panose="020F0502020204030204"/>
              </a:rPr>
              <a:t>regionů</a:t>
            </a:r>
            <a:r>
              <a:rPr lang="en-US" sz="4000" dirty="false">
                <a:cs typeface="Calibri" panose="020F0502020204030204"/>
              </a:rPr>
              <a:t> a </a:t>
            </a:r>
            <a:r>
              <a:rPr lang="en-US" sz="4000" dirty="false" err="true">
                <a:cs typeface="Calibri" panose="020F0502020204030204"/>
              </a:rPr>
              <a:t>míst</a:t>
            </a:r>
            <a:r>
              <a:rPr lang="en-US" sz="4000" dirty="false">
                <a:cs typeface="Calibri" panose="020F0502020204030204"/>
              </a:rPr>
              <a:t>, </a:t>
            </a:r>
            <a:r>
              <a:rPr lang="en-US" sz="4000" dirty="false" err="true">
                <a:cs typeface="Calibri" panose="020F0502020204030204"/>
              </a:rPr>
              <a:t>kde</a:t>
            </a:r>
            <a:r>
              <a:rPr lang="en-US" sz="4000" dirty="false">
                <a:cs typeface="Calibri" panose="020F0502020204030204"/>
              </a:rPr>
              <a:t> </a:t>
            </a:r>
            <a:r>
              <a:rPr lang="en-US" sz="4000" dirty="false" err="true">
                <a:cs typeface="Calibri" panose="020F0502020204030204"/>
              </a:rPr>
              <a:t>není</a:t>
            </a:r>
            <a:r>
              <a:rPr lang="en-US" sz="4000" dirty="false">
                <a:cs typeface="Calibri" panose="020F0502020204030204"/>
              </a:rPr>
              <a:t> </a:t>
            </a:r>
            <a:r>
              <a:rPr lang="en-US" sz="4000" dirty="false" err="true">
                <a:cs typeface="Calibri" panose="020F0502020204030204"/>
              </a:rPr>
              <a:t>běžná</a:t>
            </a:r>
            <a:r>
              <a:rPr lang="en-US" sz="4000" dirty="false">
                <a:cs typeface="Calibri" panose="020F0502020204030204"/>
              </a:rPr>
              <a:t> </a:t>
            </a:r>
            <a:r>
              <a:rPr lang="en-US" sz="4000" dirty="false" err="true">
                <a:cs typeface="Calibri" panose="020F0502020204030204"/>
              </a:rPr>
              <a:t>dostupnost</a:t>
            </a:r>
            <a:r>
              <a:rPr lang="en-US" sz="4000" dirty="false">
                <a:cs typeface="Calibri" panose="020F0502020204030204"/>
              </a:rPr>
              <a:t> </a:t>
            </a:r>
            <a:r>
              <a:rPr lang="en-US" sz="4000" dirty="false" err="true">
                <a:cs typeface="Calibri" panose="020F0502020204030204"/>
              </a:rPr>
              <a:t>služeb</a:t>
            </a:r>
            <a:endParaRPr lang="en-US" sz="4000" dirty="false">
              <a:cs typeface="Calibri" panose="020F0502020204030204"/>
            </a:endParaRPr>
          </a:p>
          <a:p>
            <a:pPr marL="467995" indent="-457200">
              <a:buFont typeface="Arial" panose="020B0604020202020204" pitchFamily="34" charset="0"/>
              <a:buChar char="•"/>
            </a:pPr>
            <a:r>
              <a:rPr lang="en-US" sz="4000" dirty="false" err="true">
                <a:cs typeface="Calibri" panose="020F0502020204030204"/>
              </a:rPr>
              <a:t>Zmapování</a:t>
            </a:r>
            <a:r>
              <a:rPr lang="en-US" sz="4000" dirty="false">
                <a:cs typeface="Calibri" panose="020F0502020204030204"/>
              </a:rPr>
              <a:t> </a:t>
            </a:r>
            <a:r>
              <a:rPr lang="en-US" sz="4000" dirty="false" err="true">
                <a:cs typeface="Calibri" panose="020F0502020204030204"/>
              </a:rPr>
              <a:t>partnerů</a:t>
            </a:r>
            <a:r>
              <a:rPr lang="en-US" sz="4000" dirty="false">
                <a:cs typeface="Calibri" panose="020F0502020204030204"/>
              </a:rPr>
              <a:t> - </a:t>
            </a:r>
            <a:r>
              <a:rPr lang="en-US" sz="4000" dirty="false" err="true">
                <a:cs typeface="Calibri" panose="020F0502020204030204"/>
              </a:rPr>
              <a:t>dalších</a:t>
            </a:r>
            <a:r>
              <a:rPr lang="en-US" sz="4000" dirty="false">
                <a:cs typeface="Calibri" panose="020F0502020204030204"/>
              </a:rPr>
              <a:t> </a:t>
            </a:r>
            <a:r>
              <a:rPr lang="en-US" sz="4000" dirty="false" err="true">
                <a:cs typeface="Calibri" panose="020F0502020204030204"/>
              </a:rPr>
              <a:t>žadatelů</a:t>
            </a:r>
            <a:r>
              <a:rPr lang="en-US" sz="4000" dirty="false">
                <a:cs typeface="Calibri" panose="020F0502020204030204"/>
              </a:rPr>
              <a:t> v </a:t>
            </a:r>
            <a:r>
              <a:rPr lang="en-US" sz="4000" dirty="false" err="true">
                <a:cs typeface="Calibri" panose="020F0502020204030204"/>
              </a:rPr>
              <a:t>území</a:t>
            </a:r>
            <a:r>
              <a:rPr lang="en-US" sz="4000" dirty="false">
                <a:cs typeface="Calibri" panose="020F0502020204030204"/>
              </a:rPr>
              <a:t> a </a:t>
            </a:r>
            <a:r>
              <a:rPr lang="en-US" sz="4000" dirty="false" err="true">
                <a:cs typeface="Calibri" panose="020F0502020204030204"/>
              </a:rPr>
              <a:t>popis</a:t>
            </a:r>
            <a:r>
              <a:rPr lang="en-US" sz="4000" dirty="false">
                <a:cs typeface="Calibri" panose="020F0502020204030204"/>
              </a:rPr>
              <a:t> </a:t>
            </a:r>
            <a:r>
              <a:rPr lang="en-US" sz="4000" dirty="false" err="true">
                <a:cs typeface="Calibri" panose="020F0502020204030204"/>
              </a:rPr>
              <a:t>tohoto</a:t>
            </a:r>
            <a:r>
              <a:rPr lang="en-US" sz="4000" dirty="false">
                <a:cs typeface="Calibri" panose="020F0502020204030204"/>
              </a:rPr>
              <a:t> </a:t>
            </a:r>
            <a:r>
              <a:rPr lang="en-US" sz="4000" dirty="false" err="true">
                <a:cs typeface="Calibri" panose="020F0502020204030204"/>
              </a:rPr>
              <a:t>zjišťování</a:t>
            </a:r>
            <a:endParaRPr lang="en-US" sz="4000">
              <a:cs typeface="Calibri" panose="020F0502020204030204"/>
            </a:endParaRPr>
          </a:p>
        </p:txBody>
      </p:sp>
    </p:spTree>
    <p:extLst>
      <p:ext uri="{BB962C8B-B14F-4D97-AF65-F5344CB8AC3E}">
        <p14:creationId xmlns:p14="http://schemas.microsoft.com/office/powerpoint/2010/main" val="45910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817356" y="677038"/>
            <a:ext cx="8722527" cy="1256378"/>
          </a:xfrm>
        </p:spPr>
        <p:txBody>
          <a:bodyPr/>
          <a:lstStyle/>
          <a:p>
            <a:r>
              <a:rPr lang="cs-CZ" sz="4800">
                <a:solidFill>
                  <a:srgbClr val="0048AA"/>
                </a:solidFill>
                <a:latin typeface="Calibri"/>
                <a:cs typeface="Calibri"/>
              </a:rPr>
              <a:t>Zdroje pro popis situace v území</a:t>
            </a:r>
          </a:p>
          <a:p>
            <a:endParaRPr lang="cs-CZ" sz="4800">
              <a:cs typeface="Calibri Light"/>
            </a:endParaRPr>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934497" y="1145512"/>
            <a:ext cx="10626939" cy="5104563"/>
          </a:xfrm>
        </p:spPr>
        <p:txBody>
          <a:bodyPr vert="horz" lIns="91440" tIns="45720" rIns="91440" bIns="45720" rtlCol="false" anchor="t">
            <a:normAutofit/>
          </a:bodyPr>
          <a:lstStyle/>
          <a:p>
            <a:pPr marL="467995" indent="-457200">
              <a:buFont typeface="Arial" panose="020B0604020202020204" pitchFamily="34" charset="0"/>
              <a:buChar char="•"/>
            </a:pPr>
            <a:endParaRPr lang="en-US" sz="4000">
              <a:ea typeface="+mn-lt"/>
              <a:cs typeface="+mn-lt"/>
            </a:endParaRPr>
          </a:p>
          <a:p>
            <a:pPr marL="467995" indent="-457200">
              <a:buFont typeface="Arial" panose="020B0604020202020204" pitchFamily="34" charset="0"/>
              <a:buChar char="•"/>
            </a:pPr>
            <a:r>
              <a:rPr lang="en-US" sz="4000" dirty="false" err="true">
                <a:ea typeface="+mn-lt"/>
                <a:cs typeface="+mn-lt"/>
              </a:rPr>
              <a:t>Relevatní</a:t>
            </a:r>
            <a:r>
              <a:rPr lang="en-US" sz="4000" dirty="false">
                <a:ea typeface="+mn-lt"/>
                <a:cs typeface="+mn-lt"/>
              </a:rPr>
              <a:t> </a:t>
            </a:r>
            <a:r>
              <a:rPr lang="en-US" sz="4000" dirty="false" err="true">
                <a:ea typeface="+mn-lt"/>
                <a:cs typeface="+mn-lt"/>
              </a:rPr>
              <a:t>dokumenty</a:t>
            </a:r>
            <a:r>
              <a:rPr lang="en-US" sz="4000" dirty="false">
                <a:ea typeface="+mn-lt"/>
                <a:cs typeface="+mn-lt"/>
              </a:rPr>
              <a:t> - </a:t>
            </a:r>
            <a:r>
              <a:rPr lang="en-US" sz="4000" dirty="false" err="true">
                <a:ea typeface="+mn-lt"/>
                <a:cs typeface="+mn-lt"/>
              </a:rPr>
              <a:t>lokální</a:t>
            </a:r>
            <a:r>
              <a:rPr lang="en-US" sz="4000" dirty="false">
                <a:ea typeface="+mn-lt"/>
                <a:cs typeface="+mn-lt"/>
              </a:rPr>
              <a:t>, </a:t>
            </a:r>
            <a:r>
              <a:rPr lang="en-US" sz="4000" dirty="false" err="true">
                <a:ea typeface="+mn-lt"/>
                <a:cs typeface="+mn-lt"/>
              </a:rPr>
              <a:t>krajské</a:t>
            </a:r>
            <a:endParaRPr lang="en-US" sz="4000">
              <a:ea typeface="+mn-lt"/>
              <a:cs typeface="+mn-lt"/>
            </a:endParaRPr>
          </a:p>
          <a:p>
            <a:pPr marL="10795"/>
            <a:r>
              <a:rPr lang="en-US" sz="4000" dirty="false">
                <a:cs typeface="Calibri" panose="020F0502020204030204"/>
              </a:rPr>
              <a:t>    ( </a:t>
            </a:r>
            <a:r>
              <a:rPr lang="en-US" sz="4000" dirty="false" err="true">
                <a:cs typeface="Calibri" panose="020F0502020204030204"/>
              </a:rPr>
              <a:t>komunitní</a:t>
            </a:r>
            <a:r>
              <a:rPr lang="en-US" sz="4000" dirty="false">
                <a:cs typeface="Calibri" panose="020F0502020204030204"/>
              </a:rPr>
              <a:t> </a:t>
            </a:r>
            <a:r>
              <a:rPr lang="en-US" sz="4000" dirty="false" err="true">
                <a:cs typeface="Calibri" panose="020F0502020204030204"/>
              </a:rPr>
              <a:t>plány</a:t>
            </a:r>
            <a:r>
              <a:rPr lang="en-US" sz="4000" dirty="false">
                <a:cs typeface="Calibri" panose="020F0502020204030204"/>
              </a:rPr>
              <a:t>, </a:t>
            </a:r>
            <a:r>
              <a:rPr lang="en-US" sz="4000" dirty="false" err="true">
                <a:cs typeface="Calibri" panose="020F0502020204030204"/>
              </a:rPr>
              <a:t>krajský</a:t>
            </a:r>
            <a:r>
              <a:rPr lang="en-US" sz="4000" dirty="false">
                <a:cs typeface="Calibri" panose="020F0502020204030204"/>
              </a:rPr>
              <a:t> </a:t>
            </a:r>
            <a:r>
              <a:rPr lang="en-US" sz="4000" dirty="false" err="true">
                <a:cs typeface="Calibri" panose="020F0502020204030204"/>
              </a:rPr>
              <a:t>akční</a:t>
            </a:r>
            <a:r>
              <a:rPr lang="en-US" sz="4000" dirty="false">
                <a:cs typeface="Calibri" panose="020F0502020204030204"/>
              </a:rPr>
              <a:t> </a:t>
            </a:r>
            <a:r>
              <a:rPr lang="en-US" sz="4000" dirty="false" err="true">
                <a:cs typeface="Calibri" panose="020F0502020204030204"/>
              </a:rPr>
              <a:t>plán</a:t>
            </a:r>
            <a:r>
              <a:rPr lang="en-US" sz="4000" dirty="false">
                <a:cs typeface="Calibri" panose="020F0502020204030204"/>
              </a:rPr>
              <a:t>, ….)</a:t>
            </a:r>
          </a:p>
          <a:p>
            <a:pPr marL="582295" indent="-571500">
              <a:buChar char="•"/>
            </a:pPr>
            <a:r>
              <a:rPr lang="en-US" sz="4000" dirty="false" err="true">
                <a:cs typeface="Calibri" panose="020F0502020204030204"/>
              </a:rPr>
              <a:t>Relevatní</a:t>
            </a:r>
            <a:r>
              <a:rPr lang="en-US" sz="4000" dirty="false">
                <a:cs typeface="Calibri" panose="020F0502020204030204"/>
              </a:rPr>
              <a:t> </a:t>
            </a:r>
            <a:r>
              <a:rPr lang="en-US" sz="4000" dirty="false" err="true">
                <a:cs typeface="Calibri" panose="020F0502020204030204"/>
              </a:rPr>
              <a:t>dokumenty</a:t>
            </a:r>
            <a:r>
              <a:rPr lang="en-US" sz="4000" dirty="false">
                <a:cs typeface="Calibri" panose="020F0502020204030204"/>
              </a:rPr>
              <a:t> z </a:t>
            </a:r>
            <a:r>
              <a:rPr lang="en-US" sz="4000" dirty="false" err="true">
                <a:cs typeface="Calibri" panose="020F0502020204030204"/>
              </a:rPr>
              <a:t>probíhajících</a:t>
            </a:r>
            <a:r>
              <a:rPr lang="en-US" sz="4000" dirty="false">
                <a:cs typeface="Calibri" panose="020F0502020204030204"/>
              </a:rPr>
              <a:t> </a:t>
            </a:r>
            <a:r>
              <a:rPr lang="en-US" sz="4000" dirty="false" err="true">
                <a:cs typeface="Calibri" panose="020F0502020204030204"/>
              </a:rPr>
              <a:t>aktivit</a:t>
            </a:r>
            <a:endParaRPr lang="en-US" sz="4000" dirty="false">
              <a:cs typeface="Calibri" panose="020F0502020204030204"/>
            </a:endParaRPr>
          </a:p>
          <a:p>
            <a:pPr marL="582295" indent="-571500">
              <a:buChar char="•"/>
            </a:pPr>
            <a:r>
              <a:rPr lang="en-US" sz="4000" dirty="false" err="true">
                <a:cs typeface="Calibri" panose="020F0502020204030204"/>
              </a:rPr>
              <a:t>Relevatní</a:t>
            </a:r>
            <a:r>
              <a:rPr lang="en-US" sz="4000" dirty="false">
                <a:cs typeface="Calibri" panose="020F0502020204030204"/>
              </a:rPr>
              <a:t> </a:t>
            </a:r>
            <a:r>
              <a:rPr lang="en-US" sz="4000" dirty="false" err="true">
                <a:cs typeface="Calibri" panose="020F0502020204030204"/>
              </a:rPr>
              <a:t>dokumenty</a:t>
            </a:r>
            <a:r>
              <a:rPr lang="en-US" sz="4000" dirty="false">
                <a:cs typeface="Calibri" panose="020F0502020204030204"/>
              </a:rPr>
              <a:t> z </a:t>
            </a:r>
            <a:r>
              <a:rPr lang="en-US" sz="4000" dirty="false" err="true">
                <a:cs typeface="Calibri" panose="020F0502020204030204"/>
              </a:rPr>
              <a:t>mapování</a:t>
            </a:r>
            <a:r>
              <a:rPr lang="en-US" sz="4000" dirty="false">
                <a:cs typeface="Calibri" panose="020F0502020204030204"/>
              </a:rPr>
              <a:t> </a:t>
            </a:r>
            <a:r>
              <a:rPr lang="en-US" sz="4000" dirty="false" err="true">
                <a:cs typeface="Calibri" panose="020F0502020204030204"/>
              </a:rPr>
              <a:t>potřeb</a:t>
            </a:r>
            <a:r>
              <a:rPr lang="en-US" sz="4000" dirty="false">
                <a:cs typeface="Calibri" panose="020F0502020204030204"/>
              </a:rPr>
              <a:t> CS</a:t>
            </a:r>
          </a:p>
          <a:p>
            <a:pPr marL="582295" indent="-571500">
              <a:buChar char="•"/>
            </a:pPr>
            <a:r>
              <a:rPr lang="en-US" sz="4000" dirty="false" err="true">
                <a:cs typeface="Calibri" panose="020F0502020204030204"/>
              </a:rPr>
              <a:t>Relevatní</a:t>
            </a:r>
            <a:r>
              <a:rPr lang="en-US" sz="4000" dirty="false">
                <a:cs typeface="Calibri" panose="020F0502020204030204"/>
              </a:rPr>
              <a:t> </a:t>
            </a:r>
            <a:r>
              <a:rPr lang="en-US" sz="4000" dirty="false" err="true">
                <a:cs typeface="Calibri" panose="020F0502020204030204"/>
              </a:rPr>
              <a:t>dokumenty</a:t>
            </a:r>
            <a:r>
              <a:rPr lang="en-US" sz="4000" dirty="false">
                <a:cs typeface="Calibri" panose="020F0502020204030204"/>
              </a:rPr>
              <a:t> z </a:t>
            </a:r>
            <a:r>
              <a:rPr lang="en-US" sz="4000" dirty="false" err="true">
                <a:cs typeface="Calibri" panose="020F0502020204030204"/>
              </a:rPr>
              <a:t>evaluace</a:t>
            </a:r>
            <a:r>
              <a:rPr lang="en-US" sz="4000" dirty="false">
                <a:cs typeface="Calibri" panose="020F0502020204030204"/>
              </a:rPr>
              <a:t> </a:t>
            </a:r>
            <a:r>
              <a:rPr lang="en-US" sz="4000" dirty="false" err="true">
                <a:cs typeface="Calibri" panose="020F0502020204030204"/>
              </a:rPr>
              <a:t>probíhajících</a:t>
            </a:r>
            <a:r>
              <a:rPr lang="en-US" sz="4000" dirty="false">
                <a:cs typeface="Calibri" panose="020F0502020204030204"/>
              </a:rPr>
              <a:t> </a:t>
            </a:r>
            <a:r>
              <a:rPr lang="en-US" sz="4000" dirty="false" err="true">
                <a:cs typeface="Calibri" panose="020F0502020204030204"/>
              </a:rPr>
              <a:t>či</a:t>
            </a:r>
            <a:r>
              <a:rPr lang="en-US" sz="4000" dirty="false">
                <a:cs typeface="Calibri" panose="020F0502020204030204"/>
              </a:rPr>
              <a:t> </a:t>
            </a:r>
            <a:r>
              <a:rPr lang="en-US" sz="4000" dirty="false" err="true">
                <a:cs typeface="Calibri" panose="020F0502020204030204"/>
              </a:rPr>
              <a:t>minulých</a:t>
            </a:r>
            <a:r>
              <a:rPr lang="en-US" sz="4000" dirty="false">
                <a:cs typeface="Calibri" panose="020F0502020204030204"/>
              </a:rPr>
              <a:t> </a:t>
            </a:r>
            <a:r>
              <a:rPr lang="en-US" sz="4000" dirty="false" err="true">
                <a:cs typeface="Calibri" panose="020F0502020204030204"/>
              </a:rPr>
              <a:t>projektů</a:t>
            </a:r>
            <a:endParaRPr lang="en-US" sz="4000" dirty="false">
              <a:cs typeface="Calibri" panose="020F0502020204030204"/>
            </a:endParaRPr>
          </a:p>
        </p:txBody>
      </p:sp>
    </p:spTree>
    <p:extLst>
      <p:ext uri="{BB962C8B-B14F-4D97-AF65-F5344CB8AC3E}">
        <p14:creationId xmlns:p14="http://schemas.microsoft.com/office/powerpoint/2010/main" val="49637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817356" y="677038"/>
            <a:ext cx="8722527" cy="1256378"/>
          </a:xfrm>
        </p:spPr>
        <p:txBody>
          <a:bodyPr/>
          <a:lstStyle/>
          <a:p>
            <a:r>
              <a:rPr lang="cs-CZ" sz="4800">
                <a:solidFill>
                  <a:srgbClr val="0048AA"/>
                </a:solidFill>
                <a:latin typeface="Calibri"/>
                <a:cs typeface="Calibri"/>
              </a:rPr>
              <a:t>Zdroje pro popis situace v území</a:t>
            </a:r>
          </a:p>
          <a:p>
            <a:endParaRPr lang="cs-CZ" sz="4800">
              <a:cs typeface="Calibri Light"/>
            </a:endParaRPr>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934497" y="1145512"/>
            <a:ext cx="10626939" cy="5104563"/>
          </a:xfrm>
        </p:spPr>
        <p:txBody>
          <a:bodyPr vert="horz" lIns="91440" tIns="45720" rIns="91440" bIns="45720" rtlCol="false" anchor="t">
            <a:normAutofit/>
          </a:bodyPr>
          <a:lstStyle/>
          <a:p>
            <a:pPr marL="467995" indent="-457200">
              <a:buFont typeface="Arial" panose="020B0604020202020204" pitchFamily="34" charset="0"/>
              <a:buChar char="•"/>
            </a:pPr>
            <a:endParaRPr lang="en-US" sz="4000">
              <a:ea typeface="+mn-lt"/>
              <a:cs typeface="+mn-lt"/>
            </a:endParaRPr>
          </a:p>
          <a:p>
            <a:pPr marL="10795"/>
            <a:endParaRPr lang="en-US" sz="4000">
              <a:ea typeface="+mn-lt"/>
              <a:cs typeface="+mn-lt"/>
            </a:endParaRPr>
          </a:p>
          <a:p>
            <a:pPr marL="467995" indent="-457200">
              <a:buFont typeface="Arial" panose="020B0604020202020204" pitchFamily="34" charset="0"/>
              <a:buChar char="•"/>
            </a:pPr>
            <a:r>
              <a:rPr lang="en-US" sz="4000">
                <a:ea typeface="+mn-lt"/>
                <a:cs typeface="+mn-lt"/>
                <a:hlinkClick r:id="rId3"/>
              </a:rPr>
              <a:t>Registr poskytovatelů služeb (mpsv.cz)</a:t>
            </a:r>
            <a:endParaRPr lang="en-US" sz="4000">
              <a:cs typeface="Calibri" panose="020F0502020204030204"/>
            </a:endParaRPr>
          </a:p>
        </p:txBody>
      </p:sp>
    </p:spTree>
    <p:extLst>
      <p:ext uri="{BB962C8B-B14F-4D97-AF65-F5344CB8AC3E}">
        <p14:creationId xmlns:p14="http://schemas.microsoft.com/office/powerpoint/2010/main" val="237507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B1F38-6CFE-1641-AF43-6C63D84E647D}"/>
              </a:ext>
            </a:extLst>
          </p:cNvPr>
          <p:cNvSpPr>
            <a:spLocks noGrp="true"/>
          </p:cNvSpPr>
          <p:nvPr>
            <p:ph type="body" sz="quarter" idx="16"/>
          </p:nvPr>
        </p:nvSpPr>
        <p:spPr>
          <a:xfrm>
            <a:off x="4804718" y="645286"/>
            <a:ext cx="6919196" cy="1153369"/>
          </a:xfrm>
        </p:spPr>
        <p:txBody>
          <a:bodyPr vert="horz" lIns="91440" tIns="45720" rIns="91440" bIns="45720" rtlCol="false" anchor="t">
            <a:noAutofit/>
          </a:bodyPr>
          <a:lstStyle/>
          <a:p>
            <a:r>
              <a:rPr lang="cs-CZ" sz="4000">
                <a:latin typeface="Calibri"/>
                <a:cs typeface="Calibri"/>
              </a:rPr>
              <a:t>Zdroje pro popis situace v území</a:t>
            </a:r>
            <a:endParaRPr lang="en-US" sz="4000">
              <a:latin typeface="Calibri"/>
              <a:cs typeface="Calibri"/>
            </a:endParaRPr>
          </a:p>
        </p:txBody>
      </p:sp>
      <p:sp>
        <p:nvSpPr>
          <p:cNvPr id="3" name="Text Placeholder 2">
            <a:extLst>
              <a:ext uri="{FF2B5EF4-FFF2-40B4-BE49-F238E27FC236}">
                <a16:creationId xmlns:a16="http://schemas.microsoft.com/office/drawing/2014/main" id="{E63AA26C-E2AB-1041-82D9-AEBA9F980068}"/>
              </a:ext>
            </a:extLst>
          </p:cNvPr>
          <p:cNvSpPr>
            <a:spLocks noGrp="true"/>
          </p:cNvSpPr>
          <p:nvPr>
            <p:ph type="body" idx="17"/>
          </p:nvPr>
        </p:nvSpPr>
        <p:spPr>
          <a:xfrm>
            <a:off x="4911725" y="1617661"/>
            <a:ext cx="6802111" cy="5096857"/>
          </a:xfrm>
        </p:spPr>
        <p:txBody>
          <a:bodyPr vert="horz" lIns="91440" tIns="45720" rIns="91440" bIns="45720" numCol="1" spcCol="182880" rtlCol="false" anchor="t">
            <a:noAutofit/>
          </a:bodyPr>
          <a:lstStyle/>
          <a:p>
            <a:pPr algn="l">
              <a:spcBef>
                <a:spcPts val="0"/>
              </a:spcBef>
            </a:pPr>
            <a:endParaRPr lang="cs-CZ" sz="4000">
              <a:latin typeface="Calibri"/>
              <a:cs typeface="Calibri"/>
            </a:endParaRPr>
          </a:p>
          <a:p>
            <a:pPr marL="571500" indent="-571500" algn="l">
              <a:spcBef>
                <a:spcPts val="0"/>
              </a:spcBef>
              <a:buChar char="•"/>
            </a:pPr>
            <a:r>
              <a:rPr lang="cs-CZ" sz="4000" dirty="false">
                <a:latin typeface="Calibri"/>
                <a:cs typeface="Calibri"/>
                <a:hlinkClick r:id="rId2"/>
              </a:rPr>
              <a:t>Průzkumy IOM</a:t>
            </a:r>
          </a:p>
          <a:p>
            <a:pPr algn="l">
              <a:spcBef>
                <a:spcPts val="0"/>
              </a:spcBef>
            </a:pPr>
            <a:endParaRPr lang="cs-CZ" sz="4000" dirty="false">
              <a:latin typeface="Calibri"/>
              <a:cs typeface="Calibri"/>
            </a:endParaRPr>
          </a:p>
          <a:p>
            <a:pPr marL="285750" indent="-285750">
              <a:spcBef>
                <a:spcPts val="0"/>
              </a:spcBef>
              <a:buChar char="•"/>
            </a:pPr>
            <a:r>
              <a:rPr lang="cs-CZ" sz="4000" dirty="false">
                <a:latin typeface="Calibri"/>
                <a:cs typeface="Calibri"/>
                <a:hlinkClick r:id="rId3"/>
              </a:rPr>
              <a:t>Zite manager</a:t>
            </a:r>
            <a:r>
              <a:rPr lang="cs-CZ" sz="4000" dirty="false">
                <a:latin typeface="Calibri"/>
                <a:cs typeface="Calibri"/>
              </a:rPr>
              <a:t> – seznam ubytoven veřejných, jak pro zranitelné, tak pro komerční pronájem </a:t>
            </a:r>
            <a:r>
              <a:rPr lang="cs-CZ" sz="4000" dirty="false">
                <a:latin typeface="Calibri"/>
                <a:cs typeface="Calibri"/>
                <a:hlinkClick r:id="rId4"/>
              </a:rPr>
              <a:t>(popis aplikace)</a:t>
            </a:r>
            <a:endParaRPr lang="cs-CZ" sz="4000" dirty="false">
              <a:latin typeface="Calibri"/>
              <a:cs typeface="Calibri"/>
            </a:endParaRPr>
          </a:p>
          <a:p>
            <a:pPr marL="285750" indent="-285750">
              <a:spcBef>
                <a:spcPts val="0"/>
              </a:spcBef>
              <a:buChar char="•"/>
            </a:pPr>
            <a:endParaRPr lang="cs-CZ" sz="4000"/>
          </a:p>
        </p:txBody>
      </p:sp>
      <p:pic>
        <p:nvPicPr>
          <p:cNvPr id="5" name="Graphic 4">
            <a:extLst>
              <a:ext uri="{FF2B5EF4-FFF2-40B4-BE49-F238E27FC236}">
                <a16:creationId xmlns:a16="http://schemas.microsoft.com/office/drawing/2014/main" id="{7AC3EB5C-5430-2ADC-2402-F905680BF8BF}"/>
              </a:ext>
            </a:extLst>
          </p:cNvPr>
          <p:cNvPicPr>
            <a:picLocks noChangeAspect="true"/>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43223" y="143481"/>
            <a:ext cx="776402" cy="711702"/>
          </a:xfrm>
          <a:prstGeom prst="rect">
            <a:avLst/>
          </a:prstGeom>
        </p:spPr>
      </p:pic>
      <p:pic>
        <p:nvPicPr>
          <p:cNvPr id="8" name="Picture Placeholder 8" descr="Logo&#10;&#10;Description automatically generated with low confidence">
            <a:extLst>
              <a:ext uri="{FF2B5EF4-FFF2-40B4-BE49-F238E27FC236}">
                <a16:creationId xmlns:a16="http://schemas.microsoft.com/office/drawing/2014/main" id="{0C5DF55E-0187-86D5-5768-82F5D5E8E778}"/>
              </a:ext>
            </a:extLst>
          </p:cNvPr>
          <p:cNvPicPr>
            <a:picLocks noChangeAspect="true"/>
          </p:cNvPicPr>
          <p:nvPr/>
        </p:nvPicPr>
        <p:blipFill rotWithShape="true">
          <a:blip cstate="hqprint" r:embed="rId7">
            <a:extLst>
              <a:ext uri="{28A0092B-C50C-407E-A947-70E740481C1C}">
                <a14:useLocalDpi xmlns:a14="http://schemas.microsoft.com/office/drawing/2010/main"/>
              </a:ext>
            </a:extLst>
          </a:blip>
          <a:srcRect/>
          <a:stretch>
            <a:fillRect/>
          </a:stretch>
        </p:blipFill>
        <p:spPr>
          <a:xfrm>
            <a:off x="10260904" y="6131428"/>
            <a:ext cx="1452932" cy="544850"/>
          </a:xfrm>
          <a:prstGeom prst="rect">
            <a:avLst/>
          </a:prstGeom>
        </p:spPr>
      </p:pic>
      <p:pic>
        <p:nvPicPr>
          <p:cNvPr id="24" name="Picture Placeholder 23" descr="A screenshot of a phone&#10;&#10;Description automatically generated">
            <a:extLst>
              <a:ext uri="{FF2B5EF4-FFF2-40B4-BE49-F238E27FC236}">
                <a16:creationId xmlns:a16="http://schemas.microsoft.com/office/drawing/2014/main" id="{60D091B6-6FBC-B5A6-93A0-EC180C42A9B5}"/>
              </a:ext>
            </a:extLst>
          </p:cNvPr>
          <p:cNvPicPr>
            <a:picLocks noGrp="true"/>
          </p:cNvPicPr>
          <p:nvPr>
            <p:ph type="pic" sz="quarter" idx="10"/>
          </p:nvPr>
        </p:nvPicPr>
        <p:blipFill rotWithShape="true">
          <a:blip r:embed="rId8"/>
          <a:srcRect l="1482" t="658" r="60150" b="658"/>
          <a:stretch/>
        </p:blipFill>
        <p:spPr>
          <a:xfrm>
            <a:off x="0" y="0"/>
            <a:ext cx="4911725" cy="6858000"/>
          </a:xfrm>
        </p:spPr>
      </p:pic>
      <p:pic>
        <p:nvPicPr>
          <p:cNvPr id="10" name="Picture 9" descr="A logo with arrows and text&#10;&#10;Description automatically generated">
            <a:extLst>
              <a:ext uri="{FF2B5EF4-FFF2-40B4-BE49-F238E27FC236}">
                <a16:creationId xmlns:a16="http://schemas.microsoft.com/office/drawing/2014/main" id="{9491A113-40BF-2C08-CCDE-7C263C3E8199}"/>
              </a:ext>
            </a:extLst>
          </p:cNvPr>
          <p:cNvPicPr>
            <a:picLocks noChangeAspect="true"/>
          </p:cNvPicPr>
          <p:nvPr/>
        </p:nvPicPr>
        <p:blipFill>
          <a:blip r:embed="rId9"/>
          <a:stretch>
            <a:fillRect/>
          </a:stretch>
        </p:blipFill>
        <p:spPr>
          <a:xfrm>
            <a:off x="2929925" y="499332"/>
            <a:ext cx="1245835" cy="587088"/>
          </a:xfrm>
          <a:prstGeom prst="rect">
            <a:avLst/>
          </a:prstGeom>
        </p:spPr>
      </p:pic>
    </p:spTree>
    <p:extLst>
      <p:ext uri="{BB962C8B-B14F-4D97-AF65-F5344CB8AC3E}">
        <p14:creationId xmlns:p14="http://schemas.microsoft.com/office/powerpoint/2010/main" val="426617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713433" y="559806"/>
            <a:ext cx="11203911" cy="1031686"/>
          </a:xfrm>
        </p:spPr>
        <p:txBody>
          <a:bodyPr/>
          <a:lstStyle/>
          <a:p>
            <a:r>
              <a:rPr lang="cs-CZ" sz="4800">
                <a:solidFill>
                  <a:srgbClr val="0048AA"/>
                </a:solidFill>
                <a:latin typeface="Calibri"/>
                <a:cs typeface="Calibri"/>
              </a:rPr>
              <a:t>Zdroje pro popis situace v území</a:t>
            </a:r>
            <a:endParaRPr lang="en-US" sz="4800">
              <a:solidFill>
                <a:srgbClr val="0048AA"/>
              </a:solidFill>
              <a:latin typeface="Calibri"/>
              <a:cs typeface="Calibri"/>
            </a:endParaRPr>
          </a:p>
          <a:p>
            <a:endParaRPr lang="cs-CZ">
              <a:cs typeface="Calibri Light"/>
            </a:endParaRPr>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885651" y="1751204"/>
            <a:ext cx="10626939" cy="5104563"/>
          </a:xfrm>
        </p:spPr>
        <p:txBody>
          <a:bodyPr vert="horz" lIns="91440" tIns="45720" rIns="91440" bIns="45720" rtlCol="false" anchor="t">
            <a:normAutofit/>
          </a:bodyPr>
          <a:lstStyle/>
          <a:p>
            <a:pPr marL="1143000" lvl="1" indent="-457200">
              <a:spcBef>
                <a:spcPts val="0"/>
              </a:spcBef>
              <a:buFont typeface="Courier New,monospace" panose="020B0604020202020204" pitchFamily="34" charset="0"/>
              <a:buChar char="o"/>
            </a:pPr>
            <a:r>
              <a:rPr lang="cs-CZ" sz="3200" dirty="false">
                <a:solidFill>
                  <a:srgbClr val="0048AF"/>
                </a:solidFill>
                <a:cs typeface="Calibri" panose="020F0502020204030204"/>
                <a:hlinkClick r:id="rId3"/>
              </a:rPr>
              <a:t>Humpo veřejná část </a:t>
            </a:r>
            <a:endParaRPr lang="cs-CZ" sz="3200" dirty="false">
              <a:solidFill>
                <a:srgbClr val="0048AF"/>
              </a:solidFill>
              <a:cs typeface="Calibri" panose="020F0502020204030204"/>
            </a:endParaRPr>
          </a:p>
          <a:p>
            <a:pPr marL="1143000" lvl="1" indent="-457200">
              <a:spcBef>
                <a:spcPts val="0"/>
              </a:spcBef>
              <a:buFont typeface="Courier New,monospace" panose="020B0604020202020204" pitchFamily="34" charset="0"/>
              <a:buChar char="o"/>
            </a:pPr>
            <a:r>
              <a:rPr lang="cs-CZ" sz="3200" dirty="false">
                <a:solidFill>
                  <a:srgbClr val="0048AF"/>
                </a:solidFill>
                <a:cs typeface="Calibri" panose="020F0502020204030204"/>
                <a:hlinkClick r:id="rId4"/>
              </a:rPr>
              <a:t>Cizinci s uděleným pobytem</a:t>
            </a:r>
            <a:endParaRPr lang="en-US" sz="3200" dirty="false">
              <a:solidFill>
                <a:srgbClr val="0048AF"/>
              </a:solidFill>
              <a:cs typeface="Calibri" panose="020F0502020204030204"/>
            </a:endParaRPr>
          </a:p>
          <a:p>
            <a:pPr marL="1143000" lvl="1" indent="-457200">
              <a:spcBef>
                <a:spcPts val="0"/>
              </a:spcBef>
              <a:buFont typeface="Courier New,monospace" panose="020B0604020202020204" pitchFamily="34" charset="0"/>
              <a:buChar char="o"/>
            </a:pPr>
            <a:r>
              <a:rPr lang="cs-CZ" sz="3200" dirty="false">
                <a:solidFill>
                  <a:srgbClr val="0048AF"/>
                </a:solidFill>
                <a:cs typeface="Calibri" panose="020F0502020204030204"/>
                <a:hlinkClick r:id="rId5"/>
              </a:rPr>
              <a:t>Statistická data</a:t>
            </a:r>
            <a:endParaRPr lang="cs-CZ" sz="3200" dirty="false">
              <a:solidFill>
                <a:srgbClr val="0048AF"/>
              </a:solidFill>
              <a:cs typeface="Calibri" panose="020F0502020204030204"/>
            </a:endParaRPr>
          </a:p>
          <a:p>
            <a:pPr marL="1143000" lvl="1" indent="-457200">
              <a:spcBef>
                <a:spcPts val="0"/>
              </a:spcBef>
              <a:buFont typeface="Courier New,monospace" panose="020B0604020202020204" pitchFamily="34" charset="0"/>
              <a:buChar char="o"/>
            </a:pPr>
            <a:r>
              <a:rPr lang="en-US" sz="3200" dirty="false">
                <a:solidFill>
                  <a:srgbClr val="0033A0"/>
                </a:solidFill>
                <a:cs typeface="Calibri" panose="020F0502020204030204"/>
                <a:hlinkClick r:id="rId6"/>
              </a:rPr>
              <a:t>Počty uprchlíků</a:t>
            </a:r>
            <a:r>
              <a:rPr lang="en-US" sz="3200" dirty="false">
                <a:solidFill>
                  <a:srgbClr val="000000"/>
                </a:solidFill>
                <a:cs typeface="Calibri" panose="020F0502020204030204"/>
              </a:rPr>
              <a:t> _ MAS (info o </a:t>
            </a:r>
            <a:r>
              <a:rPr lang="en-US" sz="3200" dirty="false" err="true">
                <a:solidFill>
                  <a:srgbClr val="000000"/>
                </a:solidFill>
                <a:cs typeface="Calibri" panose="020F0502020204030204"/>
              </a:rPr>
              <a:t>obcích</a:t>
            </a:r>
            <a:r>
              <a:rPr lang="en-US" sz="3200" dirty="false">
                <a:solidFill>
                  <a:srgbClr val="000000"/>
                </a:solidFill>
                <a:cs typeface="Calibri" panose="020F0502020204030204"/>
              </a:rPr>
              <a:t> v </a:t>
            </a:r>
            <a:r>
              <a:rPr lang="en-US" sz="3200" dirty="false" err="true">
                <a:solidFill>
                  <a:srgbClr val="000000"/>
                </a:solidFill>
                <a:cs typeface="Calibri" panose="020F0502020204030204"/>
              </a:rPr>
              <a:t>korelaci</a:t>
            </a:r>
            <a:r>
              <a:rPr lang="en-US" sz="3200" dirty="false">
                <a:solidFill>
                  <a:srgbClr val="000000"/>
                </a:solidFill>
                <a:cs typeface="Calibri" panose="020F0502020204030204"/>
              </a:rPr>
              <a:t> s </a:t>
            </a:r>
            <a:r>
              <a:rPr lang="en-US" sz="3200" dirty="false" err="true">
                <a:solidFill>
                  <a:srgbClr val="000000"/>
                </a:solidFill>
                <a:cs typeface="Calibri" panose="020F0502020204030204"/>
              </a:rPr>
              <a:t>uprchlíky</a:t>
            </a:r>
            <a:r>
              <a:rPr lang="en-US" sz="3200" dirty="false">
                <a:solidFill>
                  <a:srgbClr val="000000"/>
                </a:solidFill>
                <a:cs typeface="Calibri" panose="020F0502020204030204"/>
              </a:rPr>
              <a:t>)</a:t>
            </a:r>
          </a:p>
          <a:p>
            <a:pPr marL="1143000" lvl="1" indent="-457200">
              <a:spcBef>
                <a:spcPts val="0"/>
              </a:spcBef>
              <a:buFont typeface="Courier New,monospace" panose="020B0604020202020204" pitchFamily="34" charset="0"/>
              <a:buChar char="o"/>
            </a:pPr>
            <a:r>
              <a:rPr lang="en-US" sz="3200" dirty="false">
                <a:solidFill>
                  <a:srgbClr val="0033A0"/>
                </a:solidFill>
                <a:cs typeface="Calibri" panose="020F0502020204030204"/>
                <a:hlinkClick r:id="rId7"/>
              </a:rPr>
              <a:t>Vzdělávací neúspěch</a:t>
            </a:r>
            <a:r>
              <a:rPr lang="en-US" sz="3200" dirty="false">
                <a:solidFill>
                  <a:srgbClr val="000000"/>
                </a:solidFill>
                <a:cs typeface="Calibri" panose="020F0502020204030204"/>
              </a:rPr>
              <a:t> vs </a:t>
            </a:r>
            <a:r>
              <a:rPr lang="en-US" sz="3200" dirty="false" err="true">
                <a:solidFill>
                  <a:srgbClr val="000000"/>
                </a:solidFill>
                <a:cs typeface="Calibri" panose="020F0502020204030204"/>
              </a:rPr>
              <a:t>prostředky</a:t>
            </a:r>
            <a:r>
              <a:rPr lang="en-US" sz="3200" dirty="false">
                <a:solidFill>
                  <a:srgbClr val="000000"/>
                </a:solidFill>
                <a:cs typeface="Calibri" panose="020F0502020204030204"/>
              </a:rPr>
              <a:t> do </a:t>
            </a:r>
            <a:r>
              <a:rPr lang="en-US" sz="3200" dirty="false" err="true">
                <a:solidFill>
                  <a:srgbClr val="000000"/>
                </a:solidFill>
                <a:cs typeface="Calibri" panose="020F0502020204030204"/>
              </a:rPr>
              <a:t>škol</a:t>
            </a:r>
          </a:p>
          <a:p>
            <a:pPr marL="1143000" lvl="1" indent="-457200">
              <a:spcBef>
                <a:spcPts val="0"/>
              </a:spcBef>
              <a:buFont typeface="Courier New,monospace" panose="020B0604020202020204" pitchFamily="34" charset="0"/>
              <a:buChar char="o"/>
            </a:pPr>
            <a:r>
              <a:rPr lang="en-US" sz="3200" dirty="false">
                <a:solidFill>
                  <a:srgbClr val="0033A0"/>
                </a:solidFill>
                <a:cs typeface="Calibri" panose="020F0502020204030204"/>
                <a:hlinkClick r:id="rId8"/>
              </a:rPr>
              <a:t>Index sociálního vyloučení</a:t>
            </a:r>
            <a:endParaRPr lang="cs-CZ" sz="3200" dirty="false">
              <a:solidFill>
                <a:srgbClr val="0048AF"/>
              </a:solidFill>
              <a:cs typeface="Calibri" panose="020F0502020204030204"/>
            </a:endParaRPr>
          </a:p>
          <a:p>
            <a:pPr marL="1143000" lvl="1" indent="-457200">
              <a:spcBef>
                <a:spcPts val="0"/>
              </a:spcBef>
              <a:buFont typeface="Courier New,monospace" panose="020B0604020202020204" pitchFamily="34" charset="0"/>
              <a:buChar char="o"/>
            </a:pPr>
            <a:r>
              <a:rPr lang="en-US" sz="3200" dirty="false">
                <a:solidFill>
                  <a:srgbClr val="0033A0"/>
                </a:solidFill>
                <a:cs typeface="Calibri" panose="020F0502020204030204"/>
                <a:hlinkClick r:id="rId9"/>
              </a:rPr>
              <a:t>Kriminalita v ČR</a:t>
            </a:r>
            <a:endParaRPr lang="en-US" sz="3200" dirty="false"/>
          </a:p>
        </p:txBody>
      </p:sp>
    </p:spTree>
    <p:extLst>
      <p:ext uri="{BB962C8B-B14F-4D97-AF65-F5344CB8AC3E}">
        <p14:creationId xmlns:p14="http://schemas.microsoft.com/office/powerpoint/2010/main" val="173013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5" name="Picture Placeholder 24" descr="Logo&#10;&#10;Description automatically generated with low confidence">
            <a:extLst>
              <a:ext uri="{FF2B5EF4-FFF2-40B4-BE49-F238E27FC236}">
                <a16:creationId xmlns:a16="http://schemas.microsoft.com/office/drawing/2014/main" id="{1C1A922A-241D-FD4B-9C21-772CBA9E7324}"/>
              </a:ext>
            </a:extLst>
          </p:cNvPr>
          <p:cNvPicPr>
            <a:picLocks noGrp="true" noChangeAspect="true"/>
          </p:cNvPicPr>
          <p:nvPr>
            <p:ph type="pic" sz="quarter" idx="15"/>
          </p:nvPr>
        </p:nvPicPr>
        <p:blipFill rotWithShape="true">
          <a:blip cstate="hqprint" r:embed="rId2">
            <a:extLst>
              <a:ext uri="{28A0092B-C50C-407E-A947-70E740481C1C}">
                <a14:useLocalDpi xmlns:a14="http://schemas.microsoft.com/office/drawing/2010/main"/>
              </a:ext>
            </a:extLst>
          </a:blip>
          <a:srcRect/>
          <a:stretch>
            <a:fillRect/>
          </a:stretch>
        </p:blipFill>
        <p:spPr/>
      </p:pic>
      <p:pic>
        <p:nvPicPr>
          <p:cNvPr id="3" name="Picture Placeholder 2" descr="A person holding a blue card&#10;&#10;Description automatically generated">
            <a:extLst>
              <a:ext uri="{FF2B5EF4-FFF2-40B4-BE49-F238E27FC236}">
                <a16:creationId xmlns:a16="http://schemas.microsoft.com/office/drawing/2014/main" id="{00B7A377-B3F9-58C1-2E06-FEAE52B6E027}"/>
              </a:ext>
            </a:extLst>
          </p:cNvPr>
          <p:cNvPicPr>
            <a:picLocks noGrp="true" noChangeAspect="true"/>
          </p:cNvPicPr>
          <p:nvPr>
            <p:ph type="pic" sz="quarter" idx="10"/>
          </p:nvPr>
        </p:nvPicPr>
        <p:blipFill>
          <a:blip cstate="hqprint" r:embed="rId3">
            <a:extLst>
              <a:ext uri="{28A0092B-C50C-407E-A947-70E740481C1C}">
                <a14:useLocalDpi xmlns:a14="http://schemas.microsoft.com/office/drawing/2010/main"/>
              </a:ext>
            </a:extLst>
          </a:blip>
          <a:srcRect/>
          <a:stretch>
            <a:fillRect/>
          </a:stretch>
        </p:blipFill>
        <p:spPr/>
      </p:pic>
      <p:sp>
        <p:nvSpPr>
          <p:cNvPr id="19" name="TextBox 18">
            <a:extLst>
              <a:ext uri="{FF2B5EF4-FFF2-40B4-BE49-F238E27FC236}">
                <a16:creationId xmlns:a16="http://schemas.microsoft.com/office/drawing/2014/main" id="{830380C7-C3C4-4D42-928E-840FAE363301}"/>
              </a:ext>
            </a:extLst>
          </p:cNvPr>
          <p:cNvSpPr txBox="true"/>
          <p:nvPr/>
        </p:nvSpPr>
        <p:spPr>
          <a:xfrm>
            <a:off x="5010183" y="4095458"/>
            <a:ext cx="3480674" cy="307777"/>
          </a:xfrm>
          <a:prstGeom prst="rect">
            <a:avLst/>
          </a:prstGeom>
          <a:noFill/>
        </p:spPr>
        <p:txBody>
          <a:bodyPr wrap="square" lIns="0" tIns="45720" rIns="91440" bIns="45720" rtlCol="false" anchor="t">
            <a:spAutoFit/>
          </a:bodyPr>
          <a:lstStyle/>
          <a:p>
            <a:endParaRPr lang="cs-CZ" sz="1400">
              <a:cs typeface="Calibri"/>
            </a:endParaRPr>
          </a:p>
        </p:txBody>
      </p:sp>
      <p:sp>
        <p:nvSpPr>
          <p:cNvPr id="21" name="Rectangle 20">
            <a:extLst>
              <a:ext uri="{FF2B5EF4-FFF2-40B4-BE49-F238E27FC236}">
                <a16:creationId xmlns:a16="http://schemas.microsoft.com/office/drawing/2014/main" id="{8424B80E-3653-4B4F-88E4-A3DAADCB25C9}"/>
              </a:ext>
            </a:extLst>
          </p:cNvPr>
          <p:cNvSpPr/>
          <p:nvPr/>
        </p:nvSpPr>
        <p:spPr>
          <a:xfrm>
            <a:off x="4951570" y="1670212"/>
            <a:ext cx="9618531" cy="1261884"/>
          </a:xfrm>
          <a:prstGeom prst="rect">
            <a:avLst/>
          </a:prstGeom>
        </p:spPr>
        <p:txBody>
          <a:bodyPr wrap="square" lIns="0" tIns="45720" rIns="91440" bIns="45720" anchor="t">
            <a:spAutoFit/>
          </a:bodyPr>
          <a:lstStyle/>
          <a:p>
            <a:r>
              <a:rPr lang="cs-CZ" sz="4800" b="true">
                <a:latin typeface="Calibri"/>
                <a:cs typeface="Calibri"/>
              </a:rPr>
              <a:t>PROSTOR PRO DOTAZY</a:t>
            </a:r>
            <a:endParaRPr lang="en-US" sz="4800" b="true">
              <a:latin typeface="Calibri"/>
              <a:cs typeface="Calibri"/>
            </a:endParaRPr>
          </a:p>
          <a:p>
            <a:endParaRPr lang="cs-CZ" sz="2800">
              <a:latin typeface="Calibri"/>
              <a:cs typeface="Calibri"/>
            </a:endParaRPr>
          </a:p>
        </p:txBody>
      </p:sp>
      <p:cxnSp>
        <p:nvCxnSpPr>
          <p:cNvPr id="22" name="Straight Connector 21">
            <a:extLst>
              <a:ext uri="{FF2B5EF4-FFF2-40B4-BE49-F238E27FC236}">
                <a16:creationId xmlns:a16="http://schemas.microsoft.com/office/drawing/2014/main" id="{A9AFD16B-A653-4845-B4E8-AB8B48711500}"/>
              </a:ext>
            </a:extLst>
          </p:cNvPr>
          <p:cNvCxnSpPr/>
          <p:nvPr/>
        </p:nvCxnSpPr>
        <p:spPr>
          <a:xfrm flipH="true">
            <a:off x="5010185" y="3233238"/>
            <a:ext cx="907551"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49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6BBA46-AD53-D544-B994-CB692E364E6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ln>
                <a:solidFill>
                  <a:schemeClr val="tx1"/>
                </a:solidFill>
              </a:ln>
            </a:endParaRPr>
          </a:p>
        </p:txBody>
      </p:sp>
      <p:pic>
        <p:nvPicPr>
          <p:cNvPr id="10" name="Picture 9" descr="A picture containing window, person, looking, sign&#10;&#10;Description automatically generated">
            <a:extLst>
              <a:ext uri="{FF2B5EF4-FFF2-40B4-BE49-F238E27FC236}">
                <a16:creationId xmlns:a16="http://schemas.microsoft.com/office/drawing/2014/main" id="{3563AA73-8802-B147-A94A-E04624B8D22B}"/>
              </a:ext>
            </a:extLst>
          </p:cNvPr>
          <p:cNvPicPr>
            <a:picLocks noChangeAspect="true"/>
          </p:cNvPicPr>
          <p:nvPr/>
        </p:nvPicPr>
        <p:blipFill>
          <a:blip cstate="hqprint" r:embed="rId2">
            <a:alphaModFix amt="10000"/>
            <a:extLst>
              <a:ext uri="{28A0092B-C50C-407E-A947-70E740481C1C}">
                <a14:useLocalDpi xmlns:a14="http://schemas.microsoft.com/office/drawing/2010/main"/>
              </a:ext>
            </a:extLst>
          </a:blip>
          <a:stretch>
            <a:fillRect/>
          </a:stretch>
        </p:blipFill>
        <p:spPr>
          <a:xfrm>
            <a:off x="1883121" y="581711"/>
            <a:ext cx="7849515" cy="4840072"/>
          </a:xfrm>
          <a:prstGeom prst="rect">
            <a:avLst/>
          </a:prstGeom>
        </p:spPr>
      </p:pic>
      <p:sp>
        <p:nvSpPr>
          <p:cNvPr id="7" name="Rectangle 6">
            <a:extLst>
              <a:ext uri="{FF2B5EF4-FFF2-40B4-BE49-F238E27FC236}">
                <a16:creationId xmlns:a16="http://schemas.microsoft.com/office/drawing/2014/main" id="{7124321C-BF41-4940-B37B-ECD85C8E908B}"/>
              </a:ext>
            </a:extLst>
          </p:cNvPr>
          <p:cNvSpPr/>
          <p:nvPr/>
        </p:nvSpPr>
        <p:spPr>
          <a:xfrm>
            <a:off x="2425372" y="230842"/>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false" anchor="ctr"/>
          <a:lstStyle/>
          <a:p>
            <a:pPr algn="ctr">
              <a:lnSpc>
                <a:spcPct val="140000"/>
              </a:lnSpc>
            </a:pPr>
            <a:r>
              <a:rPr lang="cs-CZ" sz="3200" b="true">
                <a:solidFill>
                  <a:schemeClr val="bg1"/>
                </a:solidFill>
                <a:latin typeface="+mj-lt"/>
                <a:cs typeface="Calibri" panose="020F0502020204030204" pitchFamily="34" charset="0"/>
              </a:rPr>
              <a:t>SLEDUJTE NÁS</a:t>
            </a:r>
            <a:endParaRPr lang="en-US" sz="3200" b="true">
              <a:solidFill>
                <a:schemeClr val="bg1"/>
              </a:solidFill>
              <a:latin typeface="+mj-lt"/>
              <a:cs typeface="Calibri" panose="020F0502020204030204" pitchFamily="34" charset="0"/>
            </a:endParaRPr>
          </a:p>
        </p:txBody>
      </p:sp>
      <p:sp>
        <p:nvSpPr>
          <p:cNvPr id="4" name="Subtitle 2">
            <a:extLst>
              <a:ext uri="{FF2B5EF4-FFF2-40B4-BE49-F238E27FC236}">
                <a16:creationId xmlns:a16="http://schemas.microsoft.com/office/drawing/2014/main" id="{FCB3B8C5-8696-C1DD-BF94-C7AD9958C464}"/>
              </a:ext>
            </a:extLst>
          </p:cNvPr>
          <p:cNvSpPr>
            <a:spLocks noGrp="true"/>
          </p:cNvSpPr>
          <p:nvPr/>
        </p:nvSpPr>
        <p:spPr>
          <a:xfrm>
            <a:off x="1294071" y="634355"/>
            <a:ext cx="9144000" cy="774293"/>
          </a:xfrm>
          <a:prstGeom prst="rect">
            <a:avLst/>
          </a:prstGeom>
        </p:spPr>
        <p:txBody>
          <a:bodyPr vert="horz" lIns="91440" tIns="45720" rIns="91440" bIns="45720" rtlCol="false">
            <a:normAutofit/>
          </a:bodyPr>
          <a:lstStyle>
            <a:lvl1pPr marL="0" indent="0" algn="ctr" defTabSz="914400" rtl="false" eaLnBrk="true" latinLnBrk="false" hangingPunct="true">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false" eaLnBrk="true" latinLnBrk="false" hangingPunct="true">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false" eaLnBrk="true" latinLnBrk="false" hangingPunct="true">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false" eaLnBrk="true" latinLnBrk="false" hangingPunct="true">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false" eaLnBrk="true" latinLnBrk="false" hangingPunct="true">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false" eaLnBrk="true" latinLnBrk="false" hangingPunct="true">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false" eaLnBrk="true" latinLnBrk="false" hangingPunct="true">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false" eaLnBrk="true" latinLnBrk="false" hangingPunct="true">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false" eaLnBrk="true" latinLnBrk="false" hangingPunct="true">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cs-CZ" sz="3600"/>
          </a:p>
        </p:txBody>
      </p:sp>
      <p:pic>
        <p:nvPicPr>
          <p:cNvPr id="5" name="Obrázek 4" descr="Obsah obrázku symbol, logo, Písmo&#10;&#10;Popis byl vytvořen automaticky">
            <a:extLst>
              <a:ext uri="{FF2B5EF4-FFF2-40B4-BE49-F238E27FC236}">
                <a16:creationId xmlns:a16="http://schemas.microsoft.com/office/drawing/2014/main" id="{D64732B8-F2DF-D8A7-88D9-5B0A2824DF14}"/>
              </a:ext>
            </a:extLst>
          </p:cNvPr>
          <p:cNvPicPr>
            <a:picLocks noChangeAspect="true"/>
          </p:cNvPicPr>
          <p:nvPr/>
        </p:nvPicPr>
        <p:blipFill>
          <a:blip r:embed="rId3">
            <a:extLst>
              <a:ext uri="{28A0092B-C50C-407E-A947-70E740481C1C}">
                <a14:useLocalDpi xmlns:a14="http://schemas.microsoft.com/office/drawing/2010/main"/>
              </a:ext>
            </a:extLst>
          </a:blip>
          <a:stretch>
            <a:fillRect/>
          </a:stretch>
        </p:blipFill>
        <p:spPr>
          <a:xfrm>
            <a:off x="874457" y="2624636"/>
            <a:ext cx="754222" cy="754222"/>
          </a:xfrm>
          <a:prstGeom prst="rect">
            <a:avLst/>
          </a:prstGeom>
        </p:spPr>
      </p:pic>
      <p:pic>
        <p:nvPicPr>
          <p:cNvPr id="8" name="Obrázek 6" descr="Obsah obrázku Grafika, Barevnost, snímek obrazovky, kruh&#10;&#10;Popis byl vytvořen automaticky">
            <a:extLst>
              <a:ext uri="{FF2B5EF4-FFF2-40B4-BE49-F238E27FC236}">
                <a16:creationId xmlns:a16="http://schemas.microsoft.com/office/drawing/2014/main" id="{3ED2B19F-E12F-E3D5-7B26-41CE664A37A9}"/>
              </a:ext>
            </a:extLst>
          </p:cNvPr>
          <p:cNvPicPr>
            <a:picLocks noChangeAspect="true"/>
          </p:cNvPicPr>
          <p:nvPr/>
        </p:nvPicPr>
        <p:blipFill>
          <a:blip r:embed="rId4">
            <a:extLst>
              <a:ext uri="{28A0092B-C50C-407E-A947-70E740481C1C}">
                <a14:useLocalDpi xmlns:a14="http://schemas.microsoft.com/office/drawing/2010/main"/>
              </a:ext>
            </a:extLst>
          </a:blip>
          <a:stretch>
            <a:fillRect/>
          </a:stretch>
        </p:blipFill>
        <p:spPr>
          <a:xfrm>
            <a:off x="7466490" y="2468632"/>
            <a:ext cx="841248" cy="841248"/>
          </a:xfrm>
          <a:prstGeom prst="rect">
            <a:avLst/>
          </a:prstGeom>
        </p:spPr>
      </p:pic>
      <p:pic>
        <p:nvPicPr>
          <p:cNvPr id="11" name="Obrázek 8" descr="Obsah obrázku symbol, kruh, Elektricky modrá, Grafika&#10;&#10;Popis byl vytvořen automaticky">
            <a:extLst>
              <a:ext uri="{FF2B5EF4-FFF2-40B4-BE49-F238E27FC236}">
                <a16:creationId xmlns:a16="http://schemas.microsoft.com/office/drawing/2014/main" id="{297C86E5-81E4-4A6F-3C8A-FB521A7CD80D}"/>
              </a:ext>
            </a:extLst>
          </p:cNvPr>
          <p:cNvPicPr>
            <a:picLocks noChangeAspect="true"/>
          </p:cNvPicPr>
          <p:nvPr/>
        </p:nvPicPr>
        <p:blipFill>
          <a:blip r:embed="rId5">
            <a:extLst>
              <a:ext uri="{28A0092B-C50C-407E-A947-70E740481C1C}">
                <a14:useLocalDpi xmlns:a14="http://schemas.microsoft.com/office/drawing/2010/main"/>
              </a:ext>
            </a:extLst>
          </a:blip>
          <a:stretch>
            <a:fillRect/>
          </a:stretch>
        </p:blipFill>
        <p:spPr>
          <a:xfrm>
            <a:off x="903465" y="1476165"/>
            <a:ext cx="696206" cy="696206"/>
          </a:xfrm>
          <a:prstGeom prst="rect">
            <a:avLst/>
          </a:prstGeom>
        </p:spPr>
      </p:pic>
      <p:pic>
        <p:nvPicPr>
          <p:cNvPr id="12" name="Obrázek 10" descr="Obsah obrázku logo, symbol, Grafika, Písmo&#10;&#10;Popis byl vytvořen automaticky">
            <a:extLst>
              <a:ext uri="{FF2B5EF4-FFF2-40B4-BE49-F238E27FC236}">
                <a16:creationId xmlns:a16="http://schemas.microsoft.com/office/drawing/2014/main" id="{1AEC8547-EB25-D0CC-CA0E-80EFEB1946C7}"/>
              </a:ext>
            </a:extLst>
          </p:cNvPr>
          <p:cNvPicPr>
            <a:picLocks noChangeAspect="true"/>
          </p:cNvPicPr>
          <p:nvPr/>
        </p:nvPicPr>
        <p:blipFill>
          <a:blip r:embed="rId6">
            <a:extLst>
              <a:ext uri="{28A0092B-C50C-407E-A947-70E740481C1C}">
                <a14:useLocalDpi xmlns:a14="http://schemas.microsoft.com/office/drawing/2010/main"/>
              </a:ext>
            </a:extLst>
          </a:blip>
          <a:stretch>
            <a:fillRect/>
          </a:stretch>
        </p:blipFill>
        <p:spPr>
          <a:xfrm>
            <a:off x="830944" y="3795564"/>
            <a:ext cx="841248" cy="783230"/>
          </a:xfrm>
          <a:prstGeom prst="rect">
            <a:avLst/>
          </a:prstGeom>
        </p:spPr>
      </p:pic>
      <p:pic>
        <p:nvPicPr>
          <p:cNvPr id="13" name="Obrázek 12" descr="Obsah obrázku klipart, Grafika, kreativita&#10;&#10;Popis byl vytvořen automaticky">
            <a:extLst>
              <a:ext uri="{FF2B5EF4-FFF2-40B4-BE49-F238E27FC236}">
                <a16:creationId xmlns:a16="http://schemas.microsoft.com/office/drawing/2014/main" id="{71FAC9C0-14CA-E798-5867-317CBD25EEC8}"/>
              </a:ext>
            </a:extLst>
          </p:cNvPr>
          <p:cNvPicPr>
            <a:picLocks noChangeAspect="true"/>
          </p:cNvPicPr>
          <p:nvPr/>
        </p:nvPicPr>
        <p:blipFill>
          <a:blip r:embed="rId7">
            <a:extLst>
              <a:ext uri="{28A0092B-C50C-407E-A947-70E740481C1C}">
                <a14:useLocalDpi xmlns:a14="http://schemas.microsoft.com/office/drawing/2010/main"/>
              </a:ext>
            </a:extLst>
          </a:blip>
          <a:stretch>
            <a:fillRect/>
          </a:stretch>
        </p:blipFill>
        <p:spPr>
          <a:xfrm>
            <a:off x="7524506" y="1480711"/>
            <a:ext cx="725214" cy="725214"/>
          </a:xfrm>
          <a:prstGeom prst="rect">
            <a:avLst/>
          </a:prstGeom>
        </p:spPr>
      </p:pic>
      <p:pic>
        <p:nvPicPr>
          <p:cNvPr id="14" name="Obrázek 16" descr="Obsah obrázku Grafika, kruh, logo, symbol&#10;&#10;Popis byl vytvořen automaticky">
            <a:extLst>
              <a:ext uri="{FF2B5EF4-FFF2-40B4-BE49-F238E27FC236}">
                <a16:creationId xmlns:a16="http://schemas.microsoft.com/office/drawing/2014/main" id="{3068DF86-A0A4-9FB2-AFCB-E68081AF1759}"/>
              </a:ext>
            </a:extLst>
          </p:cNvPr>
          <p:cNvPicPr>
            <a:picLocks noChangeAspect="true"/>
          </p:cNvPicPr>
          <p:nvPr/>
        </p:nvPicPr>
        <p:blipFill>
          <a:blip cstate="hqprint" r:embed="rId8">
            <a:extLst>
              <a:ext uri="{28A0092B-C50C-407E-A947-70E740481C1C}">
                <a14:useLocalDpi xmlns:a14="http://schemas.microsoft.com/office/drawing/2010/main"/>
              </a:ext>
            </a:extLst>
          </a:blip>
          <a:stretch>
            <a:fillRect/>
          </a:stretch>
        </p:blipFill>
        <p:spPr>
          <a:xfrm>
            <a:off x="7592348" y="3892414"/>
            <a:ext cx="589532" cy="589530"/>
          </a:xfrm>
          <a:prstGeom prst="rect">
            <a:avLst/>
          </a:prstGeom>
        </p:spPr>
      </p:pic>
      <p:sp>
        <p:nvSpPr>
          <p:cNvPr id="15" name="Subtitle 2">
            <a:extLst>
              <a:ext uri="{FF2B5EF4-FFF2-40B4-BE49-F238E27FC236}">
                <a16:creationId xmlns:a16="http://schemas.microsoft.com/office/drawing/2014/main" id="{1593709F-2497-DECD-8CB5-2715D552F7BB}"/>
              </a:ext>
            </a:extLst>
          </p:cNvPr>
          <p:cNvSpPr txBox="true">
            <a:spLocks/>
          </p:cNvSpPr>
          <p:nvPr/>
        </p:nvSpPr>
        <p:spPr>
          <a:xfrm>
            <a:off x="2304045" y="1641818"/>
            <a:ext cx="3190946" cy="364900"/>
          </a:xfrm>
          <a:prstGeom prst="rect">
            <a:avLst/>
          </a:prstGeom>
        </p:spPr>
        <p:txBody>
          <a:bodyPr vert="horz" lIns="91440" tIns="45720" rIns="91440" bIns="45720" rtlCol="false">
            <a:normAutofit fontScale="70000" lnSpcReduction="20000"/>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800">
                <a:solidFill>
                  <a:schemeClr val="bg1"/>
                </a:solidFill>
                <a:hlinkClick r:id="rId9">
                  <a:extLst>
                    <a:ext uri="{A12FA001-AC4F-418D-AE19-62706E023703}">
                      <ahyp:hlinkClr xmlns:ahyp="http://schemas.microsoft.com/office/drawing/2018/hyperlinkcolor" val="tx"/>
                    </a:ext>
                  </a:extLst>
                </a:hlinkClick>
              </a:rPr>
              <a:t>https://czechia.iom.int/</a:t>
            </a:r>
            <a:endParaRPr lang="cs-CZ" sz="2800">
              <a:solidFill>
                <a:schemeClr val="bg1"/>
              </a:solidFill>
            </a:endParaRPr>
          </a:p>
        </p:txBody>
      </p:sp>
      <p:sp>
        <p:nvSpPr>
          <p:cNvPr id="16" name="Subtitle 2">
            <a:extLst>
              <a:ext uri="{FF2B5EF4-FFF2-40B4-BE49-F238E27FC236}">
                <a16:creationId xmlns:a16="http://schemas.microsoft.com/office/drawing/2014/main" id="{99331DC5-1CD8-31B6-16BA-75B9F15F6B40}"/>
              </a:ext>
            </a:extLst>
          </p:cNvPr>
          <p:cNvSpPr txBox="true">
            <a:spLocks/>
          </p:cNvSpPr>
          <p:nvPr/>
        </p:nvSpPr>
        <p:spPr>
          <a:xfrm>
            <a:off x="2304045" y="2819297"/>
            <a:ext cx="3190946" cy="364900"/>
          </a:xfrm>
          <a:prstGeom prst="rect">
            <a:avLst/>
          </a:prstGeom>
        </p:spPr>
        <p:txBody>
          <a:bodyPr vert="horz" lIns="91440" tIns="45720" rIns="91440" bIns="45720" rtlCol="false">
            <a:normAutofit fontScale="70000" lnSpcReduction="20000"/>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800">
                <a:solidFill>
                  <a:schemeClr val="bg1"/>
                </a:solidFill>
                <a:hlinkClick r:id="rId10">
                  <a:extLst>
                    <a:ext uri="{A12FA001-AC4F-418D-AE19-62706E023703}">
                      <ahyp:hlinkClr xmlns:ahyp="http://schemas.microsoft.com/office/drawing/2018/hyperlinkcolor" val="tx"/>
                    </a:ext>
                  </a:extLst>
                </a:hlinkClick>
              </a:rPr>
              <a:t>@IOMCzechia</a:t>
            </a:r>
            <a:endParaRPr lang="cs-CZ" sz="2800">
              <a:solidFill>
                <a:schemeClr val="bg1"/>
              </a:solidFill>
            </a:endParaRPr>
          </a:p>
        </p:txBody>
      </p:sp>
      <p:sp>
        <p:nvSpPr>
          <p:cNvPr id="17" name="Subtitle 2">
            <a:extLst>
              <a:ext uri="{FF2B5EF4-FFF2-40B4-BE49-F238E27FC236}">
                <a16:creationId xmlns:a16="http://schemas.microsoft.com/office/drawing/2014/main" id="{C4B4EEA3-FC25-C75D-AD5F-72A79FD5D4D9}"/>
              </a:ext>
            </a:extLst>
          </p:cNvPr>
          <p:cNvSpPr txBox="true">
            <a:spLocks/>
          </p:cNvSpPr>
          <p:nvPr/>
        </p:nvSpPr>
        <p:spPr>
          <a:xfrm>
            <a:off x="2304045" y="3996776"/>
            <a:ext cx="3190946" cy="364900"/>
          </a:xfrm>
          <a:prstGeom prst="rect">
            <a:avLst/>
          </a:prstGeom>
        </p:spPr>
        <p:txBody>
          <a:bodyPr vert="horz" lIns="91440" tIns="45720" rIns="91440" bIns="45720" rtlCol="false">
            <a:normAutofit fontScale="70000" lnSpcReduction="20000"/>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800">
                <a:solidFill>
                  <a:schemeClr val="bg1"/>
                </a:solidFill>
                <a:hlinkClick r:id="rId11">
                  <a:extLst>
                    <a:ext uri="{A12FA001-AC4F-418D-AE19-62706E023703}">
                      <ahyp:hlinkClr xmlns:ahyp="http://schemas.microsoft.com/office/drawing/2018/hyperlinkcolor" val="tx"/>
                    </a:ext>
                  </a:extLst>
                </a:hlinkClick>
              </a:rPr>
              <a:t>@showcase/iom-czechia</a:t>
            </a:r>
            <a:endParaRPr lang="cs-CZ" sz="2800">
              <a:solidFill>
                <a:schemeClr val="bg1"/>
              </a:solidFill>
            </a:endParaRPr>
          </a:p>
        </p:txBody>
      </p:sp>
      <p:sp>
        <p:nvSpPr>
          <p:cNvPr id="18" name="Subtitle 2">
            <a:extLst>
              <a:ext uri="{FF2B5EF4-FFF2-40B4-BE49-F238E27FC236}">
                <a16:creationId xmlns:a16="http://schemas.microsoft.com/office/drawing/2014/main" id="{E0E94743-A1B9-C8B1-49DC-C89C58316996}"/>
              </a:ext>
            </a:extLst>
          </p:cNvPr>
          <p:cNvSpPr txBox="true">
            <a:spLocks/>
          </p:cNvSpPr>
          <p:nvPr/>
        </p:nvSpPr>
        <p:spPr>
          <a:xfrm>
            <a:off x="8771125" y="1660868"/>
            <a:ext cx="1989328" cy="364900"/>
          </a:xfrm>
          <a:prstGeom prst="rect">
            <a:avLst/>
          </a:prstGeom>
        </p:spPr>
        <p:txBody>
          <a:bodyPr vert="horz" lIns="91440" tIns="45720" rIns="91440" bIns="45720" rtlCol="false">
            <a:normAutofit fontScale="70000" lnSpcReduction="20000"/>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800">
                <a:solidFill>
                  <a:schemeClr val="bg1"/>
                </a:solidFill>
                <a:hlinkClick r:id="rId12">
                  <a:extLst>
                    <a:ext uri="{A12FA001-AC4F-418D-AE19-62706E023703}">
                      <ahyp:hlinkClr xmlns:ahyp="http://schemas.microsoft.com/office/drawing/2018/hyperlinkcolor" val="tx"/>
                    </a:ext>
                  </a:extLst>
                </a:hlinkClick>
              </a:rPr>
              <a:t>@IOMPrague</a:t>
            </a:r>
            <a:endParaRPr lang="cs-CZ" sz="2800">
              <a:solidFill>
                <a:schemeClr val="bg1"/>
              </a:solidFill>
            </a:endParaRPr>
          </a:p>
        </p:txBody>
      </p:sp>
      <p:sp>
        <p:nvSpPr>
          <p:cNvPr id="19" name="Subtitle 2">
            <a:extLst>
              <a:ext uri="{FF2B5EF4-FFF2-40B4-BE49-F238E27FC236}">
                <a16:creationId xmlns:a16="http://schemas.microsoft.com/office/drawing/2014/main" id="{C57A505C-4090-73CB-DE4F-EBB016D3231A}"/>
              </a:ext>
            </a:extLst>
          </p:cNvPr>
          <p:cNvSpPr txBox="true">
            <a:spLocks/>
          </p:cNvSpPr>
          <p:nvPr/>
        </p:nvSpPr>
        <p:spPr>
          <a:xfrm>
            <a:off x="8724710" y="2706802"/>
            <a:ext cx="2012310" cy="364900"/>
          </a:xfrm>
          <a:prstGeom prst="rect">
            <a:avLst/>
          </a:prstGeom>
        </p:spPr>
        <p:txBody>
          <a:bodyPr vert="horz" lIns="91440" tIns="45720" rIns="91440" bIns="45720" rtlCol="false">
            <a:normAutofit fontScale="70000" lnSpcReduction="20000"/>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800">
                <a:solidFill>
                  <a:schemeClr val="bg1"/>
                </a:solidFill>
                <a:hlinkClick r:id="rId13">
                  <a:extLst>
                    <a:ext uri="{A12FA001-AC4F-418D-AE19-62706E023703}">
                      <ahyp:hlinkClr xmlns:ahyp="http://schemas.microsoft.com/office/drawing/2018/hyperlinkcolor" val="tx"/>
                    </a:ext>
                  </a:extLst>
                </a:hlinkClick>
              </a:rPr>
              <a:t>@iom_czechia</a:t>
            </a:r>
            <a:endParaRPr lang="cs-CZ" sz="2800">
              <a:solidFill>
                <a:schemeClr val="bg1"/>
              </a:solidFill>
            </a:endParaRPr>
          </a:p>
        </p:txBody>
      </p:sp>
      <p:sp>
        <p:nvSpPr>
          <p:cNvPr id="20" name="Subtitle 2">
            <a:extLst>
              <a:ext uri="{FF2B5EF4-FFF2-40B4-BE49-F238E27FC236}">
                <a16:creationId xmlns:a16="http://schemas.microsoft.com/office/drawing/2014/main" id="{2F893B15-EDE6-6551-D801-FF86B45F1828}"/>
              </a:ext>
            </a:extLst>
          </p:cNvPr>
          <p:cNvSpPr txBox="true">
            <a:spLocks/>
          </p:cNvSpPr>
          <p:nvPr/>
        </p:nvSpPr>
        <p:spPr>
          <a:xfrm>
            <a:off x="8751295" y="3996775"/>
            <a:ext cx="1989328" cy="364900"/>
          </a:xfrm>
          <a:prstGeom prst="rect">
            <a:avLst/>
          </a:prstGeom>
        </p:spPr>
        <p:txBody>
          <a:bodyPr vert="horz" lIns="91440" tIns="45720" rIns="91440" bIns="45720" rtlCol="false">
            <a:normAutofit fontScale="70000" lnSpcReduction="20000"/>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800" u="sng">
                <a:solidFill>
                  <a:schemeClr val="bg1"/>
                </a:solidFill>
                <a:hlinkClick r:id="rId14">
                  <a:extLst>
                    <a:ext uri="{A12FA001-AC4F-418D-AE19-62706E023703}">
                      <ahyp:hlinkClr xmlns:ahyp="http://schemas.microsoft.com/office/drawing/2018/hyperlinkcolor" val="tx"/>
                    </a:ext>
                  </a:extLst>
                </a:hlinkClick>
              </a:rPr>
              <a:t>@iomczechia</a:t>
            </a:r>
            <a:endParaRPr lang="cs-CZ" sz="2800" u="sng">
              <a:solidFill>
                <a:schemeClr val="bg1"/>
              </a:solidFill>
            </a:endParaRPr>
          </a:p>
        </p:txBody>
      </p:sp>
      <p:pic>
        <p:nvPicPr>
          <p:cNvPr id="21" name="Obrázek 1">
            <a:extLst>
              <a:ext uri="{FF2B5EF4-FFF2-40B4-BE49-F238E27FC236}">
                <a16:creationId xmlns:a16="http://schemas.microsoft.com/office/drawing/2014/main" id="{C46456E0-9E76-201F-BE8C-1E7F3DEF0B5F}"/>
              </a:ext>
            </a:extLst>
          </p:cNvPr>
          <p:cNvPicPr>
            <a:picLocks noChangeAspect="true"/>
          </p:cNvPicPr>
          <p:nvPr/>
        </p:nvPicPr>
        <p:blipFill>
          <a:blip r:embed="rId15">
            <a:extLst>
              <a:ext uri="{28A0092B-C50C-407E-A947-70E740481C1C}">
                <a14:useLocalDpi xmlns:a14="http://schemas.microsoft.com/office/drawing/2010/main"/>
              </a:ext>
            </a:extLst>
          </a:blip>
          <a:srcRect/>
          <a:stretch/>
        </p:blipFill>
        <p:spPr>
          <a:xfrm>
            <a:off x="859953" y="4998867"/>
            <a:ext cx="783230" cy="783230"/>
          </a:xfrm>
          <a:prstGeom prst="rect">
            <a:avLst/>
          </a:prstGeom>
        </p:spPr>
      </p:pic>
      <p:sp>
        <p:nvSpPr>
          <p:cNvPr id="22" name="Subtitle 2">
            <a:extLst>
              <a:ext uri="{FF2B5EF4-FFF2-40B4-BE49-F238E27FC236}">
                <a16:creationId xmlns:a16="http://schemas.microsoft.com/office/drawing/2014/main" id="{D0080FA7-02C0-E46E-F436-360A1429A9B8}"/>
              </a:ext>
            </a:extLst>
          </p:cNvPr>
          <p:cNvSpPr txBox="true">
            <a:spLocks/>
          </p:cNvSpPr>
          <p:nvPr/>
        </p:nvSpPr>
        <p:spPr>
          <a:xfrm>
            <a:off x="2304045" y="5208032"/>
            <a:ext cx="3190946" cy="364900"/>
          </a:xfrm>
          <a:prstGeom prst="rect">
            <a:avLst/>
          </a:prstGeom>
        </p:spPr>
        <p:txBody>
          <a:bodyPr vert="horz" lIns="91440" tIns="45720" rIns="91440" bIns="45720" rtlCol="false">
            <a:normAutofit fontScale="70000" lnSpcReduction="20000"/>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800">
                <a:solidFill>
                  <a:schemeClr val="bg1"/>
                </a:solidFill>
                <a:hlinkClick r:id="rId16">
                  <a:extLst>
                    <a:ext uri="{A12FA001-AC4F-418D-AE19-62706E023703}">
                      <ahyp:hlinkClr xmlns:ahyp="http://schemas.microsoft.com/office/drawing/2018/hyperlinkcolor" val="tx"/>
                    </a:ext>
                  </a:extLst>
                </a:hlinkClick>
              </a:rPr>
              <a:t>@IOMCzechia</a:t>
            </a:r>
            <a:endParaRPr lang="cs-CZ" sz="2800">
              <a:solidFill>
                <a:schemeClr val="bg1"/>
              </a:solidFill>
            </a:endParaRPr>
          </a:p>
        </p:txBody>
      </p:sp>
      <p:pic>
        <p:nvPicPr>
          <p:cNvPr id="23" name="Obrázek 5">
            <a:extLst>
              <a:ext uri="{FF2B5EF4-FFF2-40B4-BE49-F238E27FC236}">
                <a16:creationId xmlns:a16="http://schemas.microsoft.com/office/drawing/2014/main" id="{8E166D05-0391-6773-0DAA-D69211831921}"/>
              </a:ext>
            </a:extLst>
          </p:cNvPr>
          <p:cNvPicPr>
            <a:picLocks noChangeAspect="true"/>
          </p:cNvPicPr>
          <p:nvPr/>
        </p:nvPicPr>
        <p:blipFill>
          <a:blip cstate="hqprint" r:embed="rId17">
            <a:extLst>
              <a:ext uri="{28A0092B-C50C-407E-A947-70E740481C1C}">
                <a14:useLocalDpi xmlns:a14="http://schemas.microsoft.com/office/drawing/2010/main"/>
              </a:ext>
            </a:extLst>
          </a:blip>
          <a:srcRect/>
          <a:stretch/>
        </p:blipFill>
        <p:spPr>
          <a:xfrm>
            <a:off x="7643747" y="4998867"/>
            <a:ext cx="680431" cy="783230"/>
          </a:xfrm>
          <a:prstGeom prst="rect">
            <a:avLst/>
          </a:prstGeom>
        </p:spPr>
      </p:pic>
      <p:sp>
        <p:nvSpPr>
          <p:cNvPr id="24" name="Subtitle 2">
            <a:extLst>
              <a:ext uri="{FF2B5EF4-FFF2-40B4-BE49-F238E27FC236}">
                <a16:creationId xmlns:a16="http://schemas.microsoft.com/office/drawing/2014/main" id="{0406F00A-3F33-A908-DACE-EABFEDB31C4F}"/>
              </a:ext>
            </a:extLst>
          </p:cNvPr>
          <p:cNvSpPr txBox="true">
            <a:spLocks/>
          </p:cNvSpPr>
          <p:nvPr/>
        </p:nvSpPr>
        <p:spPr>
          <a:xfrm>
            <a:off x="8771125" y="5208031"/>
            <a:ext cx="2589932" cy="1015613"/>
          </a:xfrm>
          <a:prstGeom prst="rect">
            <a:avLst/>
          </a:prstGeom>
        </p:spPr>
        <p:txBody>
          <a:bodyPr vert="horz" lIns="91440" tIns="45720" rIns="91440" bIns="45720" rtlCol="false">
            <a:normAutofit/>
          </a:bodyPr>
          <a:ls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a:lstStyle>
          <a:p>
            <a:pPr algn="l"/>
            <a:r>
              <a:rPr lang="en-US" sz="2200" u="sng">
                <a:solidFill>
                  <a:schemeClr val="bg1"/>
                </a:solidFill>
                <a:hlinkClick r:id="rId18">
                  <a:extLst>
                    <a:ext uri="{A12FA001-AC4F-418D-AE19-62706E023703}">
                      <ahyp:hlinkClr xmlns:ahyp="http://schemas.microsoft.com/office/drawing/2018/hyperlinkcolor" val="tx"/>
                    </a:ext>
                  </a:extLst>
                </a:hlinkClick>
              </a:rPr>
              <a:t>Podcast</a:t>
            </a:r>
            <a:r>
              <a:rPr lang="en-US" sz="2200" u="sng">
                <a:solidFill>
                  <a:schemeClr val="bg1"/>
                </a:solidFill>
              </a:rPr>
              <a:t> – Aby </a:t>
            </a:r>
            <a:r>
              <a:rPr lang="en-US" sz="2200" u="sng" err="true">
                <a:solidFill>
                  <a:schemeClr val="bg1"/>
                </a:solidFill>
              </a:rPr>
              <a:t>nebe</a:t>
            </a:r>
            <a:r>
              <a:rPr lang="en-US" sz="2200" u="sng">
                <a:solidFill>
                  <a:schemeClr val="bg1"/>
                </a:solidFill>
              </a:rPr>
              <a:t> nespadlo</a:t>
            </a:r>
            <a:endParaRPr lang="cs-CZ" sz="2200" u="sng">
              <a:solidFill>
                <a:schemeClr val="bg1"/>
              </a:solidFill>
            </a:endParaRPr>
          </a:p>
        </p:txBody>
      </p:sp>
      <p:pic>
        <p:nvPicPr>
          <p:cNvPr id="33" name="Picture Placeholder 32" descr="A logo on a black background&#10;&#10;Description automatically generated">
            <a:extLst>
              <a:ext uri="{FF2B5EF4-FFF2-40B4-BE49-F238E27FC236}">
                <a16:creationId xmlns:a16="http://schemas.microsoft.com/office/drawing/2014/main" id="{9BE8CF93-E178-F542-523B-F14851819740}"/>
              </a:ext>
            </a:extLst>
          </p:cNvPr>
          <p:cNvPicPr>
            <a:picLocks noGrp="true" noChangeAspect="true"/>
          </p:cNvPicPr>
          <p:nvPr>
            <p:ph type="pic" sz="quarter" idx="29"/>
          </p:nvPr>
        </p:nvPicPr>
        <p:blipFill>
          <a:blip cstate="hqprint" r:embed="rId19">
            <a:extLst>
              <a:ext uri="{28A0092B-C50C-407E-A947-70E740481C1C}">
                <a14:useLocalDpi xmlns:a14="http://schemas.microsoft.com/office/drawing/2010/main"/>
              </a:ext>
            </a:extLst>
          </a:blip>
          <a:srcRect/>
          <a:stretch>
            <a:fillRect/>
          </a:stretch>
        </p:blipFill>
        <p:spPr>
          <a:xfrm>
            <a:off x="5075303" y="5898622"/>
            <a:ext cx="2038716" cy="764519"/>
          </a:xfrm>
        </p:spPr>
      </p:pic>
    </p:spTree>
    <p:extLst>
      <p:ext uri="{BB962C8B-B14F-4D97-AF65-F5344CB8AC3E}">
        <p14:creationId xmlns:p14="http://schemas.microsoft.com/office/powerpoint/2010/main" val="358983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5" name="Picture Placeholder 24" descr="Logo&#10;&#10;Description automatically generated with low confidence">
            <a:extLst>
              <a:ext uri="{FF2B5EF4-FFF2-40B4-BE49-F238E27FC236}">
                <a16:creationId xmlns:a16="http://schemas.microsoft.com/office/drawing/2014/main" id="{1C1A922A-241D-FD4B-9C21-772CBA9E7324}"/>
              </a:ext>
            </a:extLst>
          </p:cNvPr>
          <p:cNvPicPr>
            <a:picLocks noGrp="true" noChangeAspect="true"/>
          </p:cNvPicPr>
          <p:nvPr>
            <p:ph type="pic" sz="quarter" idx="15"/>
          </p:nvPr>
        </p:nvPicPr>
        <p:blipFill rotWithShape="true">
          <a:blip cstate="hqprint" r:embed="rId2">
            <a:extLst>
              <a:ext uri="{28A0092B-C50C-407E-A947-70E740481C1C}">
                <a14:useLocalDpi xmlns:a14="http://schemas.microsoft.com/office/drawing/2010/main"/>
              </a:ext>
            </a:extLst>
          </a:blip>
          <a:srcRect/>
          <a:stretch>
            <a:fillRect/>
          </a:stretch>
        </p:blipFill>
        <p:spPr/>
      </p:pic>
      <p:pic>
        <p:nvPicPr>
          <p:cNvPr id="3" name="Picture Placeholder 2" descr="A person holding a blue card&#10;&#10;Description automatically generated">
            <a:extLst>
              <a:ext uri="{FF2B5EF4-FFF2-40B4-BE49-F238E27FC236}">
                <a16:creationId xmlns:a16="http://schemas.microsoft.com/office/drawing/2014/main" id="{00B7A377-B3F9-58C1-2E06-FEAE52B6E027}"/>
              </a:ext>
            </a:extLst>
          </p:cNvPr>
          <p:cNvPicPr>
            <a:picLocks noGrp="true" noChangeAspect="true"/>
          </p:cNvPicPr>
          <p:nvPr>
            <p:ph type="pic" sz="quarter" idx="10"/>
          </p:nvPr>
        </p:nvPicPr>
        <p:blipFill>
          <a:blip cstate="hqprint" r:embed="rId3">
            <a:extLst>
              <a:ext uri="{28A0092B-C50C-407E-A947-70E740481C1C}">
                <a14:useLocalDpi xmlns:a14="http://schemas.microsoft.com/office/drawing/2010/main"/>
              </a:ext>
            </a:extLst>
          </a:blip>
          <a:srcRect/>
          <a:stretch>
            <a:fillRect/>
          </a:stretch>
        </p:blipFill>
        <p:spPr/>
      </p:pic>
      <p:sp>
        <p:nvSpPr>
          <p:cNvPr id="19" name="TextBox 18">
            <a:extLst>
              <a:ext uri="{FF2B5EF4-FFF2-40B4-BE49-F238E27FC236}">
                <a16:creationId xmlns:a16="http://schemas.microsoft.com/office/drawing/2014/main" id="{830380C7-C3C4-4D42-928E-840FAE363301}"/>
              </a:ext>
            </a:extLst>
          </p:cNvPr>
          <p:cNvSpPr txBox="true"/>
          <p:nvPr/>
        </p:nvSpPr>
        <p:spPr>
          <a:xfrm>
            <a:off x="5010183" y="4095458"/>
            <a:ext cx="3480674" cy="1815882"/>
          </a:xfrm>
          <a:prstGeom prst="rect">
            <a:avLst/>
          </a:prstGeom>
          <a:noFill/>
        </p:spPr>
        <p:txBody>
          <a:bodyPr wrap="square" lIns="0" tIns="45720" rIns="91440" bIns="45720" rtlCol="false" anchor="t">
            <a:spAutoFit/>
          </a:bodyPr>
          <a:lstStyle/>
          <a:p>
            <a:r>
              <a:rPr lang="cs-CZ" sz="1400">
                <a:latin typeface="Calibri" panose="020F0502020204030204" pitchFamily="34" charset="0"/>
                <a:cs typeface="Calibri" panose="020F0502020204030204" pitchFamily="34" charset="0"/>
              </a:rPr>
              <a:t>MEZINÁRODNÍ ORGANIZACE PRO MIGRACI</a:t>
            </a:r>
            <a:endParaRPr lang="en-US" sz="1400">
              <a:latin typeface="Calibri" panose="020F0502020204030204" pitchFamily="34" charset="0"/>
              <a:cs typeface="Calibri" panose="020F0502020204030204" pitchFamily="34" charset="0"/>
            </a:endParaRPr>
          </a:p>
          <a:p>
            <a:r>
              <a:rPr lang="cs-CZ" sz="1400">
                <a:latin typeface="Calibri" panose="020F0502020204030204" pitchFamily="34" charset="0"/>
                <a:cs typeface="Calibri" panose="020F0502020204030204" pitchFamily="34" charset="0"/>
              </a:rPr>
              <a:t>(IOM CZECHIA)</a:t>
            </a:r>
          </a:p>
          <a:p>
            <a:r>
              <a:rPr lang="cs-CZ" sz="1400">
                <a:latin typeface="Calibri" panose="020F0502020204030204" pitchFamily="34" charset="0"/>
                <a:cs typeface="Calibri" panose="020F0502020204030204" pitchFamily="34" charset="0"/>
              </a:rPr>
              <a:t>PRVNÍHO PLUKU 621/8a</a:t>
            </a:r>
            <a:endParaRPr lang="en-US" sz="1400">
              <a:latin typeface="Calibri" panose="020F0502020204030204" pitchFamily="34" charset="0"/>
              <a:cs typeface="Calibri" panose="020F0502020204030204" pitchFamily="34" charset="0"/>
            </a:endParaRPr>
          </a:p>
          <a:p>
            <a:r>
              <a:rPr lang="cs-CZ" sz="1400">
                <a:latin typeface="Calibri" panose="020F0502020204030204" pitchFamily="34" charset="0"/>
                <a:cs typeface="Calibri" panose="020F0502020204030204" pitchFamily="34" charset="0"/>
              </a:rPr>
              <a:t>PRAHA 8</a:t>
            </a:r>
          </a:p>
          <a:p>
            <a:r>
              <a:rPr lang="cs-CZ" sz="1400">
                <a:latin typeface="Calibri" panose="020F0502020204030204" pitchFamily="34" charset="0"/>
                <a:cs typeface="Calibri" panose="020F0502020204030204" pitchFamily="34" charset="0"/>
              </a:rPr>
              <a:t>ČESKÁ REPUBLIKA</a:t>
            </a:r>
            <a:endParaRPr lang="en-US" sz="1400">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a:p>
            <a:r>
              <a:rPr lang="en-US" sz="1400">
                <a:latin typeface="Calibri"/>
                <a:cs typeface="Calibri"/>
              </a:rPr>
              <a:t>m</a:t>
            </a:r>
            <a:r>
              <a:rPr lang="cs-CZ" sz="1400" err="true">
                <a:latin typeface="Calibri"/>
                <a:cs typeface="Calibri"/>
              </a:rPr>
              <a:t>fisar</a:t>
            </a:r>
            <a:r>
              <a:rPr lang="en-US" sz="1400">
                <a:latin typeface="Calibri"/>
                <a:cs typeface="Calibri"/>
              </a:rPr>
              <a:t>ova@iom.int</a:t>
            </a:r>
          </a:p>
          <a:p>
            <a:r>
              <a:rPr lang="en-US" sz="1400">
                <a:latin typeface="Calibri"/>
                <a:cs typeface="Calibri"/>
              </a:rPr>
              <a:t>+420</a:t>
            </a:r>
            <a:r>
              <a:rPr lang="cs-CZ" sz="1400">
                <a:latin typeface="Calibri"/>
                <a:cs typeface="Calibri"/>
              </a:rPr>
              <a:t> 737 400 020</a:t>
            </a:r>
            <a:endParaRPr lang="en-US"/>
          </a:p>
        </p:txBody>
      </p:sp>
      <p:sp>
        <p:nvSpPr>
          <p:cNvPr id="20" name="Rectangle 19">
            <a:extLst>
              <a:ext uri="{FF2B5EF4-FFF2-40B4-BE49-F238E27FC236}">
                <a16:creationId xmlns:a16="http://schemas.microsoft.com/office/drawing/2014/main" id="{5F191D71-D261-9A40-AA13-F86AB416A27A}"/>
              </a:ext>
            </a:extLst>
          </p:cNvPr>
          <p:cNvSpPr/>
          <p:nvPr/>
        </p:nvSpPr>
        <p:spPr>
          <a:xfrm>
            <a:off x="5010183" y="3366814"/>
            <a:ext cx="791692" cy="307777"/>
          </a:xfrm>
          <a:prstGeom prst="rect">
            <a:avLst/>
          </a:prstGeom>
        </p:spPr>
        <p:txBody>
          <a:bodyPr wrap="none" lIns="0">
            <a:spAutoFit/>
          </a:bodyPr>
          <a:lstStyle/>
          <a:p>
            <a:r>
              <a:rPr lang="cs-CZ" sz="1400" b="true">
                <a:latin typeface="Calibri" panose="020F0502020204030204" pitchFamily="34" charset="0"/>
                <a:cs typeface="Calibri" panose="020F0502020204030204" pitchFamily="34" charset="0"/>
              </a:rPr>
              <a:t>K</a:t>
            </a:r>
            <a:r>
              <a:rPr lang="en-US" sz="1400" b="true">
                <a:latin typeface="Calibri" panose="020F0502020204030204" pitchFamily="34" charset="0"/>
                <a:cs typeface="Calibri" panose="020F0502020204030204" pitchFamily="34" charset="0"/>
              </a:rPr>
              <a:t>ONTA</a:t>
            </a:r>
            <a:r>
              <a:rPr lang="cs-CZ" sz="1400" b="true">
                <a:latin typeface="Calibri" panose="020F0502020204030204" pitchFamily="34" charset="0"/>
                <a:cs typeface="Calibri" panose="020F0502020204030204" pitchFamily="34" charset="0"/>
              </a:rPr>
              <a:t>K</a:t>
            </a:r>
            <a:r>
              <a:rPr lang="en-US" sz="1400" b="true">
                <a:latin typeface="Calibri" panose="020F0502020204030204" pitchFamily="34" charset="0"/>
                <a:cs typeface="Calibri" panose="020F0502020204030204" pitchFamily="34" charset="0"/>
              </a:rPr>
              <a:t>T</a:t>
            </a:r>
          </a:p>
        </p:txBody>
      </p:sp>
      <p:sp>
        <p:nvSpPr>
          <p:cNvPr id="21" name="Rectangle 20">
            <a:extLst>
              <a:ext uri="{FF2B5EF4-FFF2-40B4-BE49-F238E27FC236}">
                <a16:creationId xmlns:a16="http://schemas.microsoft.com/office/drawing/2014/main" id="{8424B80E-3653-4B4F-88E4-A3DAADCB25C9}"/>
              </a:ext>
            </a:extLst>
          </p:cNvPr>
          <p:cNvSpPr/>
          <p:nvPr/>
        </p:nvSpPr>
        <p:spPr>
          <a:xfrm>
            <a:off x="5010185" y="1181750"/>
            <a:ext cx="9618531" cy="1261884"/>
          </a:xfrm>
          <a:prstGeom prst="rect">
            <a:avLst/>
          </a:prstGeom>
        </p:spPr>
        <p:txBody>
          <a:bodyPr wrap="square" lIns="0" tIns="45720" rIns="91440" bIns="45720" anchor="t">
            <a:spAutoFit/>
          </a:bodyPr>
          <a:lstStyle/>
          <a:p>
            <a:r>
              <a:rPr lang="cs-CZ" sz="4800" b="true">
                <a:latin typeface="Calibri"/>
                <a:cs typeface="Calibri"/>
              </a:rPr>
              <a:t>DĚKUJEME ZA POZORNOST</a:t>
            </a:r>
            <a:endParaRPr lang="en-US" sz="4800" b="true">
              <a:latin typeface="Calibri"/>
              <a:cs typeface="Calibri"/>
            </a:endParaRPr>
          </a:p>
          <a:p>
            <a:endParaRPr lang="cs-CZ" sz="2800">
              <a:latin typeface="Calibri"/>
              <a:cs typeface="Calibri"/>
            </a:endParaRPr>
          </a:p>
        </p:txBody>
      </p:sp>
      <p:cxnSp>
        <p:nvCxnSpPr>
          <p:cNvPr id="22" name="Straight Connector 21">
            <a:extLst>
              <a:ext uri="{FF2B5EF4-FFF2-40B4-BE49-F238E27FC236}">
                <a16:creationId xmlns:a16="http://schemas.microsoft.com/office/drawing/2014/main" id="{A9AFD16B-A653-4845-B4E8-AB8B48711500}"/>
              </a:ext>
            </a:extLst>
          </p:cNvPr>
          <p:cNvCxnSpPr/>
          <p:nvPr/>
        </p:nvCxnSpPr>
        <p:spPr>
          <a:xfrm flipH="true">
            <a:off x="5010185" y="3233238"/>
            <a:ext cx="907551"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58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182188" y="188576"/>
            <a:ext cx="9947366" cy="1402916"/>
          </a:xfrm>
        </p:spPr>
        <p:txBody>
          <a:bodyPr/>
          <a:lstStyle/>
          <a:p>
            <a:r>
              <a:rPr lang="cs-CZ"/>
              <a:t>MEZINÁRODNÍ ORGANIZACE PRO MIGRACI</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1182188" y="1530532"/>
            <a:ext cx="10379247" cy="4771219"/>
          </a:xfrm>
        </p:spPr>
        <p:txBody>
          <a:bodyPr vert="horz" lIns="91440" tIns="45720" rIns="91440" bIns="45720" rtlCol="false" anchor="t">
            <a:normAutofit fontScale="25000" lnSpcReduction="20000"/>
          </a:bodyPr>
          <a:lstStyle/>
          <a:p>
            <a:pPr marL="287020" indent="-276225" algn="just">
              <a:buFont typeface="Arial" panose="020B0604020202020204" pitchFamily="34" charset="0"/>
              <a:buChar char="•"/>
            </a:pPr>
            <a:r>
              <a:rPr lang="cs-CZ" sz="8000">
                <a:solidFill>
                  <a:schemeClr val="tx1"/>
                </a:solidFill>
                <a:ea typeface="+mj-ea"/>
                <a:cs typeface="+mj-cs"/>
              </a:rPr>
              <a:t>Byla založena v roce 1951 a je vedoucí mezivládní organizací v oblasti migrace. </a:t>
            </a:r>
            <a:endParaRPr lang="en-US">
              <a:solidFill>
                <a:schemeClr val="tx1"/>
              </a:solidFill>
              <a:ea typeface="+mj-ea"/>
              <a:cs typeface="+mj-cs"/>
            </a:endParaRPr>
          </a:p>
          <a:p>
            <a:pPr marL="287020" indent="-276225" algn="just">
              <a:buFont typeface="Arial" panose="020B0604020202020204" pitchFamily="34" charset="0"/>
              <a:buChar char="•"/>
            </a:pPr>
            <a:r>
              <a:rPr lang="cs-CZ" sz="8000">
                <a:solidFill>
                  <a:schemeClr val="tx1"/>
                </a:solidFill>
                <a:ea typeface="+mj-ea"/>
                <a:cs typeface="+mj-cs"/>
              </a:rPr>
              <a:t>Působí v ČR od roku 1998.</a:t>
            </a:r>
            <a:endParaRPr lang="cs-CZ" sz="8000">
              <a:solidFill>
                <a:schemeClr val="tx1"/>
              </a:solidFill>
              <a:ea typeface="+mj-ea"/>
              <a:cs typeface="Calibri" panose="020F0502020204030204"/>
            </a:endParaRPr>
          </a:p>
          <a:p>
            <a:pPr marL="287020" indent="-276225" algn="just">
              <a:buFont typeface="Arial" panose="020B0604020202020204" pitchFamily="34" charset="0"/>
              <a:buChar char="•"/>
            </a:pPr>
            <a:r>
              <a:rPr lang="cs-CZ" sz="8000">
                <a:solidFill>
                  <a:schemeClr val="tx1"/>
                </a:solidFill>
                <a:ea typeface="+mj-ea"/>
                <a:cs typeface="+mj-cs"/>
              </a:rPr>
              <a:t>Do systému OSN byla připojena v roce 2016.</a:t>
            </a:r>
            <a:endParaRPr lang="cs-CZ" sz="8000">
              <a:solidFill>
                <a:schemeClr val="tx1"/>
              </a:solidFill>
              <a:ea typeface="+mj-ea"/>
              <a:cs typeface="Calibri"/>
            </a:endParaRPr>
          </a:p>
          <a:p>
            <a:pPr marL="287020" indent="-276225" algn="just">
              <a:buFont typeface="Arial" panose="020B0604020202020204" pitchFamily="34" charset="0"/>
              <a:buChar char="•"/>
            </a:pPr>
            <a:r>
              <a:rPr lang="cs-CZ" sz="8000">
                <a:solidFill>
                  <a:schemeClr val="tx1"/>
                </a:solidFill>
                <a:ea typeface="+mj-ea"/>
                <a:cs typeface="+mj-cs"/>
              </a:rPr>
              <a:t>Má 175 členských států a působí ve více než 100 zemích.</a:t>
            </a:r>
            <a:endParaRPr lang="cs-CZ" sz="8000">
              <a:solidFill>
                <a:schemeClr val="tx1"/>
              </a:solidFill>
              <a:ea typeface="+mj-ea"/>
              <a:cs typeface="Calibri" panose="020F0502020204030204"/>
            </a:endParaRPr>
          </a:p>
          <a:p>
            <a:pPr marL="287020" indent="-276225">
              <a:buFont typeface="Arial" panose="020B0604020202020204" pitchFamily="34" charset="0"/>
              <a:buChar char="•"/>
            </a:pPr>
            <a:r>
              <a:rPr lang="cs-CZ" sz="8000">
                <a:solidFill>
                  <a:schemeClr val="tx1"/>
                </a:solidFill>
                <a:ea typeface="+mj-ea"/>
                <a:cs typeface="+mj-cs"/>
              </a:rPr>
              <a:t>Řídí se zásadou, že humánní a řízená migrace je přínosem pro migranty i společnost. </a:t>
            </a:r>
            <a:endParaRPr lang="cs-CZ" sz="8000">
              <a:solidFill>
                <a:schemeClr val="tx1"/>
              </a:solidFill>
              <a:ea typeface="+mj-ea"/>
              <a:cs typeface="Calibri" panose="020F0502020204030204"/>
            </a:endParaRPr>
          </a:p>
          <a:p>
            <a:pPr marL="287020" indent="-276225" algn="just">
              <a:buFont typeface="Arial" panose="020B0604020202020204" pitchFamily="34" charset="0"/>
              <a:buChar char="•"/>
            </a:pPr>
            <a:r>
              <a:rPr lang="cs-CZ" sz="8000">
                <a:solidFill>
                  <a:schemeClr val="tx1"/>
                </a:solidFill>
                <a:ea typeface="+mj-ea"/>
                <a:cs typeface="+mj-cs"/>
              </a:rPr>
              <a:t>Mezi její hlavní činnosti patří:</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Integrace a adaptace cizinců v ČR</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Ochrana migrantů</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Migrace a rozvoj</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Pracovní migrace</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Prevence a boj proti obchodování s lidmi</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Budování kapacit v migračním managementu</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Sdílení informací o problematice migrace</a:t>
            </a:r>
            <a:endParaRPr lang="cs-CZ" sz="8000">
              <a:solidFill>
                <a:schemeClr val="tx1"/>
              </a:solidFill>
              <a:ea typeface="+mj-ea"/>
              <a:cs typeface="Calibri" panose="020F0502020204030204"/>
            </a:endParaRPr>
          </a:p>
          <a:p>
            <a:pPr marL="801370" indent="-339725" algn="just">
              <a:buFont typeface="Courier New" panose="02070309020205020404" pitchFamily="49" charset="0"/>
              <a:buChar char="o"/>
            </a:pPr>
            <a:r>
              <a:rPr lang="cs-CZ" sz="8000">
                <a:solidFill>
                  <a:schemeClr val="tx1"/>
                </a:solidFill>
                <a:ea typeface="+mj-ea"/>
                <a:cs typeface="+mj-cs"/>
              </a:rPr>
              <a:t>Dobrovolné návraty a reintegrace</a:t>
            </a:r>
            <a:endParaRPr lang="cs-CZ" sz="8000">
              <a:solidFill>
                <a:schemeClr val="tx1"/>
              </a:solidFill>
              <a:ea typeface="+mj-ea"/>
              <a:cs typeface="Calibri" panose="020F0502020204030204"/>
            </a:endParaRPr>
          </a:p>
          <a:p>
            <a:pPr marL="467995" indent="-457200">
              <a:buFont typeface="Arial" panose="020B0604020202020204" pitchFamily="34" charset="0"/>
              <a:buChar char="•"/>
            </a:pPr>
            <a:endParaRPr lang="cs-CZ">
              <a:solidFill>
                <a:schemeClr val="tx1"/>
              </a:solidFill>
              <a:ea typeface="+mj-ea"/>
              <a:cs typeface="Calibri" panose="020F0502020204030204"/>
            </a:endParaRPr>
          </a:p>
          <a:p>
            <a:pPr marL="467995" indent="-457200">
              <a:buFont typeface="Arial" panose="020B0604020202020204" pitchFamily="34" charset="0"/>
              <a:buChar char="•"/>
            </a:pPr>
            <a:endParaRPr lang="cs-CZ">
              <a:solidFill>
                <a:schemeClr val="tx1"/>
              </a:solidFill>
              <a:ea typeface="+mj-ea"/>
              <a:cs typeface="Calibri" panose="020F0502020204030204"/>
            </a:endParaRPr>
          </a:p>
          <a:p>
            <a:pPr marL="467995" indent="-457200">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367737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182189" y="188576"/>
            <a:ext cx="10061916" cy="1402916"/>
          </a:xfrm>
        </p:spPr>
        <p:txBody>
          <a:bodyPr/>
          <a:lstStyle/>
          <a:p>
            <a:r>
              <a:rPr lang="cs-CZ"/>
              <a:t>AKTIVITY IOM V RÁMCI PODPORY ORP</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1182188" y="1530532"/>
            <a:ext cx="10379248" cy="4771219"/>
          </a:xfrm>
        </p:spPr>
        <p:txBody>
          <a:bodyPr vert="horz" lIns="91440" tIns="45720" rIns="91440" bIns="45720" rtlCol="false" anchor="t">
            <a:normAutofit fontScale="92500" lnSpcReduction="10000"/>
          </a:bodyPr>
          <a:lstStyle/>
          <a:p>
            <a:pPr marL="285750" indent="-285750">
              <a:buChar char="•"/>
            </a:pPr>
            <a:r>
              <a:rPr lang="cs-CZ">
                <a:solidFill>
                  <a:schemeClr val="tx1"/>
                </a:solidFill>
                <a:ea typeface="+mj-ea"/>
                <a:cs typeface="+mj-cs"/>
              </a:rPr>
              <a:t>Nabídka komplexního balíčku aktivit s cílem posílit stávající kapacity a propojit všechny relevantní aktéry v oblasti práce s držiteli dočasné ochrany</a:t>
            </a:r>
            <a:endParaRPr lang="en-US">
              <a:solidFill>
                <a:schemeClr val="tx1"/>
              </a:solidFill>
              <a:ea typeface="+mj-ea"/>
              <a:cs typeface="Calibri" panose="020F0502020204030204"/>
            </a:endParaRPr>
          </a:p>
          <a:p>
            <a:pPr marL="287020" indent="-276225">
              <a:buFont typeface="Arial" panose="020B0604020202020204" pitchFamily="34" charset="0"/>
              <a:buChar char="•"/>
            </a:pPr>
            <a:r>
              <a:rPr lang="cs-CZ">
                <a:solidFill>
                  <a:schemeClr val="tx1"/>
                </a:solidFill>
                <a:ea typeface="+mj-ea"/>
                <a:cs typeface="+mj-cs"/>
              </a:rPr>
              <a:t>Hlavní oblasti podpory:</a:t>
            </a:r>
            <a:endParaRPr lang="cs-CZ">
              <a:solidFill>
                <a:schemeClr val="tx1"/>
              </a:solidFill>
              <a:ea typeface="+mj-ea"/>
              <a:cs typeface="Calibri"/>
            </a:endParaRPr>
          </a:p>
          <a:p>
            <a:pPr marL="1028700" indent="-514350">
              <a:buAutoNum type="arabicPeriod"/>
            </a:pPr>
            <a:r>
              <a:rPr lang="cs-CZ">
                <a:solidFill>
                  <a:schemeClr val="tx1"/>
                </a:solidFill>
                <a:ea typeface="+mj-ea"/>
                <a:cs typeface="+mj-cs"/>
              </a:rPr>
              <a:t>Bydlení a podpora správy hromadných ubytovacích zařízení</a:t>
            </a:r>
            <a:endParaRPr lang="cs-CZ">
              <a:solidFill>
                <a:schemeClr val="tx1"/>
              </a:solidFill>
              <a:ea typeface="+mj-ea"/>
              <a:cs typeface="Calibri"/>
            </a:endParaRPr>
          </a:p>
          <a:p>
            <a:pPr marL="1028700" indent="-514350">
              <a:buAutoNum type="arabicPeriod"/>
            </a:pPr>
            <a:r>
              <a:rPr lang="cs-CZ">
                <a:solidFill>
                  <a:schemeClr val="tx1"/>
                </a:solidFill>
                <a:ea typeface="+mj-ea"/>
                <a:cs typeface="+mj-cs"/>
              </a:rPr>
              <a:t>Prevence kriminality a spolupráce policie s veřejností      („</a:t>
            </a:r>
            <a:r>
              <a:rPr lang="cs-CZ" err="true">
                <a:solidFill>
                  <a:schemeClr val="tx1"/>
                </a:solidFill>
                <a:ea typeface="+mj-ea"/>
                <a:cs typeface="+mj-cs"/>
              </a:rPr>
              <a:t>Community</a:t>
            </a:r>
            <a:r>
              <a:rPr lang="cs-CZ">
                <a:solidFill>
                  <a:schemeClr val="tx1"/>
                </a:solidFill>
                <a:ea typeface="+mj-ea"/>
                <a:cs typeface="+mj-cs"/>
              </a:rPr>
              <a:t> </a:t>
            </a:r>
            <a:r>
              <a:rPr lang="cs-CZ" err="true">
                <a:solidFill>
                  <a:schemeClr val="tx1"/>
                </a:solidFill>
                <a:ea typeface="+mj-ea"/>
                <a:cs typeface="+mj-cs"/>
              </a:rPr>
              <a:t>Policing</a:t>
            </a:r>
            <a:r>
              <a:rPr lang="cs-CZ">
                <a:solidFill>
                  <a:schemeClr val="tx1"/>
                </a:solidFill>
                <a:ea typeface="+mj-ea"/>
                <a:cs typeface="+mj-cs"/>
              </a:rPr>
              <a:t>“)</a:t>
            </a:r>
            <a:endParaRPr lang="cs-CZ">
              <a:solidFill>
                <a:schemeClr val="tx1"/>
              </a:solidFill>
              <a:ea typeface="+mj-ea"/>
              <a:cs typeface="Calibri"/>
            </a:endParaRPr>
          </a:p>
          <a:p>
            <a:pPr marL="1028700" indent="-514350">
              <a:buAutoNum type="arabicPeriod"/>
            </a:pPr>
            <a:r>
              <a:rPr lang="cs-CZ">
                <a:solidFill>
                  <a:schemeClr val="tx1"/>
                </a:solidFill>
                <a:ea typeface="+mj-ea"/>
                <a:cs typeface="+mj-cs"/>
              </a:rPr>
              <a:t>Migrační politika</a:t>
            </a:r>
            <a:endParaRPr lang="cs-CZ">
              <a:solidFill>
                <a:schemeClr val="tx1"/>
              </a:solidFill>
              <a:ea typeface="+mj-ea"/>
              <a:cs typeface="Calibri"/>
            </a:endParaRPr>
          </a:p>
          <a:p>
            <a:pPr marL="1028700" indent="-514350">
              <a:buAutoNum type="arabicPeriod"/>
            </a:pPr>
            <a:r>
              <a:rPr lang="cs-CZ">
                <a:solidFill>
                  <a:schemeClr val="tx1"/>
                </a:solidFill>
                <a:ea typeface="+mj-ea"/>
                <a:cs typeface="+mj-cs"/>
              </a:rPr>
              <a:t>Zaměstnávání cizinců a prevence pracovního vykořisťování</a:t>
            </a:r>
            <a:endParaRPr lang="cs-CZ">
              <a:solidFill>
                <a:schemeClr val="tx1"/>
              </a:solidFill>
              <a:ea typeface="+mj-ea"/>
              <a:cs typeface="Calibri"/>
            </a:endParaRPr>
          </a:p>
          <a:p>
            <a:pPr marL="1028700" indent="-514350">
              <a:buAutoNum type="arabicPeriod"/>
            </a:pPr>
            <a:r>
              <a:rPr lang="cs-CZ">
                <a:solidFill>
                  <a:schemeClr val="tx1"/>
                </a:solidFill>
                <a:ea typeface="+mj-ea"/>
                <a:cs typeface="+mj-cs"/>
              </a:rPr>
              <a:t>Posilování odborných kapacit a poskytování a šíření informací</a:t>
            </a:r>
            <a:endParaRPr lang="cs-CZ">
              <a:solidFill>
                <a:schemeClr val="tx1"/>
              </a:solidFill>
              <a:ea typeface="+mj-ea"/>
              <a:cs typeface="Calibri"/>
            </a:endParaRPr>
          </a:p>
          <a:p>
            <a:pPr marL="1028700" indent="-514350">
              <a:buAutoNum type="arabicPeriod"/>
            </a:pPr>
            <a:r>
              <a:rPr lang="cs-CZ">
                <a:solidFill>
                  <a:schemeClr val="tx1"/>
                </a:solidFill>
                <a:ea typeface="+mj-ea"/>
                <a:cs typeface="+mj-cs"/>
              </a:rPr>
              <a:t>Ochrana uprchlíků a migrantů a psychosociální podpora</a:t>
            </a:r>
            <a:endParaRPr lang="cs-CZ">
              <a:solidFill>
                <a:schemeClr val="tx1"/>
              </a:solidFill>
              <a:ea typeface="+mj-ea"/>
              <a:cs typeface="Calibri"/>
            </a:endParaRPr>
          </a:p>
          <a:p>
            <a:pPr marL="914400" indent="-400050">
              <a:buFont typeface="Courier New" panose="02070309020205020404" pitchFamily="49" charset="0"/>
              <a:buChar char="o"/>
            </a:pPr>
            <a:endParaRPr lang="cs-CZ">
              <a:solidFill>
                <a:schemeClr val="tx1"/>
              </a:solidFill>
              <a:ea typeface="+mj-ea"/>
              <a:cs typeface="+mj-cs"/>
            </a:endParaRPr>
          </a:p>
          <a:p>
            <a:pPr marL="914400" indent="-400050">
              <a:buFont typeface="Courier New" panose="02070309020205020404" pitchFamily="49" charset="0"/>
              <a:buChar char="o"/>
            </a:pPr>
            <a:endParaRPr lang="cs-CZ">
              <a:solidFill>
                <a:schemeClr val="tx1"/>
              </a:solidFill>
              <a:ea typeface="+mj-ea"/>
              <a:cs typeface="+mj-cs"/>
            </a:endParaRPr>
          </a:p>
          <a:p>
            <a:pPr marL="914400" indent="-400050">
              <a:buFont typeface="Courier New" panose="02070309020205020404" pitchFamily="49" charset="0"/>
              <a:buChar char="o"/>
            </a:pPr>
            <a:endParaRPr lang="cs-CZ">
              <a:solidFill>
                <a:schemeClr val="tx1"/>
              </a:solidFill>
              <a:ea typeface="+mj-ea"/>
              <a:cs typeface="+mj-cs"/>
            </a:endParaRPr>
          </a:p>
          <a:p>
            <a:pPr marL="467995" indent="-457200">
              <a:buFont typeface="Courier New" panose="02070309020205020404" pitchFamily="49" charset="0"/>
              <a:buChar char="o"/>
            </a:pPr>
            <a:endParaRPr lang="cs-CZ">
              <a:solidFill>
                <a:schemeClr val="tx1"/>
              </a:solidFill>
              <a:ea typeface="+mj-ea"/>
              <a:cs typeface="Calibri"/>
            </a:endParaRPr>
          </a:p>
          <a:p>
            <a:pPr marL="467995" indent="-457200">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245343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182188" y="188576"/>
            <a:ext cx="10546395" cy="1402916"/>
          </a:xfrm>
        </p:spPr>
        <p:txBody>
          <a:bodyPr/>
          <a:lstStyle/>
          <a:p>
            <a:r>
              <a:rPr lang="cs-CZ"/>
              <a:t>VÝCHOZÍ SITUACE A ODŮVODNĚNÍ PROJEKTU</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1182188" y="1591492"/>
            <a:ext cx="10379248" cy="4162111"/>
          </a:xfrm>
        </p:spPr>
        <p:txBody>
          <a:bodyPr vert="horz" lIns="91440" tIns="45720" rIns="91440" bIns="45720" rtlCol="false" anchor="t">
            <a:normAutofit fontScale="92500"/>
          </a:bodyPr>
          <a:lstStyle/>
          <a:p>
            <a:pPr marL="514350"/>
            <a:endParaRPr lang="cs-CZ" b="false" i="false">
              <a:solidFill>
                <a:srgbClr val="0032A0"/>
              </a:solidFill>
              <a:effectLst/>
              <a:latin typeface="Söhne"/>
            </a:endParaRPr>
          </a:p>
          <a:p>
            <a:pPr marL="971550" indent="-457200">
              <a:buFont typeface="Arial" panose="020B0604020202020204" pitchFamily="34" charset="0"/>
              <a:buChar char="•"/>
            </a:pPr>
            <a:r>
              <a:rPr lang="cs-CZ" b="false" i="false">
                <a:solidFill>
                  <a:srgbClr val="0032A0"/>
                </a:solidFill>
                <a:effectLst/>
                <a:latin typeface="Söhne"/>
              </a:rPr>
              <a:t>Výchozí situace pro projekt je stávající stav nebo kontext, ve kterém se projekt nachází před jeho zahájením. Tato situace slouží jako výchozí bod pro plánování, návrh a implementaci projektu. </a:t>
            </a:r>
          </a:p>
          <a:p>
            <a:pPr marL="971550" indent="-457200">
              <a:buFont typeface="Arial" panose="020B0604020202020204" pitchFamily="34" charset="0"/>
              <a:buChar char="•"/>
            </a:pPr>
            <a:endParaRPr lang="cs-CZ">
              <a:solidFill>
                <a:srgbClr val="0032A0"/>
              </a:solidFill>
              <a:ea typeface="+mj-ea"/>
              <a:cs typeface="+mj-cs"/>
            </a:endParaRPr>
          </a:p>
          <a:p>
            <a:pPr marL="971550" indent="-457200">
              <a:buFont typeface="Arial" panose="020B0604020202020204" pitchFamily="34" charset="0"/>
              <a:buChar char="•"/>
            </a:pPr>
            <a:r>
              <a:rPr lang="cs-CZ" b="false" i="false">
                <a:solidFill>
                  <a:srgbClr val="0032A0"/>
                </a:solidFill>
                <a:effectLst/>
                <a:latin typeface="Söhne"/>
              </a:rPr>
              <a:t>Odůvodnění projektu zahrnuje vytvoření jasného a důvěryhodného argumentu pro jeho realizaci. Toto odůvodnění je klíčové pro přesvědčení zainteresovaných stran (stakeholderů, donorů) o tom, proč by měl projekt být schválen a zahájen. </a:t>
            </a:r>
            <a:endParaRPr lang="cs-CZ">
              <a:solidFill>
                <a:srgbClr val="0032A0"/>
              </a:solidFill>
              <a:ea typeface="+mj-ea"/>
              <a:cs typeface="+mj-cs"/>
            </a:endParaRPr>
          </a:p>
          <a:p>
            <a:pPr marL="467995" indent="-457200">
              <a:buFont typeface="Courier New" panose="02070309020205020404" pitchFamily="49" charset="0"/>
              <a:buChar char="o"/>
            </a:pPr>
            <a:endParaRPr lang="cs-CZ">
              <a:solidFill>
                <a:schemeClr val="tx1"/>
              </a:solidFill>
              <a:ea typeface="+mj-ea"/>
              <a:cs typeface="Calibri"/>
            </a:endParaRPr>
          </a:p>
          <a:p>
            <a:pPr marL="467995" indent="-457200">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219211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182188" y="188576"/>
            <a:ext cx="10546395" cy="1402916"/>
          </a:xfrm>
        </p:spPr>
        <p:txBody>
          <a:bodyPr>
            <a:normAutofit/>
          </a:bodyPr>
          <a:lstStyle/>
          <a:p>
            <a:r>
              <a:rPr lang="cs-CZ"/>
              <a:t>KROKY K VYHODNOCENÍ VÝCHOZÍ SITUACE</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1182188" y="1280160"/>
            <a:ext cx="10379248" cy="4473443"/>
          </a:xfrm>
        </p:spPr>
        <p:txBody>
          <a:bodyPr vert="horz" lIns="91440" tIns="45720" rIns="91440" bIns="45720" rtlCol="false" anchor="t">
            <a:normAutofit fontScale="92500"/>
          </a:bodyPr>
          <a:lstStyle/>
          <a:p>
            <a:pPr marL="10795"/>
            <a:r>
              <a:rPr lang="cs-CZ">
                <a:solidFill>
                  <a:srgbClr val="0032A0"/>
                </a:solidFill>
                <a:latin typeface="Söhne"/>
              </a:rPr>
              <a:t>1) </a:t>
            </a:r>
            <a:r>
              <a:rPr lang="cs-CZ" b="true">
                <a:solidFill>
                  <a:srgbClr val="0032A0"/>
                </a:solidFill>
                <a:latin typeface="Söhne"/>
              </a:rPr>
              <a:t>Analýza současné situace: </a:t>
            </a:r>
            <a:r>
              <a:rPr lang="cs-CZ">
                <a:solidFill>
                  <a:srgbClr val="0032A0"/>
                </a:solidFill>
                <a:latin typeface="Söhne"/>
              </a:rPr>
              <a:t>Podrobné zhodnocení současného stavu včetně existujících procesů, systémů, zdrojů a omezení včetně sběru dat a informací, které usnadní porozumění výchozí situace.</a:t>
            </a:r>
          </a:p>
          <a:p>
            <a:pPr marL="10795"/>
            <a:r>
              <a:rPr lang="cs-CZ">
                <a:solidFill>
                  <a:srgbClr val="0032A0"/>
                </a:solidFill>
                <a:latin typeface="Söhne"/>
                <a:ea typeface="+mj-ea"/>
                <a:cs typeface="Calibri"/>
              </a:rPr>
              <a:t>2) </a:t>
            </a:r>
            <a:r>
              <a:rPr lang="cs-CZ" b="true">
                <a:solidFill>
                  <a:srgbClr val="0032A0"/>
                </a:solidFill>
                <a:latin typeface="Söhne"/>
                <a:ea typeface="+mj-ea"/>
                <a:cs typeface="Calibri"/>
              </a:rPr>
              <a:t>Identifikace potřeby nebo příležitosti</a:t>
            </a:r>
            <a:r>
              <a:rPr lang="cs-CZ">
                <a:solidFill>
                  <a:srgbClr val="0032A0"/>
                </a:solidFill>
                <a:latin typeface="Söhne"/>
                <a:ea typeface="+mj-ea"/>
                <a:cs typeface="Calibri"/>
              </a:rPr>
              <a:t>: Definice důvodu, proč je projekt nezbytný nebo výhodný (přínosný) včetně identifikace problémů, výzev nebo příležitostí, které je potřeba řešit či využít.</a:t>
            </a:r>
          </a:p>
          <a:p>
            <a:pPr marL="10795"/>
            <a:r>
              <a:rPr lang="cs-CZ">
                <a:solidFill>
                  <a:srgbClr val="0032A0"/>
                </a:solidFill>
                <a:latin typeface="Söhne"/>
                <a:ea typeface="+mj-ea"/>
                <a:cs typeface="Calibri"/>
              </a:rPr>
              <a:t>3) </a:t>
            </a:r>
            <a:r>
              <a:rPr lang="cs-CZ" b="true">
                <a:solidFill>
                  <a:srgbClr val="0032A0"/>
                </a:solidFill>
                <a:latin typeface="Söhne"/>
                <a:ea typeface="+mj-ea"/>
                <a:cs typeface="Calibri"/>
              </a:rPr>
              <a:t>Identifikace zainteresovaných stran: </a:t>
            </a:r>
            <a:r>
              <a:rPr lang="cs-CZ">
                <a:solidFill>
                  <a:srgbClr val="0032A0"/>
                </a:solidFill>
                <a:latin typeface="Söhne"/>
                <a:ea typeface="+mj-ea"/>
                <a:cs typeface="Calibri"/>
              </a:rPr>
              <a:t>Identifikace lidí, organizací nebo skupin, které budou ovlivněny projektem nebo mohou ovlivnit jeho průběh.</a:t>
            </a:r>
          </a:p>
          <a:p>
            <a:pPr marL="10795"/>
            <a:r>
              <a:rPr lang="cs-CZ">
                <a:solidFill>
                  <a:srgbClr val="0032A0"/>
                </a:solidFill>
                <a:latin typeface="Söhne"/>
                <a:ea typeface="+mj-ea"/>
                <a:cs typeface="Calibri"/>
              </a:rPr>
              <a:t>4) </a:t>
            </a:r>
            <a:r>
              <a:rPr lang="cs-CZ" b="true">
                <a:solidFill>
                  <a:srgbClr val="0032A0"/>
                </a:solidFill>
                <a:latin typeface="Söhne"/>
                <a:ea typeface="+mj-ea"/>
                <a:cs typeface="Calibri"/>
              </a:rPr>
              <a:t>Stanovení cílů a očekávaných výstupů: </a:t>
            </a:r>
            <a:r>
              <a:rPr lang="cs-CZ">
                <a:solidFill>
                  <a:srgbClr val="0032A0"/>
                </a:solidFill>
                <a:latin typeface="Söhne"/>
                <a:ea typeface="+mj-ea"/>
                <a:cs typeface="Calibri"/>
              </a:rPr>
              <a:t>Definice konkrétních cílů a výstupů, kterých má projekt dosáhnout. Tyto cíle by měly být měřitelné a spojené s identifikovanou potřebou. </a:t>
            </a:r>
            <a:endParaRPr lang="cs-CZ">
              <a:solidFill>
                <a:schemeClr val="tx1"/>
              </a:solidFill>
              <a:ea typeface="+mj-ea"/>
              <a:cs typeface="Calibri"/>
            </a:endParaRPr>
          </a:p>
          <a:p>
            <a:pPr marL="467995" indent="-457200">
              <a:buFont typeface="Arial" panose="020B0604020202020204" pitchFamily="34" charset="0"/>
              <a:buChar char="•"/>
            </a:pPr>
            <a:endParaRPr lang="en-US">
              <a:cs typeface="Calibri" panose="020F0502020204030204"/>
            </a:endParaRPr>
          </a:p>
        </p:txBody>
      </p:sp>
    </p:spTree>
    <p:extLst>
      <p:ext uri="{BB962C8B-B14F-4D97-AF65-F5344CB8AC3E}">
        <p14:creationId xmlns:p14="http://schemas.microsoft.com/office/powerpoint/2010/main" val="105157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1182188" y="188576"/>
            <a:ext cx="10546395" cy="1402916"/>
          </a:xfrm>
        </p:spPr>
        <p:txBody>
          <a:bodyPr>
            <a:normAutofit/>
          </a:bodyPr>
          <a:lstStyle/>
          <a:p>
            <a:r>
              <a:rPr lang="cs-CZ"/>
              <a:t>KROKY K VYHODNOCENÍ VÝCHOZÍ SITUACE</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1182188" y="1413164"/>
            <a:ext cx="10379248" cy="4340439"/>
          </a:xfrm>
        </p:spPr>
        <p:txBody>
          <a:bodyPr vert="horz" lIns="91440" tIns="45720" rIns="91440" bIns="45720" rtlCol="false" anchor="t">
            <a:normAutofit lnSpcReduction="10000"/>
          </a:bodyPr>
          <a:lstStyle/>
          <a:p>
            <a:pPr marL="10795"/>
            <a:r>
              <a:rPr lang="cs-CZ">
                <a:solidFill>
                  <a:srgbClr val="0032A0"/>
                </a:solidFill>
                <a:latin typeface="Söhne"/>
                <a:ea typeface="+mj-ea"/>
                <a:cs typeface="Calibri"/>
              </a:rPr>
              <a:t>4) </a:t>
            </a:r>
            <a:r>
              <a:rPr lang="cs-CZ" b="true">
                <a:solidFill>
                  <a:srgbClr val="0032A0"/>
                </a:solidFill>
                <a:latin typeface="Söhne"/>
                <a:ea typeface="+mj-ea"/>
                <a:cs typeface="Calibri"/>
              </a:rPr>
              <a:t>Stanovení cílů a očekávaných výstupů</a:t>
            </a:r>
            <a:r>
              <a:rPr lang="cs-CZ">
                <a:solidFill>
                  <a:srgbClr val="0032A0"/>
                </a:solidFill>
                <a:latin typeface="Söhne"/>
                <a:ea typeface="+mj-ea"/>
                <a:cs typeface="Calibri"/>
              </a:rPr>
              <a:t>: Definice konkrétních cílů a výstupů, kterých má projekt dosáhnout. Tyto cíle by měly být měřitelné a spojené s identifikovanou potřebou. </a:t>
            </a:r>
            <a:endParaRPr lang="cs-CZ">
              <a:cs typeface="Calibri" panose="020F0502020204030204"/>
            </a:endParaRPr>
          </a:p>
          <a:p>
            <a:pPr marL="10795"/>
            <a:r>
              <a:rPr lang="cs-CZ">
                <a:solidFill>
                  <a:srgbClr val="0032A0"/>
                </a:solidFill>
                <a:cs typeface="Calibri" panose="020F0502020204030204"/>
              </a:rPr>
              <a:t>5) </a:t>
            </a:r>
            <a:r>
              <a:rPr lang="cs-CZ" b="true">
                <a:solidFill>
                  <a:srgbClr val="0032A0"/>
                </a:solidFill>
                <a:cs typeface="Calibri" panose="020F0502020204030204"/>
              </a:rPr>
              <a:t>Analýza rizik a omezení</a:t>
            </a:r>
            <a:r>
              <a:rPr lang="cs-CZ">
                <a:solidFill>
                  <a:srgbClr val="0032A0"/>
                </a:solidFill>
                <a:cs typeface="Calibri" panose="020F0502020204030204"/>
              </a:rPr>
              <a:t>: Identifikace možných rizik a omezení, která mohou ovlivnit průběh a výsledek projektu + popis, jak se lze těmto rizikům vyhnout či jim předejít či jak je lze řešit, když nastanou</a:t>
            </a:r>
          </a:p>
          <a:p>
            <a:pPr marL="10795"/>
            <a:r>
              <a:rPr lang="cs-CZ">
                <a:solidFill>
                  <a:srgbClr val="0032A0"/>
                </a:solidFill>
                <a:cs typeface="Calibri" panose="020F0502020204030204"/>
              </a:rPr>
              <a:t>6) </a:t>
            </a:r>
            <a:r>
              <a:rPr lang="cs-CZ" b="true">
                <a:solidFill>
                  <a:srgbClr val="0032A0"/>
                </a:solidFill>
                <a:cs typeface="Calibri" panose="020F0502020204030204"/>
              </a:rPr>
              <a:t>Hodnocení a interpretace</a:t>
            </a:r>
            <a:r>
              <a:rPr lang="cs-CZ">
                <a:solidFill>
                  <a:srgbClr val="0032A0"/>
                </a:solidFill>
                <a:cs typeface="Calibri" panose="020F0502020204030204"/>
              </a:rPr>
              <a:t>: Zhodnocení všech shromážděných informací a dat, aby bylo možné určit, jak bude projekt postupovat</a:t>
            </a:r>
          </a:p>
          <a:p>
            <a:pPr marL="10795"/>
            <a:r>
              <a:rPr lang="cs-CZ">
                <a:solidFill>
                  <a:srgbClr val="0032A0"/>
                </a:solidFill>
                <a:cs typeface="Calibri" panose="020F0502020204030204"/>
              </a:rPr>
              <a:t>7) </a:t>
            </a:r>
            <a:r>
              <a:rPr lang="cs-CZ" b="true">
                <a:solidFill>
                  <a:srgbClr val="0032A0"/>
                </a:solidFill>
                <a:cs typeface="Calibri" panose="020F0502020204030204"/>
              </a:rPr>
              <a:t>Vytvoření projektového dokumentu </a:t>
            </a:r>
            <a:r>
              <a:rPr lang="cs-CZ">
                <a:solidFill>
                  <a:srgbClr val="0032A0"/>
                </a:solidFill>
                <a:cs typeface="Calibri" panose="020F0502020204030204"/>
              </a:rPr>
              <a:t>(projektové žádosti): Musí obsahovat cíle, harmonogram a rozpočet (případně další podle požadavků donora).</a:t>
            </a:r>
            <a:endParaRPr lang="en-US">
              <a:solidFill>
                <a:srgbClr val="0032A0"/>
              </a:solidFill>
              <a:cs typeface="Calibri" panose="020F0502020204030204"/>
            </a:endParaRPr>
          </a:p>
        </p:txBody>
      </p:sp>
    </p:spTree>
    <p:extLst>
      <p:ext uri="{BB962C8B-B14F-4D97-AF65-F5344CB8AC3E}">
        <p14:creationId xmlns:p14="http://schemas.microsoft.com/office/powerpoint/2010/main" val="315857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713433" y="188576"/>
            <a:ext cx="11203911" cy="1402916"/>
          </a:xfrm>
        </p:spPr>
        <p:txBody>
          <a:bodyPr/>
          <a:lstStyle/>
          <a:p>
            <a:r>
              <a:rPr lang="cs-CZ"/>
              <a:t>OTÁZKY NAVÁDĚJÍCÍ NA ODŮVODNĚNÍ PROJEKTU</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874207" y="1296238"/>
            <a:ext cx="10687229" cy="4772966"/>
          </a:xfrm>
        </p:spPr>
        <p:txBody>
          <a:bodyPr vert="horz" lIns="91440" tIns="45720" rIns="91440" bIns="45720" rtlCol="false" anchor="t">
            <a:normAutofit lnSpcReduction="10000"/>
          </a:bodyPr>
          <a:lstStyle/>
          <a:p>
            <a:pPr marL="525145" indent="-514350">
              <a:buAutoNum type="alphaLcParenBoth"/>
            </a:pPr>
            <a:r>
              <a:rPr lang="cs-CZ" b="true">
                <a:solidFill>
                  <a:schemeClr val="tx1"/>
                </a:solidFill>
                <a:ea typeface="+mj-ea"/>
                <a:cs typeface="Calibri"/>
              </a:rPr>
              <a:t>Definice stávajícího problému:</a:t>
            </a:r>
          </a:p>
          <a:p>
            <a:pPr marL="467995" indent="-457200">
              <a:buFont typeface="Arial" panose="020B0604020202020204" pitchFamily="34" charset="0"/>
              <a:buChar char="•"/>
            </a:pPr>
            <a:r>
              <a:rPr lang="cs-CZ">
                <a:solidFill>
                  <a:schemeClr val="tx1"/>
                </a:solidFill>
                <a:ea typeface="+mj-ea"/>
                <a:cs typeface="Calibri"/>
              </a:rPr>
              <a:t>V čem je problém, pro koho je to problém a proč je významný?</a:t>
            </a:r>
          </a:p>
          <a:p>
            <a:pPr marL="467995" indent="-457200">
              <a:buFont typeface="Arial" panose="020B0604020202020204" pitchFamily="34" charset="0"/>
              <a:buChar char="•"/>
            </a:pPr>
            <a:r>
              <a:rPr lang="cs-CZ">
                <a:solidFill>
                  <a:schemeClr val="tx1"/>
                </a:solidFill>
                <a:ea typeface="+mj-ea"/>
                <a:cs typeface="Calibri"/>
              </a:rPr>
              <a:t>Jaká je situace, kterou je třeba řešit?</a:t>
            </a:r>
          </a:p>
          <a:p>
            <a:pPr marL="467995" indent="-457200">
              <a:buFont typeface="Arial" panose="020B0604020202020204" pitchFamily="34" charset="0"/>
              <a:buChar char="•"/>
            </a:pPr>
            <a:r>
              <a:rPr lang="cs-CZ">
                <a:solidFill>
                  <a:schemeClr val="tx1"/>
                </a:solidFill>
                <a:ea typeface="+mj-ea"/>
                <a:cs typeface="Calibri"/>
              </a:rPr>
              <a:t>Proč je situace problematická?</a:t>
            </a:r>
          </a:p>
          <a:p>
            <a:pPr marL="467995" indent="-457200">
              <a:buFont typeface="Arial" panose="020B0604020202020204" pitchFamily="34" charset="0"/>
              <a:buChar char="•"/>
            </a:pPr>
            <a:r>
              <a:rPr lang="cs-CZ">
                <a:solidFill>
                  <a:schemeClr val="tx1"/>
                </a:solidFill>
                <a:ea typeface="+mj-ea"/>
                <a:cs typeface="Calibri"/>
              </a:rPr>
              <a:t>Přetrvává problém nebo se předpokládá, že bude vyřešen v dohledné době?</a:t>
            </a:r>
          </a:p>
          <a:p>
            <a:pPr marL="467995" indent="-457200">
              <a:buFont typeface="Arial" panose="020B0604020202020204" pitchFamily="34" charset="0"/>
              <a:buChar char="•"/>
            </a:pPr>
            <a:r>
              <a:rPr lang="cs-CZ">
                <a:solidFill>
                  <a:schemeClr val="tx1"/>
                </a:solidFill>
                <a:ea typeface="+mj-ea"/>
                <a:cs typeface="Calibri"/>
              </a:rPr>
              <a:t>Kde konkrétně je to problém?</a:t>
            </a:r>
          </a:p>
          <a:p>
            <a:pPr marL="467995" indent="-457200">
              <a:buFont typeface="Arial" panose="020B0604020202020204" pitchFamily="34" charset="0"/>
              <a:buChar char="•"/>
            </a:pPr>
            <a:r>
              <a:rPr lang="cs-CZ">
                <a:solidFill>
                  <a:schemeClr val="tx1"/>
                </a:solidFill>
                <a:ea typeface="+mj-ea"/>
                <a:cs typeface="Calibri"/>
              </a:rPr>
              <a:t>Pro koho je to problém? </a:t>
            </a:r>
          </a:p>
          <a:p>
            <a:pPr marL="467995" indent="-457200">
              <a:buFont typeface="Arial" panose="020B0604020202020204" pitchFamily="34" charset="0"/>
              <a:buChar char="•"/>
            </a:pPr>
            <a:r>
              <a:rPr lang="cs-CZ">
                <a:solidFill>
                  <a:schemeClr val="tx1"/>
                </a:solidFill>
                <a:ea typeface="+mj-ea"/>
                <a:cs typeface="Calibri"/>
              </a:rPr>
              <a:t>Jak to ovlivňuje určité skupiny odlišně, jako jsou muži, ženy, chlapci, dívky a další skupiny?</a:t>
            </a:r>
            <a:endParaRPr lang="en-US">
              <a:cs typeface="Calibri" panose="020F0502020204030204"/>
            </a:endParaRPr>
          </a:p>
        </p:txBody>
      </p:sp>
    </p:spTree>
    <p:extLst>
      <p:ext uri="{BB962C8B-B14F-4D97-AF65-F5344CB8AC3E}">
        <p14:creationId xmlns:p14="http://schemas.microsoft.com/office/powerpoint/2010/main" val="219206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713433" y="188576"/>
            <a:ext cx="11203911" cy="1402916"/>
          </a:xfrm>
        </p:spPr>
        <p:txBody>
          <a:bodyPr/>
          <a:lstStyle/>
          <a:p>
            <a:r>
              <a:rPr lang="cs-CZ"/>
              <a:t>OTÁZKY NAVÁDĚJÍCÍ NA ODŮVODNĚNÍ PROJEKTU</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934497" y="1145512"/>
            <a:ext cx="10626939" cy="5104563"/>
          </a:xfrm>
        </p:spPr>
        <p:txBody>
          <a:bodyPr vert="horz" lIns="91440" tIns="45720" rIns="91440" bIns="45720" rtlCol="false" anchor="t">
            <a:normAutofit lnSpcReduction="10000"/>
          </a:bodyPr>
          <a:lstStyle/>
          <a:p>
            <a:pPr marL="10795"/>
            <a:r>
              <a:rPr lang="cs-CZ" b="true">
                <a:solidFill>
                  <a:schemeClr val="tx1"/>
                </a:solidFill>
                <a:ea typeface="+mj-ea"/>
                <a:cs typeface="Calibri"/>
              </a:rPr>
              <a:t>(b) Hledání řešení:</a:t>
            </a:r>
          </a:p>
          <a:p>
            <a:pPr marL="467995" indent="-457200">
              <a:buFont typeface="Arial" panose="020B0604020202020204" pitchFamily="34" charset="0"/>
              <a:buChar char="•"/>
            </a:pPr>
            <a:r>
              <a:rPr lang="cs-CZ">
                <a:solidFill>
                  <a:schemeClr val="tx1"/>
                </a:solidFill>
                <a:ea typeface="+mj-ea"/>
                <a:cs typeface="Calibri"/>
              </a:rPr>
              <a:t>Proč je třeba problém řešit?</a:t>
            </a:r>
          </a:p>
          <a:p>
            <a:pPr marL="467995" indent="-457200">
              <a:buFont typeface="Arial" panose="020B0604020202020204" pitchFamily="34" charset="0"/>
              <a:buChar char="•"/>
            </a:pPr>
            <a:r>
              <a:rPr lang="cs-CZ">
                <a:solidFill>
                  <a:schemeClr val="tx1"/>
                </a:solidFill>
                <a:ea typeface="+mj-ea"/>
                <a:cs typeface="Calibri"/>
              </a:rPr>
              <a:t>Jakou hodnotu by mělo řešení problému pro zamýšlené příjemce? </a:t>
            </a:r>
          </a:p>
          <a:p>
            <a:pPr marL="467995" indent="-457200">
              <a:buFont typeface="Arial" panose="020B0604020202020204" pitchFamily="34" charset="0"/>
              <a:buChar char="•"/>
            </a:pPr>
            <a:r>
              <a:rPr lang="cs-CZ">
                <a:solidFill>
                  <a:schemeClr val="tx1"/>
                </a:solidFill>
                <a:ea typeface="+mj-ea"/>
                <a:cs typeface="Calibri"/>
              </a:rPr>
              <a:t>Jak to může ovlivnit ostatní skupiny? </a:t>
            </a:r>
          </a:p>
          <a:p>
            <a:pPr marL="467995" indent="-457200">
              <a:buFont typeface="Arial" panose="020B0604020202020204" pitchFamily="34" charset="0"/>
              <a:buChar char="•"/>
            </a:pPr>
            <a:r>
              <a:rPr lang="cs-CZ">
                <a:solidFill>
                  <a:schemeClr val="tx1"/>
                </a:solidFill>
                <a:ea typeface="+mj-ea"/>
                <a:cs typeface="Calibri"/>
              </a:rPr>
              <a:t>Zvažte nezamýšlené negativní důsledky pro všechny dotčené skupiny, bez ohledu na to, zda jsou či nejsou středem zájmu projektu.</a:t>
            </a:r>
          </a:p>
          <a:p>
            <a:pPr marL="10795"/>
            <a:r>
              <a:rPr lang="cs-CZ" b="true">
                <a:solidFill>
                  <a:schemeClr val="tx1"/>
                </a:solidFill>
                <a:ea typeface="+mj-ea"/>
                <a:cs typeface="Calibri"/>
              </a:rPr>
              <a:t>(c) Propojení projektu na další partnery:</a:t>
            </a:r>
          </a:p>
          <a:p>
            <a:pPr marL="467995" indent="-457200">
              <a:buFont typeface="Arial" panose="020B0604020202020204" pitchFamily="34" charset="0"/>
              <a:buChar char="•"/>
            </a:pPr>
            <a:r>
              <a:rPr lang="cs-CZ">
                <a:solidFill>
                  <a:schemeClr val="tx1"/>
                </a:solidFill>
                <a:ea typeface="+mj-ea"/>
                <a:cs typeface="Calibri"/>
              </a:rPr>
              <a:t>Navazuje projekt na nějaké předchozí aktivity? Pokud ano – proč chceme tuto návaznost?</a:t>
            </a:r>
          </a:p>
          <a:p>
            <a:pPr marL="467995" indent="-457200">
              <a:buFont typeface="Arial" panose="020B0604020202020204" pitchFamily="34" charset="0"/>
              <a:buChar char="•"/>
            </a:pPr>
            <a:r>
              <a:rPr lang="cs-CZ">
                <a:solidFill>
                  <a:schemeClr val="tx1"/>
                </a:solidFill>
                <a:ea typeface="+mj-ea"/>
                <a:cs typeface="Calibri"/>
              </a:rPr>
              <a:t>Jak je projekt propojen s širšími národními, regionálními a/nebo globálními iniciativami, včetně interních strategií organizace?</a:t>
            </a:r>
          </a:p>
          <a:p>
            <a:pPr marL="10795"/>
            <a:endParaRPr lang="en-US">
              <a:cs typeface="Calibri" panose="020F0502020204030204"/>
            </a:endParaRPr>
          </a:p>
        </p:txBody>
      </p:sp>
    </p:spTree>
    <p:extLst>
      <p:ext uri="{BB962C8B-B14F-4D97-AF65-F5344CB8AC3E}">
        <p14:creationId xmlns:p14="http://schemas.microsoft.com/office/powerpoint/2010/main" val="418024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9" name="Picture Placeholder 8" descr="Logo&#10;&#10;Description automatically generated with low confidence">
            <a:extLst>
              <a:ext uri="{FF2B5EF4-FFF2-40B4-BE49-F238E27FC236}">
                <a16:creationId xmlns:a16="http://schemas.microsoft.com/office/drawing/2014/main" id="{38F1B195-1F1C-EC43-813F-2D2D9D506FD2}"/>
              </a:ext>
            </a:extLst>
          </p:cNvPr>
          <p:cNvPicPr>
            <a:picLocks noGrp="true" noChangeAspect="true"/>
          </p:cNvPicPr>
          <p:nvPr>
            <p:ph type="pic" sz="quarter" idx="13"/>
          </p:nvPr>
        </p:nvPicPr>
        <p:blipFill rotWithShape="true">
          <a:blip cstate="hqprint" r:embed="rId2">
            <a:extLst>
              <a:ext uri="{28A0092B-C50C-407E-A947-70E740481C1C}">
                <a14:useLocalDpi xmlns:a14="http://schemas.microsoft.com/office/drawing/2010/main"/>
              </a:ext>
            </a:extLst>
          </a:blip>
          <a:srcRect/>
          <a:stretch>
            <a:fillRect/>
          </a:stretch>
        </p:blipFill>
        <p:spPr>
          <a:xfrm>
            <a:off x="9899784" y="5753603"/>
            <a:ext cx="1828800" cy="685800"/>
          </a:xfrm>
        </p:spPr>
      </p:pic>
      <p:sp>
        <p:nvSpPr>
          <p:cNvPr id="2" name="Title 1">
            <a:extLst>
              <a:ext uri="{FF2B5EF4-FFF2-40B4-BE49-F238E27FC236}">
                <a16:creationId xmlns:a16="http://schemas.microsoft.com/office/drawing/2014/main" id="{1F487FFC-85BF-114C-9E60-C413B4079B49}"/>
              </a:ext>
            </a:extLst>
          </p:cNvPr>
          <p:cNvSpPr>
            <a:spLocks noGrp="true"/>
          </p:cNvSpPr>
          <p:nvPr>
            <p:ph type="ctrTitle"/>
          </p:nvPr>
        </p:nvSpPr>
        <p:spPr>
          <a:xfrm>
            <a:off x="713433" y="188576"/>
            <a:ext cx="11203911" cy="1402916"/>
          </a:xfrm>
        </p:spPr>
        <p:txBody>
          <a:bodyPr/>
          <a:lstStyle/>
          <a:p>
            <a:r>
              <a:rPr lang="cs-CZ"/>
              <a:t>POPIS PROJEKTU</a:t>
            </a:r>
            <a:endParaRPr lang="en-US"/>
          </a:p>
        </p:txBody>
      </p:sp>
      <p:sp>
        <p:nvSpPr>
          <p:cNvPr id="3" name="Text Placeholder 2">
            <a:extLst>
              <a:ext uri="{FF2B5EF4-FFF2-40B4-BE49-F238E27FC236}">
                <a16:creationId xmlns:a16="http://schemas.microsoft.com/office/drawing/2014/main" id="{2BE272B2-A689-3649-957A-F3DCD54BDE4A}"/>
              </a:ext>
            </a:extLst>
          </p:cNvPr>
          <p:cNvSpPr>
            <a:spLocks noGrp="true"/>
          </p:cNvSpPr>
          <p:nvPr>
            <p:ph type="body" sz="quarter" idx="10"/>
          </p:nvPr>
        </p:nvSpPr>
        <p:spPr>
          <a:xfrm>
            <a:off x="934497" y="1145512"/>
            <a:ext cx="10626939" cy="5104563"/>
          </a:xfrm>
        </p:spPr>
        <p:txBody>
          <a:bodyPr vert="horz" lIns="91440" tIns="45720" rIns="91440" bIns="45720" rtlCol="false" anchor="t">
            <a:normAutofit/>
          </a:bodyPr>
          <a:lstStyle/>
          <a:p>
            <a:pPr marL="467995" indent="-457200">
              <a:buFont typeface="Arial" panose="020B0604020202020204" pitchFamily="34" charset="0"/>
              <a:buChar char="•"/>
            </a:pPr>
            <a:r>
              <a:rPr lang="en-US" sz="2400" err="true">
                <a:cs typeface="Calibri" panose="020F0502020204030204"/>
              </a:rPr>
              <a:t>Popište</a:t>
            </a:r>
            <a:r>
              <a:rPr lang="en-US" sz="2400">
                <a:cs typeface="Calibri" panose="020F0502020204030204"/>
              </a:rPr>
              <a:t>, jak a </a:t>
            </a:r>
            <a:r>
              <a:rPr lang="en-US" sz="2400" err="true">
                <a:cs typeface="Calibri" panose="020F0502020204030204"/>
              </a:rPr>
              <a:t>proč</a:t>
            </a:r>
            <a:r>
              <a:rPr lang="en-US" sz="2400">
                <a:cs typeface="Calibri" panose="020F0502020204030204"/>
              </a:rPr>
              <a:t> </a:t>
            </a:r>
            <a:r>
              <a:rPr lang="en-US" sz="2400" err="true">
                <a:cs typeface="Calibri" panose="020F0502020204030204"/>
              </a:rPr>
              <a:t>soubor</a:t>
            </a:r>
            <a:r>
              <a:rPr lang="en-US" sz="2400">
                <a:cs typeface="Calibri" panose="020F0502020204030204"/>
              </a:rPr>
              <a:t> </a:t>
            </a:r>
            <a:r>
              <a:rPr lang="en-US" sz="2400" err="true">
                <a:cs typeface="Calibri" panose="020F0502020204030204"/>
              </a:rPr>
              <a:t>zamýšlených</a:t>
            </a:r>
            <a:r>
              <a:rPr lang="en-US" sz="2400">
                <a:cs typeface="Calibri" panose="020F0502020204030204"/>
              </a:rPr>
              <a:t> </a:t>
            </a:r>
            <a:r>
              <a:rPr lang="en-US" sz="2400" err="true">
                <a:cs typeface="Calibri" panose="020F0502020204030204"/>
              </a:rPr>
              <a:t>výsledků</a:t>
            </a:r>
            <a:r>
              <a:rPr lang="en-US" sz="2400">
                <a:cs typeface="Calibri" panose="020F0502020204030204"/>
              </a:rPr>
              <a:t> a </a:t>
            </a:r>
            <a:r>
              <a:rPr lang="en-US" sz="2400" err="true">
                <a:cs typeface="Calibri" panose="020F0502020204030204"/>
              </a:rPr>
              <a:t>činností</a:t>
            </a:r>
            <a:r>
              <a:rPr lang="en-US" sz="2400">
                <a:cs typeface="Calibri" panose="020F0502020204030204"/>
              </a:rPr>
              <a:t> </a:t>
            </a:r>
            <a:r>
              <a:rPr lang="en-US" sz="2400" err="true">
                <a:cs typeface="Calibri" panose="020F0502020204030204"/>
              </a:rPr>
              <a:t>přinese</a:t>
            </a:r>
            <a:r>
              <a:rPr lang="en-US" sz="2400">
                <a:cs typeface="Calibri" panose="020F0502020204030204"/>
              </a:rPr>
              <a:t> </a:t>
            </a:r>
            <a:r>
              <a:rPr lang="en-US" sz="2400" err="true">
                <a:cs typeface="Calibri" panose="020F0502020204030204"/>
              </a:rPr>
              <a:t>změny</a:t>
            </a:r>
            <a:r>
              <a:rPr lang="en-US" sz="2400">
                <a:cs typeface="Calibri" panose="020F0502020204030204"/>
              </a:rPr>
              <a:t>, </a:t>
            </a:r>
            <a:r>
              <a:rPr lang="en-US" sz="2400" err="true">
                <a:cs typeface="Calibri" panose="020F0502020204030204"/>
              </a:rPr>
              <a:t>kterých</a:t>
            </a:r>
            <a:r>
              <a:rPr lang="en-US" sz="2400">
                <a:cs typeface="Calibri" panose="020F0502020204030204"/>
              </a:rPr>
              <a:t> se </a:t>
            </a:r>
            <a:r>
              <a:rPr lang="en-US" sz="2400" err="true">
                <a:cs typeface="Calibri" panose="020F0502020204030204"/>
              </a:rPr>
              <a:t>projekt</a:t>
            </a:r>
            <a:r>
              <a:rPr lang="en-US" sz="2400">
                <a:cs typeface="Calibri" panose="020F0502020204030204"/>
              </a:rPr>
              <a:t> </a:t>
            </a:r>
            <a:r>
              <a:rPr lang="en-US" sz="2400" err="true">
                <a:cs typeface="Calibri" panose="020F0502020204030204"/>
              </a:rPr>
              <a:t>snaží</a:t>
            </a:r>
            <a:r>
              <a:rPr lang="en-US" sz="2400">
                <a:cs typeface="Calibri" panose="020F0502020204030204"/>
              </a:rPr>
              <a:t> </a:t>
            </a:r>
            <a:r>
              <a:rPr lang="en-US" sz="2400" err="true">
                <a:cs typeface="Calibri" panose="020F0502020204030204"/>
              </a:rPr>
              <a:t>dosáhnout</a:t>
            </a:r>
            <a:r>
              <a:rPr lang="cs-CZ" sz="2400">
                <a:cs typeface="Calibri" panose="020F0502020204030204"/>
              </a:rPr>
              <a:t>:</a:t>
            </a:r>
          </a:p>
          <a:p>
            <a:pPr marL="10795"/>
            <a:r>
              <a:rPr lang="cs-CZ" sz="2400">
                <a:cs typeface="Calibri" panose="020F0502020204030204"/>
              </a:rPr>
              <a:t>	</a:t>
            </a:r>
            <a:r>
              <a:rPr lang="en-US" sz="2400" err="true">
                <a:cs typeface="Calibri" panose="020F0502020204030204"/>
              </a:rPr>
              <a:t>Jaká</a:t>
            </a:r>
            <a:r>
              <a:rPr lang="en-US" sz="2400">
                <a:cs typeface="Calibri" panose="020F0502020204030204"/>
              </a:rPr>
              <a:t> je </a:t>
            </a:r>
            <a:r>
              <a:rPr lang="en-US" sz="2400" err="true">
                <a:cs typeface="Calibri" panose="020F0502020204030204"/>
              </a:rPr>
              <a:t>zamýšlená</a:t>
            </a:r>
            <a:r>
              <a:rPr lang="en-US" sz="2400">
                <a:cs typeface="Calibri" panose="020F0502020204030204"/>
              </a:rPr>
              <a:t> </a:t>
            </a:r>
            <a:r>
              <a:rPr lang="en-US" sz="2400" err="true">
                <a:cs typeface="Calibri" panose="020F0502020204030204"/>
              </a:rPr>
              <a:t>změna</a:t>
            </a:r>
            <a:r>
              <a:rPr lang="en-US" sz="2400">
                <a:cs typeface="Calibri" panose="020F0502020204030204"/>
              </a:rPr>
              <a:t>, </a:t>
            </a:r>
            <a:r>
              <a:rPr lang="en-US" sz="2400" err="true">
                <a:cs typeface="Calibri" panose="020F0502020204030204"/>
              </a:rPr>
              <a:t>kterou</a:t>
            </a:r>
            <a:r>
              <a:rPr lang="en-US" sz="2400">
                <a:cs typeface="Calibri" panose="020F0502020204030204"/>
              </a:rPr>
              <a:t> </a:t>
            </a:r>
            <a:r>
              <a:rPr lang="en-US" sz="2400" err="true">
                <a:cs typeface="Calibri" panose="020F0502020204030204"/>
              </a:rPr>
              <a:t>projekt</a:t>
            </a:r>
            <a:r>
              <a:rPr lang="en-US" sz="2400">
                <a:cs typeface="Calibri" panose="020F0502020204030204"/>
              </a:rPr>
              <a:t> </a:t>
            </a:r>
            <a:r>
              <a:rPr lang="en-US" sz="2400" err="true">
                <a:cs typeface="Calibri" panose="020F0502020204030204"/>
              </a:rPr>
              <a:t>přináší</a:t>
            </a:r>
            <a:r>
              <a:rPr lang="en-US" sz="2400">
                <a:cs typeface="Calibri" panose="020F0502020204030204"/>
              </a:rPr>
              <a:t>? </a:t>
            </a:r>
            <a:endParaRPr lang="cs-CZ" sz="2400">
              <a:cs typeface="Calibri" panose="020F0502020204030204"/>
            </a:endParaRPr>
          </a:p>
          <a:p>
            <a:pPr marL="10795"/>
            <a:r>
              <a:rPr lang="cs-CZ" sz="2400">
                <a:cs typeface="Calibri" panose="020F0502020204030204"/>
              </a:rPr>
              <a:t>	</a:t>
            </a:r>
            <a:r>
              <a:rPr lang="en-US" sz="2400" err="true">
                <a:cs typeface="Calibri" panose="020F0502020204030204"/>
              </a:rPr>
              <a:t>Proč</a:t>
            </a:r>
            <a:r>
              <a:rPr lang="en-US" sz="2400">
                <a:cs typeface="Calibri" panose="020F0502020204030204"/>
              </a:rPr>
              <a:t> je </a:t>
            </a:r>
            <a:r>
              <a:rPr lang="en-US" sz="2400" err="true">
                <a:cs typeface="Calibri" panose="020F0502020204030204"/>
              </a:rPr>
              <a:t>navrhovaný</a:t>
            </a:r>
            <a:r>
              <a:rPr lang="en-US" sz="2400">
                <a:cs typeface="Calibri" panose="020F0502020204030204"/>
              </a:rPr>
              <a:t> </a:t>
            </a:r>
            <a:r>
              <a:rPr lang="en-US" sz="2400" err="true">
                <a:cs typeface="Calibri" panose="020F0502020204030204"/>
              </a:rPr>
              <a:t>přístup</a:t>
            </a:r>
            <a:r>
              <a:rPr lang="en-US" sz="2400">
                <a:cs typeface="Calibri" panose="020F0502020204030204"/>
              </a:rPr>
              <a:t> k </a:t>
            </a:r>
            <a:r>
              <a:rPr lang="en-US" sz="2400" err="true">
                <a:cs typeface="Calibri" panose="020F0502020204030204"/>
              </a:rPr>
              <a:t>řešení</a:t>
            </a:r>
            <a:r>
              <a:rPr lang="en-US" sz="2400">
                <a:cs typeface="Calibri" panose="020F0502020204030204"/>
              </a:rPr>
              <a:t> </a:t>
            </a:r>
            <a:r>
              <a:rPr lang="en-US" sz="2400" err="true">
                <a:cs typeface="Calibri" panose="020F0502020204030204"/>
              </a:rPr>
              <a:t>problému</a:t>
            </a:r>
            <a:r>
              <a:rPr lang="en-US" sz="2400">
                <a:cs typeface="Calibri" panose="020F0502020204030204"/>
              </a:rPr>
              <a:t> (</a:t>
            </a:r>
            <a:r>
              <a:rPr lang="en-US" sz="2400" err="true">
                <a:cs typeface="Calibri" panose="020F0502020204030204"/>
              </a:rPr>
              <a:t>problémů</a:t>
            </a:r>
            <a:r>
              <a:rPr lang="en-US" sz="2400">
                <a:cs typeface="Calibri" panose="020F0502020204030204"/>
              </a:rPr>
              <a:t>) </a:t>
            </a:r>
            <a:r>
              <a:rPr lang="en-US" sz="2400" err="true">
                <a:cs typeface="Calibri" panose="020F0502020204030204"/>
              </a:rPr>
              <a:t>nejlepším</a:t>
            </a:r>
            <a:r>
              <a:rPr lang="en-US" sz="2400">
                <a:cs typeface="Calibri" panose="020F0502020204030204"/>
              </a:rPr>
              <a:t> </a:t>
            </a:r>
            <a:r>
              <a:rPr lang="cs-CZ" sz="2400">
                <a:cs typeface="Calibri" panose="020F0502020204030204"/>
              </a:rPr>
              <a:t>	</a:t>
            </a:r>
            <a:r>
              <a:rPr lang="en-US" sz="2400" err="true">
                <a:cs typeface="Calibri" panose="020F0502020204030204"/>
              </a:rPr>
              <a:t>postupem</a:t>
            </a:r>
            <a:r>
              <a:rPr lang="en-US" sz="2400">
                <a:cs typeface="Calibri" panose="020F0502020204030204"/>
              </a:rPr>
              <a:t>?</a:t>
            </a:r>
            <a:endParaRPr lang="cs-CZ" sz="2400">
              <a:cs typeface="Calibri" panose="020F0502020204030204"/>
            </a:endParaRPr>
          </a:p>
          <a:p>
            <a:pPr marL="10795"/>
            <a:r>
              <a:rPr lang="cs-CZ" sz="2400">
                <a:cs typeface="Calibri" panose="020F0502020204030204"/>
              </a:rPr>
              <a:t>	Jak povede </a:t>
            </a:r>
            <a:r>
              <a:rPr lang="en-US" sz="2400" err="true">
                <a:cs typeface="Calibri" panose="020F0502020204030204"/>
              </a:rPr>
              <a:t>realizace</a:t>
            </a:r>
            <a:r>
              <a:rPr lang="en-US" sz="2400">
                <a:cs typeface="Calibri" panose="020F0502020204030204"/>
              </a:rPr>
              <a:t> </a:t>
            </a:r>
            <a:r>
              <a:rPr lang="en-US" sz="2400" err="true">
                <a:cs typeface="Calibri" panose="020F0502020204030204"/>
              </a:rPr>
              <a:t>aktivit</a:t>
            </a:r>
            <a:r>
              <a:rPr lang="en-US" sz="2400">
                <a:cs typeface="Calibri" panose="020F0502020204030204"/>
              </a:rPr>
              <a:t> k </a:t>
            </a:r>
            <a:r>
              <a:rPr lang="en-US" sz="2400" err="true">
                <a:cs typeface="Calibri" panose="020F0502020204030204"/>
              </a:rPr>
              <a:t>dosažení</a:t>
            </a:r>
            <a:r>
              <a:rPr lang="cs-CZ" sz="2400">
                <a:cs typeface="Calibri" panose="020F0502020204030204"/>
              </a:rPr>
              <a:t> </a:t>
            </a:r>
            <a:r>
              <a:rPr lang="en-US" sz="2400" err="true">
                <a:cs typeface="Calibri" panose="020F0502020204030204"/>
              </a:rPr>
              <a:t>výstupů</a:t>
            </a:r>
            <a:r>
              <a:rPr lang="en-US" sz="2400">
                <a:cs typeface="Calibri" panose="020F0502020204030204"/>
              </a:rPr>
              <a:t> </a:t>
            </a:r>
            <a:r>
              <a:rPr lang="cs-CZ" sz="2400">
                <a:cs typeface="Calibri" panose="020F0502020204030204"/>
              </a:rPr>
              <a:t>a </a:t>
            </a:r>
            <a:r>
              <a:rPr lang="en-US" sz="2400" err="true">
                <a:cs typeface="Calibri" panose="020F0502020204030204"/>
              </a:rPr>
              <a:t>přispěje</a:t>
            </a:r>
            <a:r>
              <a:rPr lang="en-US" sz="2400">
                <a:cs typeface="Calibri" panose="020F0502020204030204"/>
              </a:rPr>
              <a:t> k </a:t>
            </a:r>
            <a:r>
              <a:rPr lang="en-US" sz="2400" err="true">
                <a:cs typeface="Calibri" panose="020F0502020204030204"/>
              </a:rPr>
              <a:t>cíli</a:t>
            </a:r>
            <a:r>
              <a:rPr lang="cs-CZ" sz="2400">
                <a:cs typeface="Calibri" panose="020F0502020204030204"/>
              </a:rPr>
              <a:t> </a:t>
            </a:r>
            <a:r>
              <a:rPr lang="en-US" sz="2400" err="true">
                <a:cs typeface="Calibri" panose="020F0502020204030204"/>
              </a:rPr>
              <a:t>projektu</a:t>
            </a:r>
            <a:r>
              <a:rPr lang="en-US" sz="2400">
                <a:cs typeface="Calibri" panose="020F0502020204030204"/>
              </a:rPr>
              <a:t>?</a:t>
            </a:r>
            <a:endParaRPr lang="cs-CZ" sz="2400">
              <a:cs typeface="Calibri" panose="020F0502020204030204"/>
            </a:endParaRPr>
          </a:p>
          <a:p>
            <a:pPr marL="467995" indent="-457200">
              <a:buFont typeface="Arial" panose="020B0604020202020204" pitchFamily="34" charset="0"/>
              <a:buChar char="•"/>
            </a:pPr>
            <a:r>
              <a:rPr lang="en-US" sz="2400" err="true">
                <a:cs typeface="Calibri" panose="020F0502020204030204"/>
              </a:rPr>
              <a:t>Kdo</a:t>
            </a:r>
            <a:r>
              <a:rPr lang="en-US" sz="2400">
                <a:cs typeface="Calibri" panose="020F0502020204030204"/>
              </a:rPr>
              <a:t> </a:t>
            </a:r>
            <a:r>
              <a:rPr lang="en-US" sz="2400" err="true">
                <a:cs typeface="Calibri" panose="020F0502020204030204"/>
              </a:rPr>
              <a:t>jsou</a:t>
            </a:r>
            <a:r>
              <a:rPr lang="en-US" sz="2400">
                <a:cs typeface="Calibri" panose="020F0502020204030204"/>
              </a:rPr>
              <a:t> </a:t>
            </a:r>
            <a:r>
              <a:rPr lang="en-US" sz="2400" err="true">
                <a:cs typeface="Calibri" panose="020F0502020204030204"/>
              </a:rPr>
              <a:t>zúčastněné</a:t>
            </a:r>
            <a:r>
              <a:rPr lang="en-US" sz="2400">
                <a:cs typeface="Calibri" panose="020F0502020204030204"/>
              </a:rPr>
              <a:t> </a:t>
            </a:r>
            <a:r>
              <a:rPr lang="en-US" sz="2400" err="true">
                <a:cs typeface="Calibri" panose="020F0502020204030204"/>
              </a:rPr>
              <a:t>strany</a:t>
            </a:r>
            <a:r>
              <a:rPr lang="en-US" sz="2400">
                <a:cs typeface="Calibri" panose="020F0502020204030204"/>
              </a:rPr>
              <a:t>?</a:t>
            </a:r>
            <a:endParaRPr lang="cs-CZ" sz="2400">
              <a:cs typeface="Calibri" panose="020F0502020204030204"/>
            </a:endParaRPr>
          </a:p>
          <a:p>
            <a:pPr marL="10795"/>
            <a:r>
              <a:rPr lang="cs-CZ" sz="2400">
                <a:cs typeface="Calibri" panose="020F0502020204030204"/>
              </a:rPr>
              <a:t>	</a:t>
            </a:r>
            <a:r>
              <a:rPr lang="en-US" sz="2400" err="true">
                <a:cs typeface="Calibri" panose="020F0502020204030204"/>
              </a:rPr>
              <a:t>Proč</a:t>
            </a:r>
            <a:r>
              <a:rPr lang="en-US" sz="2400">
                <a:cs typeface="Calibri" panose="020F0502020204030204"/>
              </a:rPr>
              <a:t> </a:t>
            </a:r>
            <a:r>
              <a:rPr lang="en-US" sz="2400" err="true">
                <a:cs typeface="Calibri" panose="020F0502020204030204"/>
              </a:rPr>
              <a:t>má</a:t>
            </a:r>
            <a:r>
              <a:rPr lang="en-US" sz="2400">
                <a:cs typeface="Calibri" panose="020F0502020204030204"/>
              </a:rPr>
              <a:t>  </a:t>
            </a:r>
            <a:r>
              <a:rPr lang="cs-CZ" sz="2400" err="true">
                <a:cs typeface="Calibri" panose="020F0502020204030204"/>
              </a:rPr>
              <a:t>vaš</a:t>
            </a:r>
            <a:r>
              <a:rPr lang="cs-CZ" sz="2400">
                <a:cs typeface="Calibri" panose="020F0502020204030204"/>
              </a:rPr>
              <a:t> organizace </a:t>
            </a:r>
            <a:r>
              <a:rPr lang="en-US" sz="2400" err="true">
                <a:cs typeface="Calibri" panose="020F0502020204030204"/>
              </a:rPr>
              <a:t>nejlepší</a:t>
            </a:r>
            <a:r>
              <a:rPr lang="en-US" sz="2400">
                <a:cs typeface="Calibri" panose="020F0502020204030204"/>
              </a:rPr>
              <a:t> </a:t>
            </a:r>
            <a:r>
              <a:rPr lang="en-US" sz="2400" err="true">
                <a:cs typeface="Calibri" panose="020F0502020204030204"/>
              </a:rPr>
              <a:t>pozici</a:t>
            </a:r>
            <a:r>
              <a:rPr lang="en-US" sz="2400">
                <a:cs typeface="Calibri" panose="020F0502020204030204"/>
              </a:rPr>
              <a:t> k </a:t>
            </a:r>
            <a:r>
              <a:rPr lang="en-US" sz="2400" err="true">
                <a:cs typeface="Calibri" panose="020F0502020204030204"/>
              </a:rPr>
              <a:t>řešení</a:t>
            </a:r>
            <a:r>
              <a:rPr lang="en-US" sz="2400">
                <a:cs typeface="Calibri" panose="020F0502020204030204"/>
              </a:rPr>
              <a:t> </a:t>
            </a:r>
            <a:r>
              <a:rPr lang="en-US" sz="2400" err="true">
                <a:cs typeface="Calibri" panose="020F0502020204030204"/>
              </a:rPr>
              <a:t>problému</a:t>
            </a:r>
            <a:r>
              <a:rPr lang="en-US" sz="2400">
                <a:cs typeface="Calibri" panose="020F0502020204030204"/>
              </a:rPr>
              <a:t>? </a:t>
            </a:r>
            <a:endParaRPr lang="cs-CZ" sz="2400">
              <a:cs typeface="Calibri" panose="020F0502020204030204"/>
            </a:endParaRPr>
          </a:p>
          <a:p>
            <a:pPr marL="10795"/>
            <a:r>
              <a:rPr lang="cs-CZ" sz="2400">
                <a:cs typeface="Calibri" panose="020F0502020204030204"/>
              </a:rPr>
              <a:t>	</a:t>
            </a:r>
            <a:r>
              <a:rPr lang="en-US" sz="2400" err="true">
                <a:cs typeface="Calibri" panose="020F0502020204030204"/>
              </a:rPr>
              <a:t>Jaká</a:t>
            </a:r>
            <a:r>
              <a:rPr lang="en-US" sz="2400">
                <a:cs typeface="Calibri" panose="020F0502020204030204"/>
              </a:rPr>
              <a:t> je </a:t>
            </a:r>
            <a:r>
              <a:rPr lang="cs-CZ" sz="2400">
                <a:cs typeface="Calibri" panose="020F0502020204030204"/>
              </a:rPr>
              <a:t>vaše </a:t>
            </a:r>
            <a:r>
              <a:rPr lang="en-US" sz="2400" err="true">
                <a:cs typeface="Calibri" panose="020F0502020204030204"/>
              </a:rPr>
              <a:t>přidaná</a:t>
            </a:r>
            <a:r>
              <a:rPr lang="en-US" sz="2400">
                <a:cs typeface="Calibri" panose="020F0502020204030204"/>
              </a:rPr>
              <a:t> </a:t>
            </a:r>
            <a:r>
              <a:rPr lang="en-US" sz="2400" err="true">
                <a:cs typeface="Calibri" panose="020F0502020204030204"/>
              </a:rPr>
              <a:t>hodnota</a:t>
            </a:r>
            <a:r>
              <a:rPr lang="en-US" sz="2400">
                <a:cs typeface="Calibri" panose="020F0502020204030204"/>
              </a:rPr>
              <a:t>/</a:t>
            </a:r>
            <a:r>
              <a:rPr lang="en-US" sz="2400" err="true">
                <a:cs typeface="Calibri" panose="020F0502020204030204"/>
              </a:rPr>
              <a:t>komparativní</a:t>
            </a:r>
            <a:r>
              <a:rPr lang="en-US" sz="2400">
                <a:cs typeface="Calibri" panose="020F0502020204030204"/>
              </a:rPr>
              <a:t> </a:t>
            </a:r>
            <a:r>
              <a:rPr lang="en-US" sz="2400" err="true">
                <a:cs typeface="Calibri" panose="020F0502020204030204"/>
              </a:rPr>
              <a:t>výhoda</a:t>
            </a:r>
            <a:r>
              <a:rPr lang="en-US" sz="2400">
                <a:cs typeface="Calibri" panose="020F0502020204030204"/>
              </a:rPr>
              <a:t> </a:t>
            </a:r>
            <a:r>
              <a:rPr lang="en-US" sz="2400" err="true">
                <a:cs typeface="Calibri" panose="020F0502020204030204"/>
              </a:rPr>
              <a:t>při</a:t>
            </a:r>
            <a:r>
              <a:rPr lang="en-US" sz="2400">
                <a:cs typeface="Calibri" panose="020F0502020204030204"/>
              </a:rPr>
              <a:t> </a:t>
            </a:r>
            <a:r>
              <a:rPr lang="en-US" sz="2400" err="true">
                <a:cs typeface="Calibri" panose="020F0502020204030204"/>
              </a:rPr>
              <a:t>realizaci</a:t>
            </a:r>
            <a:r>
              <a:rPr lang="en-US" sz="2400">
                <a:cs typeface="Calibri" panose="020F0502020204030204"/>
              </a:rPr>
              <a:t> </a:t>
            </a:r>
            <a:r>
              <a:rPr lang="en-US" sz="2400" err="true">
                <a:cs typeface="Calibri" panose="020F0502020204030204"/>
              </a:rPr>
              <a:t>projektu</a:t>
            </a:r>
            <a:r>
              <a:rPr lang="en-US" sz="2400">
                <a:cs typeface="Calibri" panose="020F0502020204030204"/>
              </a:rPr>
              <a:t>? </a:t>
            </a:r>
            <a:endParaRPr lang="cs-CZ" sz="2400">
              <a:cs typeface="Calibri" panose="020F0502020204030204"/>
            </a:endParaRPr>
          </a:p>
          <a:p>
            <a:pPr marL="353695" indent="-342900">
              <a:buFont typeface="Arial" panose="020B0604020202020204" pitchFamily="34" charset="0"/>
              <a:buChar char="•"/>
            </a:pPr>
            <a:r>
              <a:rPr lang="cs-CZ" sz="2400">
                <a:cs typeface="Calibri" panose="020F0502020204030204"/>
              </a:rPr>
              <a:t>Stanovení monitorovacích indikátorů</a:t>
            </a:r>
            <a:endParaRPr lang="en-US" sz="2400">
              <a:cs typeface="Calibri" panose="020F0502020204030204"/>
            </a:endParaRPr>
          </a:p>
        </p:txBody>
      </p:sp>
    </p:spTree>
    <p:extLst>
      <p:ext uri="{BB962C8B-B14F-4D97-AF65-F5344CB8AC3E}">
        <p14:creationId xmlns:p14="http://schemas.microsoft.com/office/powerpoint/2010/main" val="3765860544"/>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Basic - Photo + Text">
  <a:themeElements>
    <a:clrScheme name="IOM Global">
      <a:dk1>
        <a:srgbClr val="0048AF"/>
      </a:dk1>
      <a:lt1>
        <a:srgbClr val="FFFFFF"/>
      </a:lt1>
      <a:dk2>
        <a:srgbClr val="00398A"/>
      </a:dk2>
      <a:lt2>
        <a:srgbClr val="E7EEFF"/>
      </a:lt2>
      <a:accent1>
        <a:srgbClr val="4066B8"/>
      </a:accent1>
      <a:accent2>
        <a:srgbClr val="91AAD9"/>
      </a:accent2>
      <a:accent3>
        <a:srgbClr val="B3C2E3"/>
      </a:accent3>
      <a:accent4>
        <a:srgbClr val="D9E0F1"/>
      </a:accent4>
      <a:accent5>
        <a:srgbClr val="5B9BD5"/>
      </a:accent5>
      <a:accent6>
        <a:srgbClr val="E7EEFF"/>
      </a:accent6>
      <a:hlink>
        <a:srgbClr val="0048AF"/>
      </a:hlink>
      <a:folHlink>
        <a:srgbClr val="4066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9784AF96-7BC8-9A44-929A-E7DF201911A2}" name="IOM_PPT Temp-EN" vid="{1DE06B79-8153-5F43-9861-ECE38CF0AC6E}"/>
    </a:ext>
  </a:ext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Basic - Only Text">
  <a:themeElements>
    <a:clrScheme name="IOM Global">
      <a:dk1>
        <a:srgbClr val="0048AF"/>
      </a:dk1>
      <a:lt1>
        <a:srgbClr val="FFFFFF"/>
      </a:lt1>
      <a:dk2>
        <a:srgbClr val="00398A"/>
      </a:dk2>
      <a:lt2>
        <a:srgbClr val="E7EEFF"/>
      </a:lt2>
      <a:accent1>
        <a:srgbClr val="4066B8"/>
      </a:accent1>
      <a:accent2>
        <a:srgbClr val="91AAD9"/>
      </a:accent2>
      <a:accent3>
        <a:srgbClr val="B3C2E3"/>
      </a:accent3>
      <a:accent4>
        <a:srgbClr val="D9E0F1"/>
      </a:accent4>
      <a:accent5>
        <a:srgbClr val="5B9BD5"/>
      </a:accent5>
      <a:accent6>
        <a:srgbClr val="E7EEFF"/>
      </a:accent6>
      <a:hlink>
        <a:srgbClr val="0048AF"/>
      </a:hlink>
      <a:folHlink>
        <a:srgbClr val="4066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9784AF96-7BC8-9A44-929A-E7DF201911A2}" name="IOM_PPT Temp-EN" vid="{E92AE706-4C64-F741-8459-49AA4CF50B5C}"/>
    </a:ext>
  </a:ext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aps">
  <a:themeElements>
    <a:clrScheme name="IOM Global">
      <a:dk1>
        <a:srgbClr val="0048AF"/>
      </a:dk1>
      <a:lt1>
        <a:srgbClr val="FFFFFF"/>
      </a:lt1>
      <a:dk2>
        <a:srgbClr val="00398A"/>
      </a:dk2>
      <a:lt2>
        <a:srgbClr val="E7EEFF"/>
      </a:lt2>
      <a:accent1>
        <a:srgbClr val="4066B8"/>
      </a:accent1>
      <a:accent2>
        <a:srgbClr val="91AAD9"/>
      </a:accent2>
      <a:accent3>
        <a:srgbClr val="B3C2E3"/>
      </a:accent3>
      <a:accent4>
        <a:srgbClr val="D9E0F1"/>
      </a:accent4>
      <a:accent5>
        <a:srgbClr val="5B9BD5"/>
      </a:accent5>
      <a:accent6>
        <a:srgbClr val="E7EEFF"/>
      </a:accent6>
      <a:hlink>
        <a:srgbClr val="0048AF"/>
      </a:hlink>
      <a:folHlink>
        <a:srgbClr val="4066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9784AF96-7BC8-9A44-929A-E7DF201911A2}" name="IOM_PPT Temp-EN" vid="{F40716BB-60B1-7643-83F8-57D275909B78}"/>
    </a:ext>
  </a:extLst>
</a:theme>
</file>

<file path=ppt/theme/theme4.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Charts">
  <a:themeElements>
    <a:clrScheme name="IOM Global">
      <a:dk1>
        <a:srgbClr val="0048AF"/>
      </a:dk1>
      <a:lt1>
        <a:srgbClr val="FFFFFF"/>
      </a:lt1>
      <a:dk2>
        <a:srgbClr val="00398A"/>
      </a:dk2>
      <a:lt2>
        <a:srgbClr val="E7EEFF"/>
      </a:lt2>
      <a:accent1>
        <a:srgbClr val="4066B8"/>
      </a:accent1>
      <a:accent2>
        <a:srgbClr val="91AAD9"/>
      </a:accent2>
      <a:accent3>
        <a:srgbClr val="B3C2E3"/>
      </a:accent3>
      <a:accent4>
        <a:srgbClr val="D9E0F1"/>
      </a:accent4>
      <a:accent5>
        <a:srgbClr val="5B9BD5"/>
      </a:accent5>
      <a:accent6>
        <a:srgbClr val="E7EEFF"/>
      </a:accent6>
      <a:hlink>
        <a:srgbClr val="0048AF"/>
      </a:hlink>
      <a:folHlink>
        <a:srgbClr val="4066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9784AF96-7BC8-9A44-929A-E7DF201911A2}" name="IOM_PPT Temp-EN" vid="{7E53DC7F-EE7E-8C42-A3B7-CA0DB73A857B}"/>
    </a:ext>
  </a:extLst>
</a:theme>
</file>

<file path=ppt/theme/theme5.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Custom Design">
  <a:themeElements>
    <a:clrScheme name="IOM Global">
      <a:dk1>
        <a:srgbClr val="0048AF"/>
      </a:dk1>
      <a:lt1>
        <a:srgbClr val="FFFFFF"/>
      </a:lt1>
      <a:dk2>
        <a:srgbClr val="00398A"/>
      </a:dk2>
      <a:lt2>
        <a:srgbClr val="E7EEFF"/>
      </a:lt2>
      <a:accent1>
        <a:srgbClr val="4066B8"/>
      </a:accent1>
      <a:accent2>
        <a:srgbClr val="91AAD9"/>
      </a:accent2>
      <a:accent3>
        <a:srgbClr val="B3C2E3"/>
      </a:accent3>
      <a:accent4>
        <a:srgbClr val="D9E0F1"/>
      </a:accent4>
      <a:accent5>
        <a:srgbClr val="5B9BD5"/>
      </a:accent5>
      <a:accent6>
        <a:srgbClr val="E7EEFF"/>
      </a:accent6>
      <a:hlink>
        <a:srgbClr val="0048AF"/>
      </a:hlink>
      <a:folHlink>
        <a:srgbClr val="4066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9784AF96-7BC8-9A44-929A-E7DF201911A2}" name="IOM_PPT Temp-EN" vid="{595109C3-A6BA-DD43-AC43-BD660F3ABF86}"/>
    </a:ext>
  </a:extLst>
</a:theme>
</file>

<file path=ppt/theme/theme6.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Create a new document." ma:contentTypeID="0x0101005B720966C38E734F831D8EFD072314B8" ma:contentTypeName="Document" ma:contentTypeScope="" ma:contentTypeVersion="14" ma:versionID="d62a740921f0bf47407ef1dc8f87c359">
  <xsd:schema xmlns:xsd="http://www.w3.org/2001/XMLSchema" xmlns:ns2="5c21d9af-ff46-4816-aff1-78b02a772903" xmlns:ns3="b02ce18f-5fed-45ad-8561-4a64f92e4304" xmlns:p="http://schemas.microsoft.com/office/2006/metadata/properties" xmlns:xs="http://www.w3.org/2001/XMLSchema" ma:fieldsID="3a1a5f63ab42611d443a0b8c5f8906bf" ma:root="true" ns2:_="" ns3:_="" targetNamespace="http://schemas.microsoft.com/office/2006/metadata/properties">
    <xsd:import namespace="5c21d9af-ff46-4816-aff1-78b02a772903"/>
    <xsd:import namespace="b02ce18f-5fed-45ad-8561-4a64f92e4304"/>
    <xsd:element name="properties">
      <xsd:complexType>
        <xsd:sequence>
          <xsd:element name="documentManagement">
            <xsd:complexType>
              <xsd:all>
                <xsd:element minOccurs="0" ref="ns2:MediaServiceMetadata"/>
                <xsd:element minOccurs="0" ref="ns2:MediaServiceFastMetadata"/>
                <xsd:element minOccurs="0" ref="ns2:lcf76f155ced4ddcb4097134ff3c332f"/>
                <xsd:element minOccurs="0" ref="ns3:TaxCatchAll"/>
                <xsd:element minOccurs="0" ref="ns2:MediaServiceOCR"/>
                <xsd:element minOccurs="0" ref="ns2:MediaServiceGenerationTime"/>
                <xsd:element minOccurs="0" ref="ns2:MediaServiceEventHashCode"/>
                <xsd:element minOccurs="0" ref="ns3:SharedWithUsers"/>
                <xsd:element minOccurs="0" ref="ns3:SharedWithDetails"/>
                <xsd:element minOccurs="0" ref="ns2:_Flow_SignoffStatus"/>
                <xsd:element minOccurs="0" ref="ns2:MediaServiceDateTaken"/>
                <xsd:element minOccurs="0" ref="ns2:MediaServiceObjectDetectorVersions"/>
                <xsd:element minOccurs="0" ref="ns2:MediaServiceLocation"/>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5c21d9af-ff46-4816-aff1-78b02a772903">
    <xsd:import namespace="http://schemas.microsoft.com/office/2006/documentManagement/types"/>
    <xsd:import namespace="http://schemas.microsoft.com/office/infopath/2007/PartnerControls"/>
    <xsd:element ma:displayName="MediaServiceMetadata" ma:hidden="true" ma:index="8" ma:internalName="MediaServiceMetadata" ma:readOnly="true" name="MediaServiceMetadata" nillable="true">
      <xsd:simpleType>
        <xsd:restriction base="dms:Note"/>
      </xsd:simpleType>
    </xsd:element>
    <xsd:element ma:displayName="MediaServiceFastMetadata" ma:hidden="true" ma:index="9" ma:internalName="MediaServiceFastMetadata" ma:readOnly="true" name="MediaServiceFastMetadata" nillable="true">
      <xsd:simpleType>
        <xsd:restriction base="dms:Note"/>
      </xsd:simpleType>
    </xsd:element>
    <xsd:element ma:anchorId="fba54fb3-c3e1-fe81-a776-ca4b69148c4d" ma:displayName="Image Tags" ma:fieldId="{5cf76f15-5ced-4ddc-b409-7134ff3c332f}" ma:index="11" ma:internalName="lcf76f155ced4ddcb4097134ff3c332f" ma:isKeyword="false" ma:open="true" ma:readOnly="false" ma:sspId="553f610b-9ee9-4302-9a9e-eaae0f0c7bdb" ma:taxonomy="true" ma:taxonomyFieldName="MediaServiceImageTags" ma:taxonomyMulti="true" ma:termSetId="09814cd3-568e-fe90-9814-8d621ff8fb84" name="lcf76f155ced4ddcb4097134ff3c332f" nillable="true">
      <xsd:complexType>
        <xsd:sequence>
          <xsd:element maxOccurs="1" minOccurs="0" ref="pc:Terms"/>
        </xsd:sequence>
      </xsd:complexType>
    </xsd:element>
    <xsd:element ma:displayName="Extracted Text" ma:index="13" ma:internalName="MediaServiceOCR" ma:readOnly="true" name="MediaServiceOCR" nillable="true">
      <xsd:simpleType>
        <xsd:restriction base="dms:Note">
          <xsd:maxLength value="255"/>
        </xsd:restriction>
      </xsd:simpleType>
    </xsd:element>
    <xsd:element ma:displayName="MediaServiceGenerationTime" ma:hidden="true" ma:index="14" ma:internalName="MediaServiceGenerationTime" ma:readOnly="true" name="MediaServiceGenerationTime" nillable="true">
      <xsd:simpleType>
        <xsd:restriction base="dms:Text"/>
      </xsd:simpleType>
    </xsd:element>
    <xsd:element ma:displayName="MediaServiceEventHashCode" ma:hidden="true" ma:index="15" ma:internalName="MediaServiceEventHashCode" ma:readOnly="true" name="MediaServiceEventHashCode" nillable="true">
      <xsd:simpleType>
        <xsd:restriction base="dms:Text"/>
      </xsd:simpleType>
    </xsd:element>
    <xsd:element ma:displayName="Sign-off status" ma:index="18" ma:internalName="Sign_x002d_off_x0020_status" name="_Flow_SignoffStatus" nillable="true">
      <xsd:simpleType>
        <xsd:restriction base="dms:Text"/>
      </xsd:simpleType>
    </xsd:element>
    <xsd:element ma:displayName="MediaServiceDateTaken" ma:hidden="true" ma:index="19" ma:indexed="true" ma:internalName="MediaServiceDateTaken" ma:readOnly="true" name="MediaServiceDateTaken" nillable="true">
      <xsd:simpleType>
        <xsd:restriction base="dms:Text"/>
      </xsd:simpleType>
    </xsd:element>
    <xsd:element ma:displayName="MediaServiceObjectDetectorVersions" ma:hidden="true" ma:index="20" ma:indexed="true" ma:internalName="MediaServiceObjectDetectorVersions" ma:readOnly="true" name="MediaServiceObjectDetectorVersions" nillable="true">
      <xsd:simpleType>
        <xsd:restriction base="dms:Text"/>
      </xsd:simpleType>
    </xsd:element>
    <xsd:element ma:displayName="Location" ma:index="21" ma:indexed="true" ma:internalName="MediaServiceLocation" ma:readOnly="true" name="MediaServiceLocation" nillable="true">
      <xsd:simpleType>
        <xsd:restriction base="dms:Text"/>
      </xsd:simpleType>
    </xsd:element>
  </xsd:schema>
  <xsd:schema xmlns:xsd="http://www.w3.org/2001/XMLSchema" xmlns:dms="http://schemas.microsoft.com/office/2006/documentManagement/types" xmlns:pc="http://schemas.microsoft.com/office/infopath/2007/PartnerControls" xmlns:xs="http://www.w3.org/2001/XMLSchema" elementFormDefault="qualified" targetNamespace="b02ce18f-5fed-45ad-8561-4a64f92e4304">
    <xsd:import namespace="http://schemas.microsoft.com/office/2006/documentManagement/types"/>
    <xsd:import namespace="http://schemas.microsoft.com/office/infopath/2007/PartnerControls"/>
    <xsd:element ma:displayName="Taxonomy Catch All Column" ma:hidden="true" ma:index="12" ma:internalName="TaxCatchAll" ma:list="{b7ea7306-2035-4de3-a649-2129f9407cbb}" ma:showField="CatchAllData" ma:web="b02ce18f-5fed-45ad-8561-4a64f92e4304" name="TaxCatchAll" nillable="true">
      <xsd:complexType>
        <xsd:complexContent>
          <xsd:extension base="dms:MultiChoiceLookup">
            <xsd:sequence>
              <xsd:element maxOccurs="unbounded" minOccurs="0" name="Value" nillable="true" type="dms:Lookup"/>
            </xsd:sequence>
          </xsd:extension>
        </xsd:complexContent>
      </xsd:complexType>
    </xsd:element>
    <xsd:element ma:displayName="Shared With" ma:index="16" ma:internalName="SharedWithUsers" ma:readOnly="true" name="SharedWithUsers" nillable="true">
      <xsd:complexType>
        <xsd:complexContent>
          <xsd:extension base="dms:UserMulti">
            <xsd:sequence>
              <xsd:element maxOccurs="unbounded" minOccurs="0" name="UserInfo">
                <xsd:complexType>
                  <xsd:sequence>
                    <xsd:element minOccurs="0" name="DisplayName" type="xsd:string"/>
                    <xsd:element minOccurs="0" name="AccountId" nillable="true" type="dms:UserId"/>
                    <xsd:element minOccurs="0" name="AccountType" type="xsd:string"/>
                  </xsd:sequence>
                </xsd:complexType>
              </xsd:element>
            </xsd:sequence>
          </xsd:extension>
        </xsd:complexContent>
      </xsd:complexType>
    </xsd:element>
    <xsd:element ma:displayName="Shared With Details" ma:index="17" ma:internalName="SharedWithDetails" ma:readOnly="true" name="SharedWithDetails"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Content Type" ma:index="0" maxOccurs="1" minOccurs="0" name="contentType" type="xsd:string"/>
        <xsd:element ma:displayName="Title"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p:properties xmlns:p="http://schemas.microsoft.com/office/2006/metadata/properties" xmlns:pc="http://schemas.microsoft.com/office/infopath/2007/PartnerControls" xmlns:xsi="http://www.w3.org/2001/XMLSchema-instance">
  <documentManagement>
    <TaxCatchAll xmlns="b02ce18f-5fed-45ad-8561-4a64f92e4304" xsi:nil="true"/>
    <lcf76f155ced4ddcb4097134ff3c332f xmlns="5c21d9af-ff46-4816-aff1-78b02a772903">
      <Terms xmlns="http://schemas.microsoft.com/office/infopath/2007/PartnerControls"/>
    </lcf76f155ced4ddcb4097134ff3c332f>
    <_Flow_SignoffStatus xmlns="5c21d9af-ff46-4816-aff1-78b02a77290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CF5056-486A-41B0-9A67-863B1EF03AD9}">
  <ds:schemaRefs>
    <ds:schemaRef ds:uri="5c21d9af-ff46-4816-aff1-78b02a772903"/>
    <ds:schemaRef ds:uri="b02ce18f-5fed-45ad-8561-4a64f92e43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684C9C-A61D-4556-A3B7-24D78FBA096A}">
  <ds:schemaRefs>
    <ds:schemaRef ds:uri="0e8fbf5c-7db6-460e-ae64-5bae50450503"/>
    <ds:schemaRef ds:uri="45294aa8-87e5-4b8f-80a9-15ed1e5d3d9d"/>
    <ds:schemaRef ds:uri="4d2685e0-3ec3-4526-a337-bc02c6b3961c"/>
    <ds:schemaRef ds:uri="5c21d9af-ff46-4816-aff1-78b02a772903"/>
    <ds:schemaRef ds:uri="72eb3475-e0f4-42fd-ab5c-abe08d673cdb"/>
    <ds:schemaRef ds:uri="b02ce18f-5fed-45ad-8561-4a64f92e4304"/>
    <ds:schemaRef ds:uri="cb65d321-00c9-499e-82f5-d77c4397f6e3"/>
    <ds:schemaRef ds:uri="d8ade204-0f6d-48f1-bbae-e267fdd3866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3C74573-4596-4024-ACFC-36B3AFBB0DAB}">
  <ds:schemaRefs>
    <ds:schemaRef ds:uri="http://schemas.microsoft.com/sharepoint/v3/contenttype/forms"/>
  </ds:schemaRefs>
</ds:datastoreItem>
</file>

<file path=docProps/app.xml><?xml version="1.0" encoding="utf-8"?>
<properties:Properties xmlns:vt="http://schemas.openxmlformats.org/officeDocument/2006/docPropsVTypes" xmlns:properties="http://schemas.openxmlformats.org/officeDocument/2006/extended-properties">
  <properties:Template>IOM_PPT Temp-EN</properties:Template>
  <properties:Company/>
  <properties:PresentationFormat>Widescreen</properties:PresentationFormat>
  <properties:Slides>17</properties:Slides>
  <properties:Notes>0</properties:Notes>
  <properties:HiddenSlides>0</properties:HiddenSlides>
  <properties:ScaleCrop>false</properties:ScaleCrop>
  <properties:HeadingPairs>
    <vt:vector baseType="variant" size="4">
      <vt:variant>
        <vt:lpstr>Theme</vt:lpstr>
      </vt:variant>
      <vt:variant>
        <vt:i4>5</vt:i4>
      </vt:variant>
      <vt:variant>
        <vt:lpstr>Slide Titles</vt:lpstr>
      </vt:variant>
      <vt:variant>
        <vt:i4>17</vt:i4>
      </vt:variant>
    </vt:vector>
  </properties:HeadingPairs>
  <properties:TitlesOfParts>
    <vt:vector baseType="lpstr" size="22">
      <vt:lpstr>Basic - Photo + Text</vt:lpstr>
      <vt:lpstr>Basic - Only Text</vt:lpstr>
      <vt:lpstr>Maps</vt:lpstr>
      <vt:lpstr>Charts</vt:lpstr>
      <vt:lpstr>Custom Design</vt:lpstr>
      <vt:lpstr>OPZ+  Věcné zaměření projektu: Situační analýza</vt:lpstr>
      <vt:lpstr>MEZINÁRODNÍ ORGANIZACE PRO MIGRACI</vt:lpstr>
      <vt:lpstr>AKTIVITY IOM V RÁMCI PODPORY ORP</vt:lpstr>
      <vt:lpstr>VÝCHOZÍ SITUACE A ODŮVODNĚNÍ PROJEKTU</vt:lpstr>
      <vt:lpstr>KROKY K VYHODNOCENÍ VÝCHOZÍ SITUACE</vt:lpstr>
      <vt:lpstr>KROKY K VYHODNOCENÍ VÝCHOZÍ SITUACE</vt:lpstr>
      <vt:lpstr>OTÁZKY NAVÁDĚJÍCÍ NA ODŮVODNĚNÍ PROJEKTU</vt:lpstr>
      <vt:lpstr>OTÁZKY NAVÁDĚJÍCÍ NA ODŮVODNĚNÍ PROJEKTU</vt:lpstr>
      <vt:lpstr>POPIS PROJEKTU</vt:lpstr>
      <vt:lpstr>Zdroje pro popis situace v území </vt:lpstr>
      <vt:lpstr>Zdroje pro popis situace v území </vt:lpstr>
      <vt:lpstr>Zdroje pro popis situace v území </vt:lpstr>
      <vt:lpstr>PowerPoint Presentation</vt:lpstr>
      <vt:lpstr>Zdroje pro popis situace v území </vt:lpstr>
      <vt:lpstr>PowerPoint Presentation</vt:lpstr>
      <vt:lpstr>PowerPoint Presentation</vt:lpstr>
      <vt:lpstr>PowerPoint Presentation</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2023-08-07T09:47:55Z</dcterms:created>
  <dc:creator/>
  <dcterms:modified xmlns:xsi="http://www.w3.org/2001/XMLSchema-instance" xsi:type="dcterms:W3CDTF">2023-09-12T10:13:58Z</dcterms:modified>
  <cp:revision>214</cp:revision>
  <dc:title>NABÍDKA PRO OBCE S ROZŠÍŘENOU PŮSOBNOSTÍ</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0x0101005B720966C38E734F831D8EFD072314B8</vt:lpwstr>
  </prop:property>
  <prop:property fmtid="{D5CDD505-2E9C-101B-9397-08002B2CF9AE}" pid="3" name="Order">
    <vt:r8>2.53122E7</vt:r8>
  </prop:property>
  <prop:property fmtid="{D5CDD505-2E9C-101B-9397-08002B2CF9AE}" pid="4" name="xd_Signature">
    <vt:bool>false</vt:bool>
  </prop:property>
  <prop:property fmtid="{D5CDD505-2E9C-101B-9397-08002B2CF9AE}" pid="5" name="xd_ProgID">
    <vt:lpwstr/>
  </prop:property>
  <prop:property fmtid="{D5CDD505-2E9C-101B-9397-08002B2CF9AE}" pid="6" name="ComplianceAssetId">
    <vt:lpwstr/>
  </prop:property>
  <prop:property fmtid="{D5CDD505-2E9C-101B-9397-08002B2CF9AE}" pid="7" name="TemplateUrl">
    <vt:lpwstr/>
  </prop:property>
  <prop:property fmtid="{D5CDD505-2E9C-101B-9397-08002B2CF9AE}" pid="8" name="_ExtendedDescription">
    <vt:lpwstr/>
  </prop:property>
  <prop:property fmtid="{D5CDD505-2E9C-101B-9397-08002B2CF9AE}" pid="9" name="TriggerFlowInfo">
    <vt:lpwstr/>
  </prop:property>
  <prop:property fmtid="{D5CDD505-2E9C-101B-9397-08002B2CF9AE}" pid="10" name="MediaServiceImageTags">
    <vt:lpwstr/>
  </prop:property>
  <prop:property fmtid="{D5CDD505-2E9C-101B-9397-08002B2CF9AE}" pid="11" name="MSIP_Label_2059aa38-f392-4105-be92-628035578272_Enabled">
    <vt:lpwstr>true</vt:lpwstr>
  </prop:property>
  <prop:property fmtid="{D5CDD505-2E9C-101B-9397-08002B2CF9AE}" pid="12" name="MSIP_Label_2059aa38-f392-4105-be92-628035578272_SetDate">
    <vt:lpwstr>2023-08-07T09:49:35Z</vt:lpwstr>
  </prop:property>
  <prop:property fmtid="{D5CDD505-2E9C-101B-9397-08002B2CF9AE}" pid="13" name="MSIP_Label_2059aa38-f392-4105-be92-628035578272_Method">
    <vt:lpwstr>Standard</vt:lpwstr>
  </prop:property>
  <prop:property fmtid="{D5CDD505-2E9C-101B-9397-08002B2CF9AE}" pid="14" name="MSIP_Label_2059aa38-f392-4105-be92-628035578272_Name">
    <vt:lpwstr>IOMLb0020IN123173</vt:lpwstr>
  </prop:property>
  <prop:property fmtid="{D5CDD505-2E9C-101B-9397-08002B2CF9AE}" pid="15" name="MSIP_Label_2059aa38-f392-4105-be92-628035578272_SiteId">
    <vt:lpwstr>1588262d-23fb-43b4-bd6e-bce49c8e6186</vt:lpwstr>
  </prop:property>
  <prop:property fmtid="{D5CDD505-2E9C-101B-9397-08002B2CF9AE}" pid="16" name="MSIP_Label_2059aa38-f392-4105-be92-628035578272_ActionId">
    <vt:lpwstr>aa76f765-c5dd-490e-9e9e-c0d9d75ebb6b</vt:lpwstr>
  </prop:property>
  <prop:property fmtid="{D5CDD505-2E9C-101B-9397-08002B2CF9AE}" pid="17" name="MSIP_Label_2059aa38-f392-4105-be92-628035578272_ContentBits">
    <vt:lpwstr>0</vt:lpwstr>
  </prop:property>
</prop:Properties>
</file>