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4.xml" ContentType="application/vnd.openxmlformats-officedocument.theme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theme/theme5.xml" ContentType="application/vnd.openxmlformats-officedocument.theme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6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theme/theme7.xml" ContentType="application/vnd.openxmlformats-officedocument.theme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theme/theme8.xml" ContentType="application/vnd.openxmlformats-officedocument.theme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8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8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9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71" r:id="rId4"/>
    <p:sldMasterId id="2147483683" r:id="rId5"/>
    <p:sldMasterId id="2147483694" r:id="rId6"/>
    <p:sldMasterId id="2147483705" r:id="rId7"/>
    <p:sldMasterId id="2147483716" r:id="rId8"/>
    <p:sldMasterId id="2147483727" r:id="rId9"/>
    <p:sldMasterId id="2147483740" r:id="rId10"/>
    <p:sldMasterId id="2147483751" r:id="rId11"/>
    <p:sldMasterId id="2147483762" r:id="rId12"/>
  </p:sldMasterIdLst>
  <p:notesMasterIdLst>
    <p:notesMasterId r:id="rId62"/>
  </p:notesMasterIdLst>
  <p:handoutMasterIdLst>
    <p:handoutMasterId r:id="rId63"/>
  </p:handoutMasterIdLst>
  <p:sldIdLst>
    <p:sldId id="256" r:id="rId13"/>
    <p:sldId id="1704" r:id="rId14"/>
    <p:sldId id="1711" r:id="rId15"/>
    <p:sldId id="318" r:id="rId16"/>
    <p:sldId id="1720" r:id="rId17"/>
    <p:sldId id="1721" r:id="rId18"/>
    <p:sldId id="1686" r:id="rId19"/>
    <p:sldId id="1715" r:id="rId20"/>
    <p:sldId id="1716" r:id="rId21"/>
    <p:sldId id="1725" r:id="rId22"/>
    <p:sldId id="1726" r:id="rId23"/>
    <p:sldId id="1718" r:id="rId24"/>
    <p:sldId id="1719" r:id="rId25"/>
    <p:sldId id="1730" r:id="rId26"/>
    <p:sldId id="1728" r:id="rId27"/>
    <p:sldId id="1731" r:id="rId28"/>
    <p:sldId id="1722" r:id="rId29"/>
    <p:sldId id="1723" r:id="rId30"/>
    <p:sldId id="1724" r:id="rId31"/>
    <p:sldId id="1650" r:id="rId32"/>
    <p:sldId id="1645" r:id="rId33"/>
    <p:sldId id="1647" r:id="rId34"/>
    <p:sldId id="1702" r:id="rId35"/>
    <p:sldId id="1648" r:id="rId36"/>
    <p:sldId id="1733" r:id="rId37"/>
    <p:sldId id="1734" r:id="rId38"/>
    <p:sldId id="1735" r:id="rId39"/>
    <p:sldId id="1732" r:id="rId40"/>
    <p:sldId id="1736" r:id="rId41"/>
    <p:sldId id="1737" r:id="rId42"/>
    <p:sldId id="1738" r:id="rId43"/>
    <p:sldId id="1739" r:id="rId44"/>
    <p:sldId id="1740" r:id="rId45"/>
    <p:sldId id="1741" r:id="rId46"/>
    <p:sldId id="1742" r:id="rId47"/>
    <p:sldId id="1743" r:id="rId48"/>
    <p:sldId id="1751" r:id="rId49"/>
    <p:sldId id="1746" r:id="rId50"/>
    <p:sldId id="1747" r:id="rId51"/>
    <p:sldId id="1748" r:id="rId52"/>
    <p:sldId id="1749" r:id="rId53"/>
    <p:sldId id="1750" r:id="rId54"/>
    <p:sldId id="1744" r:id="rId55"/>
    <p:sldId id="1745" r:id="rId56"/>
    <p:sldId id="1705" r:id="rId57"/>
    <p:sldId id="1709" r:id="rId58"/>
    <p:sldId id="1707" r:id="rId59"/>
    <p:sldId id="1608" r:id="rId60"/>
    <p:sldId id="1610" r:id="rId61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33500706-CD35-4560-8542-A1ED2584CBE6}">
          <p14:sldIdLst>
            <p14:sldId id="256"/>
            <p14:sldId id="1704"/>
            <p14:sldId id="1711"/>
            <p14:sldId id="318"/>
            <p14:sldId id="1720"/>
            <p14:sldId id="1721"/>
            <p14:sldId id="1686"/>
            <p14:sldId id="1715"/>
            <p14:sldId id="1716"/>
            <p14:sldId id="1725"/>
            <p14:sldId id="1726"/>
            <p14:sldId id="1718"/>
            <p14:sldId id="1719"/>
            <p14:sldId id="1730"/>
            <p14:sldId id="1728"/>
            <p14:sldId id="1731"/>
            <p14:sldId id="1722"/>
            <p14:sldId id="1723"/>
            <p14:sldId id="1724"/>
            <p14:sldId id="1650"/>
            <p14:sldId id="1645"/>
            <p14:sldId id="1647"/>
            <p14:sldId id="1702"/>
            <p14:sldId id="1648"/>
            <p14:sldId id="1733"/>
            <p14:sldId id="1734"/>
            <p14:sldId id="1735"/>
            <p14:sldId id="1732"/>
            <p14:sldId id="1736"/>
            <p14:sldId id="1737"/>
            <p14:sldId id="1738"/>
            <p14:sldId id="1739"/>
            <p14:sldId id="1740"/>
            <p14:sldId id="1741"/>
            <p14:sldId id="1742"/>
            <p14:sldId id="1743"/>
            <p14:sldId id="1751"/>
            <p14:sldId id="1746"/>
            <p14:sldId id="1747"/>
            <p14:sldId id="1748"/>
            <p14:sldId id="1749"/>
            <p14:sldId id="1750"/>
            <p14:sldId id="1744"/>
            <p14:sldId id="1745"/>
            <p14:sldId id="1705"/>
            <p14:sldId id="1709"/>
            <p14:sldId id="1707"/>
            <p14:sldId id="1608"/>
            <p14:sldId id="161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913">
          <p15:clr>
            <a:srgbClr val="A4A3A4"/>
          </p15:clr>
        </p15:guide>
        <p15:guide id="2" orient="horz" pos="3884">
          <p15:clr>
            <a:srgbClr val="A4A3A4"/>
          </p15:clr>
        </p15:guide>
        <p15:guide id="3" pos="5420">
          <p15:clr>
            <a:srgbClr val="A4A3A4"/>
          </p15:clr>
        </p15:guide>
        <p15:guide id="4" pos="34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or" initials="R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or" initials="A" lastIdx="10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4088"/>
    <a:srgbClr val="AFDDFA"/>
    <a:srgbClr val="003399"/>
    <a:srgbClr val="181818"/>
    <a:srgbClr val="084A8B"/>
    <a:srgbClr val="E8E8E8"/>
    <a:srgbClr val="CCD0DA"/>
    <a:srgbClr val="E7E9EE"/>
    <a:srgbClr val="FFCC00"/>
    <a:srgbClr val="9FA1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7CE84F3-28C3-443E-9E96-99CF82512B78}" styleName="Tmavý styl 1 – zvýraznění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CAF9ED-07DC-4A11-8D7F-57B35C25682E}" styleName="Střední styl 1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9012ECD-51FC-41F1-AA8D-1B2483CD663E}" styleName="Světlý styl 2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055" autoAdjust="0"/>
    <p:restoredTop sz="88375" autoAdjust="0"/>
  </p:normalViewPr>
  <p:slideViewPr>
    <p:cSldViewPr showGuides="1">
      <p:cViewPr varScale="1">
        <p:scale>
          <a:sx n="58" d="100"/>
          <a:sy n="58" d="100"/>
        </p:scale>
        <p:origin x="1312" y="44"/>
      </p:cViewPr>
      <p:guideLst>
        <p:guide orient="horz" pos="913"/>
        <p:guide orient="horz" pos="3884"/>
        <p:guide pos="5420"/>
        <p:guide pos="340"/>
      </p:guideLst>
    </p:cSldViewPr>
  </p:slideViewPr>
  <p:outlineViewPr>
    <p:cViewPr>
      <p:scale>
        <a:sx n="33" d="100"/>
        <a:sy n="33" d="100"/>
      </p:scale>
      <p:origin x="0" y="-896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14.xml"/><Relationship Id="rId21" Type="http://schemas.openxmlformats.org/officeDocument/2006/relationships/slide" Target="slides/slide9.xml"/><Relationship Id="rId42" Type="http://schemas.openxmlformats.org/officeDocument/2006/relationships/slide" Target="slides/slide30.xml"/><Relationship Id="rId47" Type="http://schemas.openxmlformats.org/officeDocument/2006/relationships/slide" Target="slides/slide35.xml"/><Relationship Id="rId63" Type="http://schemas.openxmlformats.org/officeDocument/2006/relationships/handoutMaster" Target="handoutMasters/handoutMaster1.xml"/><Relationship Id="rId68" Type="http://schemas.openxmlformats.org/officeDocument/2006/relationships/tableStyles" Target="tableStyles.xml"/><Relationship Id="rId7" Type="http://schemas.openxmlformats.org/officeDocument/2006/relationships/slideMaster" Target="slideMasters/slideMaster4.xml"/><Relationship Id="rId2" Type="http://schemas.openxmlformats.org/officeDocument/2006/relationships/customXml" Target="../customXml/item2.xml"/><Relationship Id="rId16" Type="http://schemas.openxmlformats.org/officeDocument/2006/relationships/slide" Target="slides/slide4.xml"/><Relationship Id="rId29" Type="http://schemas.openxmlformats.org/officeDocument/2006/relationships/slide" Target="slides/slide17.xml"/><Relationship Id="rId11" Type="http://schemas.openxmlformats.org/officeDocument/2006/relationships/slideMaster" Target="slideMasters/slideMaster8.xml"/><Relationship Id="rId24" Type="http://schemas.openxmlformats.org/officeDocument/2006/relationships/slide" Target="slides/slide12.xml"/><Relationship Id="rId32" Type="http://schemas.openxmlformats.org/officeDocument/2006/relationships/slide" Target="slides/slide20.xml"/><Relationship Id="rId37" Type="http://schemas.openxmlformats.org/officeDocument/2006/relationships/slide" Target="slides/slide25.xml"/><Relationship Id="rId40" Type="http://schemas.openxmlformats.org/officeDocument/2006/relationships/slide" Target="slides/slide28.xml"/><Relationship Id="rId45" Type="http://schemas.openxmlformats.org/officeDocument/2006/relationships/slide" Target="slides/slide33.xml"/><Relationship Id="rId53" Type="http://schemas.openxmlformats.org/officeDocument/2006/relationships/slide" Target="slides/slide41.xml"/><Relationship Id="rId58" Type="http://schemas.openxmlformats.org/officeDocument/2006/relationships/slide" Target="slides/slide46.xml"/><Relationship Id="rId66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61" Type="http://schemas.openxmlformats.org/officeDocument/2006/relationships/slide" Target="slides/slide49.xml"/><Relationship Id="rId19" Type="http://schemas.openxmlformats.org/officeDocument/2006/relationships/slide" Target="slides/slide7.xml"/><Relationship Id="rId14" Type="http://schemas.openxmlformats.org/officeDocument/2006/relationships/slide" Target="slides/slide2.xml"/><Relationship Id="rId22" Type="http://schemas.openxmlformats.org/officeDocument/2006/relationships/slide" Target="slides/slide10.xml"/><Relationship Id="rId27" Type="http://schemas.openxmlformats.org/officeDocument/2006/relationships/slide" Target="slides/slide15.xml"/><Relationship Id="rId30" Type="http://schemas.openxmlformats.org/officeDocument/2006/relationships/slide" Target="slides/slide18.xml"/><Relationship Id="rId35" Type="http://schemas.openxmlformats.org/officeDocument/2006/relationships/slide" Target="slides/slide23.xml"/><Relationship Id="rId43" Type="http://schemas.openxmlformats.org/officeDocument/2006/relationships/slide" Target="slides/slide31.xml"/><Relationship Id="rId48" Type="http://schemas.openxmlformats.org/officeDocument/2006/relationships/slide" Target="slides/slide36.xml"/><Relationship Id="rId56" Type="http://schemas.openxmlformats.org/officeDocument/2006/relationships/slide" Target="slides/slide44.xml"/><Relationship Id="rId64" Type="http://schemas.openxmlformats.org/officeDocument/2006/relationships/commentAuthors" Target="commentAuthors.xml"/><Relationship Id="rId69" Type="http://schemas.microsoft.com/office/2018/10/relationships/authors" Target="authors.xml"/><Relationship Id="rId8" Type="http://schemas.openxmlformats.org/officeDocument/2006/relationships/slideMaster" Target="slideMasters/slideMaster5.xml"/><Relationship Id="rId51" Type="http://schemas.openxmlformats.org/officeDocument/2006/relationships/slide" Target="slides/slide39.xml"/><Relationship Id="rId3" Type="http://schemas.openxmlformats.org/officeDocument/2006/relationships/customXml" Target="../customXml/item3.xml"/><Relationship Id="rId12" Type="http://schemas.openxmlformats.org/officeDocument/2006/relationships/slideMaster" Target="slideMasters/slideMaster9.xml"/><Relationship Id="rId17" Type="http://schemas.openxmlformats.org/officeDocument/2006/relationships/slide" Target="slides/slide5.xml"/><Relationship Id="rId25" Type="http://schemas.openxmlformats.org/officeDocument/2006/relationships/slide" Target="slides/slide13.xml"/><Relationship Id="rId33" Type="http://schemas.openxmlformats.org/officeDocument/2006/relationships/slide" Target="slides/slide21.xml"/><Relationship Id="rId38" Type="http://schemas.openxmlformats.org/officeDocument/2006/relationships/slide" Target="slides/slide26.xml"/><Relationship Id="rId46" Type="http://schemas.openxmlformats.org/officeDocument/2006/relationships/slide" Target="slides/slide34.xml"/><Relationship Id="rId59" Type="http://schemas.openxmlformats.org/officeDocument/2006/relationships/slide" Target="slides/slide47.xml"/><Relationship Id="rId67" Type="http://schemas.openxmlformats.org/officeDocument/2006/relationships/theme" Target="theme/theme1.xml"/><Relationship Id="rId20" Type="http://schemas.openxmlformats.org/officeDocument/2006/relationships/slide" Target="slides/slide8.xml"/><Relationship Id="rId41" Type="http://schemas.openxmlformats.org/officeDocument/2006/relationships/slide" Target="slides/slide29.xml"/><Relationship Id="rId54" Type="http://schemas.openxmlformats.org/officeDocument/2006/relationships/slide" Target="slides/slide42.xml"/><Relationship Id="rId62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5" Type="http://schemas.openxmlformats.org/officeDocument/2006/relationships/slide" Target="slides/slide3.xml"/><Relationship Id="rId23" Type="http://schemas.openxmlformats.org/officeDocument/2006/relationships/slide" Target="slides/slide11.xml"/><Relationship Id="rId28" Type="http://schemas.openxmlformats.org/officeDocument/2006/relationships/slide" Target="slides/slide16.xml"/><Relationship Id="rId36" Type="http://schemas.openxmlformats.org/officeDocument/2006/relationships/slide" Target="slides/slide24.xml"/><Relationship Id="rId49" Type="http://schemas.openxmlformats.org/officeDocument/2006/relationships/slide" Target="slides/slide37.xml"/><Relationship Id="rId57" Type="http://schemas.openxmlformats.org/officeDocument/2006/relationships/slide" Target="slides/slide45.xml"/><Relationship Id="rId10" Type="http://schemas.openxmlformats.org/officeDocument/2006/relationships/slideMaster" Target="slideMasters/slideMaster7.xml"/><Relationship Id="rId31" Type="http://schemas.openxmlformats.org/officeDocument/2006/relationships/slide" Target="slides/slide19.xml"/><Relationship Id="rId44" Type="http://schemas.openxmlformats.org/officeDocument/2006/relationships/slide" Target="slides/slide32.xml"/><Relationship Id="rId52" Type="http://schemas.openxmlformats.org/officeDocument/2006/relationships/slide" Target="slides/slide40.xml"/><Relationship Id="rId60" Type="http://schemas.openxmlformats.org/officeDocument/2006/relationships/slide" Target="slides/slide48.xml"/><Relationship Id="rId65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3" Type="http://schemas.openxmlformats.org/officeDocument/2006/relationships/slide" Target="slides/slide1.xml"/><Relationship Id="rId18" Type="http://schemas.openxmlformats.org/officeDocument/2006/relationships/slide" Target="slides/slide6.xml"/><Relationship Id="rId39" Type="http://schemas.openxmlformats.org/officeDocument/2006/relationships/slide" Target="slides/slide27.xml"/><Relationship Id="rId34" Type="http://schemas.openxmlformats.org/officeDocument/2006/relationships/slide" Target="slides/slide22.xml"/><Relationship Id="rId50" Type="http://schemas.openxmlformats.org/officeDocument/2006/relationships/slide" Target="slides/slide38.xml"/><Relationship Id="rId55" Type="http://schemas.openxmlformats.org/officeDocument/2006/relationships/slide" Target="slides/slide43.xml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F3D743-CE21-4E81-8D07-460CC7B56E77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025DD321-DE92-4A6A-B577-A54F3F5E1632}">
      <dgm:prSet phldrT="[Text]" custT="1"/>
      <dgm:spPr>
        <a:solidFill>
          <a:srgbClr val="AFDDFA"/>
        </a:solidFill>
      </dgm:spPr>
      <dgm:t>
        <a:bodyPr/>
        <a:lstStyle/>
        <a:p>
          <a:r>
            <a:rPr lang="cs-CZ" sz="2400" dirty="0">
              <a:solidFill>
                <a:srgbClr val="084A8B"/>
              </a:solidFill>
            </a:rPr>
            <a:t>Cílové skupiny</a:t>
          </a:r>
        </a:p>
      </dgm:t>
    </dgm:pt>
    <dgm:pt modelId="{B7AB2ED1-A446-4DBD-BFEC-1C77D422E61B}" type="parTrans" cxnId="{B0B7634B-D61F-4782-90ED-92D4DFC974AD}">
      <dgm:prSet/>
      <dgm:spPr/>
      <dgm:t>
        <a:bodyPr/>
        <a:lstStyle/>
        <a:p>
          <a:endParaRPr lang="cs-CZ"/>
        </a:p>
      </dgm:t>
    </dgm:pt>
    <dgm:pt modelId="{82AD8980-97A1-4227-BABA-A6C4EF5D2CF3}" type="sibTrans" cxnId="{B0B7634B-D61F-4782-90ED-92D4DFC974AD}">
      <dgm:prSet/>
      <dgm:spPr/>
      <dgm:t>
        <a:bodyPr/>
        <a:lstStyle/>
        <a:p>
          <a:endParaRPr lang="cs-CZ"/>
        </a:p>
      </dgm:t>
    </dgm:pt>
    <dgm:pt modelId="{EC42C1D5-CA80-471C-B6F8-6E4F12E9353A}">
      <dgm:prSet phldrT="[Text]" custT="1"/>
      <dgm:spPr>
        <a:solidFill>
          <a:srgbClr val="AFDDFA"/>
        </a:solidFill>
      </dgm:spPr>
      <dgm:t>
        <a:bodyPr/>
        <a:lstStyle/>
        <a:p>
          <a:r>
            <a:rPr lang="cs-CZ" sz="1800" dirty="0">
              <a:solidFill>
                <a:srgbClr val="084A8B"/>
              </a:solidFill>
            </a:rPr>
            <a:t>Zaměstnanci členských subjektů příjemce nebo členských subjektů kolektivního člena příjemce</a:t>
          </a:r>
        </a:p>
      </dgm:t>
    </dgm:pt>
    <dgm:pt modelId="{F82D063E-E85A-4DBF-A82B-E61AFF23A7EE}" type="parTrans" cxnId="{4D6E3E6C-37A0-4109-BFAE-E646A60AF653}">
      <dgm:prSet/>
      <dgm:spPr/>
      <dgm:t>
        <a:bodyPr/>
        <a:lstStyle/>
        <a:p>
          <a:endParaRPr lang="cs-CZ"/>
        </a:p>
      </dgm:t>
    </dgm:pt>
    <dgm:pt modelId="{C5E0EC40-BE17-48C0-BA55-131736C972A9}" type="sibTrans" cxnId="{4D6E3E6C-37A0-4109-BFAE-E646A60AF653}">
      <dgm:prSet/>
      <dgm:spPr/>
      <dgm:t>
        <a:bodyPr/>
        <a:lstStyle/>
        <a:p>
          <a:endParaRPr lang="cs-CZ"/>
        </a:p>
      </dgm:t>
    </dgm:pt>
    <dgm:pt modelId="{FC069BF1-38C3-4A32-A36F-3C78DAEEBAFA}">
      <dgm:prSet phldrT="[Text]" custT="1"/>
      <dgm:spPr>
        <a:solidFill>
          <a:srgbClr val="AFDDFA"/>
        </a:solidFill>
      </dgm:spPr>
      <dgm:t>
        <a:bodyPr/>
        <a:lstStyle/>
        <a:p>
          <a:r>
            <a:rPr lang="cs-CZ" sz="1800" dirty="0">
              <a:solidFill>
                <a:srgbClr val="084A8B"/>
              </a:solidFill>
            </a:rPr>
            <a:t>Členské subjekty příjemce nebo členské subjekty kolektivního člena příjemce</a:t>
          </a:r>
        </a:p>
      </dgm:t>
    </dgm:pt>
    <dgm:pt modelId="{7AF3D0F2-E5C2-44F7-9AB8-8B0CC3B52171}" type="parTrans" cxnId="{233B0CBD-B76C-4DFF-83BC-B8DB547E0A0B}">
      <dgm:prSet/>
      <dgm:spPr/>
      <dgm:t>
        <a:bodyPr/>
        <a:lstStyle/>
        <a:p>
          <a:endParaRPr lang="cs-CZ"/>
        </a:p>
      </dgm:t>
    </dgm:pt>
    <dgm:pt modelId="{EF69EEE8-A01E-4536-8A75-D28C93E5B6F4}" type="sibTrans" cxnId="{233B0CBD-B76C-4DFF-83BC-B8DB547E0A0B}">
      <dgm:prSet/>
      <dgm:spPr/>
      <dgm:t>
        <a:bodyPr/>
        <a:lstStyle/>
        <a:p>
          <a:endParaRPr lang="cs-CZ"/>
        </a:p>
      </dgm:t>
    </dgm:pt>
    <dgm:pt modelId="{816AD1E0-F509-4286-94CA-89FE0F51DF71}">
      <dgm:prSet custT="1"/>
      <dgm:spPr>
        <a:solidFill>
          <a:srgbClr val="AFDDFA"/>
        </a:solidFill>
      </dgm:spPr>
      <dgm:t>
        <a:bodyPr/>
        <a:lstStyle/>
        <a:p>
          <a:r>
            <a:rPr lang="cs-CZ" sz="1600" dirty="0">
              <a:solidFill>
                <a:srgbClr val="084A8B"/>
              </a:solidFill>
            </a:rPr>
            <a:t>Osoby samostatně výdělečně činné dle zákona č. 155/1995 </a:t>
          </a:r>
          <a:r>
            <a:rPr lang="cs-CZ" sz="1600" dirty="0" err="1">
              <a:solidFill>
                <a:srgbClr val="084A8B"/>
              </a:solidFill>
            </a:rPr>
            <a:t>Sb</a:t>
          </a:r>
          <a:endParaRPr lang="cs-CZ" sz="1600" dirty="0">
            <a:solidFill>
              <a:srgbClr val="084A8B"/>
            </a:solidFill>
          </a:endParaRPr>
        </a:p>
      </dgm:t>
    </dgm:pt>
    <dgm:pt modelId="{A79ED8D4-89FB-4E77-930E-E271ED289205}" type="parTrans" cxnId="{20204490-0424-4513-BEC1-7F7D4BF0B794}">
      <dgm:prSet/>
      <dgm:spPr/>
      <dgm:t>
        <a:bodyPr/>
        <a:lstStyle/>
        <a:p>
          <a:endParaRPr lang="cs-CZ"/>
        </a:p>
      </dgm:t>
    </dgm:pt>
    <dgm:pt modelId="{6F124CCB-D3C4-401E-B77E-F7D156235858}" type="sibTrans" cxnId="{20204490-0424-4513-BEC1-7F7D4BF0B794}">
      <dgm:prSet/>
      <dgm:spPr/>
      <dgm:t>
        <a:bodyPr/>
        <a:lstStyle/>
        <a:p>
          <a:endParaRPr lang="cs-CZ"/>
        </a:p>
      </dgm:t>
    </dgm:pt>
    <dgm:pt modelId="{43DEFE40-2278-4890-B4D7-26422239681F}">
      <dgm:prSet custT="1"/>
      <dgm:spPr>
        <a:solidFill>
          <a:srgbClr val="AFDDFA"/>
        </a:solidFill>
      </dgm:spPr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cs-CZ" sz="1600" dirty="0">
              <a:solidFill>
                <a:srgbClr val="084A8B"/>
              </a:solidFill>
            </a:rPr>
            <a:t>Obchodní korporace vymezené zákonem č. 90/2012 Sb.</a:t>
          </a:r>
        </a:p>
        <a:p>
          <a:pPr>
            <a:buFont typeface="Arial" panose="020B0604020202020204" pitchFamily="34" charset="0"/>
            <a:buChar char="•"/>
          </a:pPr>
          <a:r>
            <a:rPr lang="cs-CZ" sz="1600" dirty="0">
              <a:solidFill>
                <a:srgbClr val="084A8B"/>
              </a:solidFill>
            </a:rPr>
            <a:t>Osoby samostatně výdělečně činné dle zákona č. 155/1995 Sb.</a:t>
          </a:r>
        </a:p>
        <a:p>
          <a:pPr>
            <a:buFont typeface="Arial" panose="020B0604020202020204" pitchFamily="34" charset="0"/>
            <a:buChar char="•"/>
          </a:pPr>
          <a:r>
            <a:rPr lang="pl-PL" sz="1600" dirty="0">
              <a:solidFill>
                <a:srgbClr val="084A8B"/>
              </a:solidFill>
            </a:rPr>
            <a:t>Státní podniky dle zákona č. 77/1997 Sb.</a:t>
          </a:r>
          <a:endParaRPr lang="cs-CZ" sz="1600" dirty="0">
            <a:solidFill>
              <a:srgbClr val="084A8B"/>
            </a:solidFill>
          </a:endParaRPr>
        </a:p>
      </dgm:t>
    </dgm:pt>
    <dgm:pt modelId="{F671EFAB-BD53-406C-BCEB-47CC9232531C}" type="parTrans" cxnId="{9084BA92-C779-4882-AC55-78C79819D9AE}">
      <dgm:prSet/>
      <dgm:spPr/>
      <dgm:t>
        <a:bodyPr/>
        <a:lstStyle/>
        <a:p>
          <a:endParaRPr lang="cs-CZ"/>
        </a:p>
      </dgm:t>
    </dgm:pt>
    <dgm:pt modelId="{A2E77629-10C3-486C-AECC-119D2B786773}" type="sibTrans" cxnId="{9084BA92-C779-4882-AC55-78C79819D9AE}">
      <dgm:prSet/>
      <dgm:spPr/>
      <dgm:t>
        <a:bodyPr/>
        <a:lstStyle/>
        <a:p>
          <a:endParaRPr lang="cs-CZ"/>
        </a:p>
      </dgm:t>
    </dgm:pt>
    <dgm:pt modelId="{D5FF93B5-B698-405C-920A-BD931E0CC33C}">
      <dgm:prSet custT="1"/>
      <dgm:spPr/>
      <dgm:t>
        <a:bodyPr/>
        <a:lstStyle/>
        <a:p>
          <a:r>
            <a:rPr lang="cs-CZ" sz="1800" dirty="0"/>
            <a:t>Z cílových skupin vyloučeni</a:t>
          </a:r>
        </a:p>
      </dgm:t>
    </dgm:pt>
    <dgm:pt modelId="{DC0A145D-58C6-43C7-BF59-A52A6F02D0F2}" type="parTrans" cxnId="{9C5B5624-8BD5-4995-8015-DE9163AC9A32}">
      <dgm:prSet/>
      <dgm:spPr/>
      <dgm:t>
        <a:bodyPr/>
        <a:lstStyle/>
        <a:p>
          <a:endParaRPr lang="cs-CZ"/>
        </a:p>
      </dgm:t>
    </dgm:pt>
    <dgm:pt modelId="{7124F1D9-C791-4CB8-B3E2-623851D87C28}" type="sibTrans" cxnId="{9C5B5624-8BD5-4995-8015-DE9163AC9A32}">
      <dgm:prSet/>
      <dgm:spPr/>
      <dgm:t>
        <a:bodyPr/>
        <a:lstStyle/>
        <a:p>
          <a:endParaRPr lang="cs-CZ"/>
        </a:p>
      </dgm:t>
    </dgm:pt>
    <dgm:pt modelId="{5E6BDC58-2154-48F0-AC0D-D7BF41F26D3C}">
      <dgm:prSet custT="1"/>
      <dgm:spPr/>
      <dgm:t>
        <a:bodyPr/>
        <a:lstStyle/>
        <a:p>
          <a:r>
            <a:rPr lang="cs-CZ" sz="1600" dirty="0"/>
            <a:t>Zaměstnanci subjektů, kterým byla poskytnuta veřejná podpora/podpora de minimis v projektech v rámci tematických výzev zaměřených na vzdělávání ve firmách v Operačním programu Spravedlivá transformace</a:t>
          </a:r>
        </a:p>
      </dgm:t>
    </dgm:pt>
    <dgm:pt modelId="{4C166464-1156-4F13-B729-990D1E5ECE4C}" type="parTrans" cxnId="{C1C49045-607E-42FB-88B0-9392B72AC657}">
      <dgm:prSet/>
      <dgm:spPr/>
      <dgm:t>
        <a:bodyPr/>
        <a:lstStyle/>
        <a:p>
          <a:endParaRPr lang="cs-CZ"/>
        </a:p>
      </dgm:t>
    </dgm:pt>
    <dgm:pt modelId="{8596697A-DD54-4AF6-A0A1-07E8DF2E9C13}" type="sibTrans" cxnId="{C1C49045-607E-42FB-88B0-9392B72AC657}">
      <dgm:prSet/>
      <dgm:spPr/>
      <dgm:t>
        <a:bodyPr/>
        <a:lstStyle/>
        <a:p>
          <a:endParaRPr lang="cs-CZ"/>
        </a:p>
      </dgm:t>
    </dgm:pt>
    <dgm:pt modelId="{396E2EF4-C54E-48FE-9ABE-16BD724AA561}">
      <dgm:prSet custT="1"/>
      <dgm:spPr/>
      <dgm:t>
        <a:bodyPr/>
        <a:lstStyle/>
        <a:p>
          <a:r>
            <a:rPr lang="cs-CZ" sz="1600" dirty="0"/>
            <a:t>Zaměstnanci škol a školských zařízení zapsaných ve školském rejstříku</a:t>
          </a:r>
        </a:p>
      </dgm:t>
    </dgm:pt>
    <dgm:pt modelId="{1D553C64-7A53-4C3C-B181-15F9EEE85D80}" type="parTrans" cxnId="{DE2F84C0-E5E4-4689-A10A-81F9303B901D}">
      <dgm:prSet/>
      <dgm:spPr/>
      <dgm:t>
        <a:bodyPr/>
        <a:lstStyle/>
        <a:p>
          <a:endParaRPr lang="cs-CZ"/>
        </a:p>
      </dgm:t>
    </dgm:pt>
    <dgm:pt modelId="{F663DFC6-7A3E-47EB-A8CA-B032F06074FD}" type="sibTrans" cxnId="{DE2F84C0-E5E4-4689-A10A-81F9303B901D}">
      <dgm:prSet/>
      <dgm:spPr/>
      <dgm:t>
        <a:bodyPr/>
        <a:lstStyle/>
        <a:p>
          <a:endParaRPr lang="cs-CZ"/>
        </a:p>
      </dgm:t>
    </dgm:pt>
    <dgm:pt modelId="{3A71CBBE-0D8D-4ACF-A43F-CCB1EDE5A687}">
      <dgm:prSet custT="1"/>
      <dgm:spPr/>
      <dgm:t>
        <a:bodyPr/>
        <a:lstStyle/>
        <a:p>
          <a:r>
            <a:rPr lang="cs-CZ" sz="1600" dirty="0"/>
            <a:t>DPČ, DPP</a:t>
          </a:r>
        </a:p>
      </dgm:t>
    </dgm:pt>
    <dgm:pt modelId="{9295AACB-61F1-4668-A7E5-2B5A5DD56E2D}" type="parTrans" cxnId="{AE298CAB-F681-4F6E-8FB6-BBC3E749529A}">
      <dgm:prSet/>
      <dgm:spPr/>
      <dgm:t>
        <a:bodyPr/>
        <a:lstStyle/>
        <a:p>
          <a:endParaRPr lang="cs-CZ"/>
        </a:p>
      </dgm:t>
    </dgm:pt>
    <dgm:pt modelId="{1EC21B4C-98D4-4F17-9A09-B44339B950AE}" type="sibTrans" cxnId="{AE298CAB-F681-4F6E-8FB6-BBC3E749529A}">
      <dgm:prSet/>
      <dgm:spPr/>
      <dgm:t>
        <a:bodyPr/>
        <a:lstStyle/>
        <a:p>
          <a:endParaRPr lang="cs-CZ"/>
        </a:p>
      </dgm:t>
    </dgm:pt>
    <dgm:pt modelId="{49669AE5-3C3A-4AF4-B014-C089C20BB5D9}" type="pres">
      <dgm:prSet presAssocID="{59F3D743-CE21-4E81-8D07-460CC7B56E77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4EC6F3B7-B296-4C95-91D5-60E60B404F33}" type="pres">
      <dgm:prSet presAssocID="{025DD321-DE92-4A6A-B577-A54F3F5E1632}" presName="root1" presStyleCnt="0"/>
      <dgm:spPr/>
    </dgm:pt>
    <dgm:pt modelId="{D1960FBE-ADD5-4288-91E7-BBDDE09F9235}" type="pres">
      <dgm:prSet presAssocID="{025DD321-DE92-4A6A-B577-A54F3F5E1632}" presName="LevelOneTextNode" presStyleLbl="node0" presStyleIdx="0" presStyleCnt="1" custAng="5400000" custScaleX="231164" custScaleY="61518" custLinFactNeighborX="-7366" custLinFactNeighborY="-2964">
        <dgm:presLayoutVars>
          <dgm:chPref val="3"/>
        </dgm:presLayoutVars>
      </dgm:prSet>
      <dgm:spPr/>
    </dgm:pt>
    <dgm:pt modelId="{3FFB8C1A-9AEC-4F6E-86F8-2385FCED0216}" type="pres">
      <dgm:prSet presAssocID="{025DD321-DE92-4A6A-B577-A54F3F5E1632}" presName="level2hierChild" presStyleCnt="0"/>
      <dgm:spPr/>
    </dgm:pt>
    <dgm:pt modelId="{4EEA727B-1D8D-474F-B184-F35A5C09C2EA}" type="pres">
      <dgm:prSet presAssocID="{F82D063E-E85A-4DBF-A82B-E61AFF23A7EE}" presName="conn2-1" presStyleLbl="parChTrans1D2" presStyleIdx="0" presStyleCnt="3"/>
      <dgm:spPr/>
    </dgm:pt>
    <dgm:pt modelId="{32724F2D-E38D-48F8-BB61-AEBBF02E7637}" type="pres">
      <dgm:prSet presAssocID="{F82D063E-E85A-4DBF-A82B-E61AFF23A7EE}" presName="connTx" presStyleLbl="parChTrans1D2" presStyleIdx="0" presStyleCnt="3"/>
      <dgm:spPr/>
    </dgm:pt>
    <dgm:pt modelId="{C7AAEC74-7230-40AE-B311-86932C653A68}" type="pres">
      <dgm:prSet presAssocID="{EC42C1D5-CA80-471C-B6F8-6E4F12E9353A}" presName="root2" presStyleCnt="0"/>
      <dgm:spPr/>
    </dgm:pt>
    <dgm:pt modelId="{099050CB-C73E-4F12-BB10-F755F3C94B71}" type="pres">
      <dgm:prSet presAssocID="{EC42C1D5-CA80-471C-B6F8-6E4F12E9353A}" presName="LevelTwoTextNode" presStyleLbl="node2" presStyleIdx="0" presStyleCnt="3" custScaleX="142939" custScaleY="347316" custLinFactNeighborX="10363" custLinFactNeighborY="5830">
        <dgm:presLayoutVars>
          <dgm:chPref val="3"/>
        </dgm:presLayoutVars>
      </dgm:prSet>
      <dgm:spPr/>
    </dgm:pt>
    <dgm:pt modelId="{8DF96E10-B31A-4F5A-8E8D-D86B226C1C13}" type="pres">
      <dgm:prSet presAssocID="{EC42C1D5-CA80-471C-B6F8-6E4F12E9353A}" presName="level3hierChild" presStyleCnt="0"/>
      <dgm:spPr/>
    </dgm:pt>
    <dgm:pt modelId="{8EB183FC-4B5E-450C-9AD4-2693647D76D1}" type="pres">
      <dgm:prSet presAssocID="{F671EFAB-BD53-406C-BCEB-47CC9232531C}" presName="conn2-1" presStyleLbl="parChTrans1D3" presStyleIdx="0" presStyleCnt="5"/>
      <dgm:spPr/>
    </dgm:pt>
    <dgm:pt modelId="{C88F81EB-3B61-4FDC-A7BF-0BEEDE49A546}" type="pres">
      <dgm:prSet presAssocID="{F671EFAB-BD53-406C-BCEB-47CC9232531C}" presName="connTx" presStyleLbl="parChTrans1D3" presStyleIdx="0" presStyleCnt="5"/>
      <dgm:spPr/>
    </dgm:pt>
    <dgm:pt modelId="{9B32C53F-86C2-4675-B5A8-4E795B0EE1B8}" type="pres">
      <dgm:prSet presAssocID="{43DEFE40-2278-4890-B4D7-26422239681F}" presName="root2" presStyleCnt="0"/>
      <dgm:spPr/>
    </dgm:pt>
    <dgm:pt modelId="{5AA51C9F-38BD-42CA-B39E-6642F8D5BF35}" type="pres">
      <dgm:prSet presAssocID="{43DEFE40-2278-4890-B4D7-26422239681F}" presName="LevelTwoTextNode" presStyleLbl="node3" presStyleIdx="0" presStyleCnt="5" custScaleX="258526" custScaleY="347305" custLinFactNeighborX="262" custLinFactNeighborY="-19396">
        <dgm:presLayoutVars>
          <dgm:chPref val="3"/>
        </dgm:presLayoutVars>
      </dgm:prSet>
      <dgm:spPr/>
    </dgm:pt>
    <dgm:pt modelId="{2ECDC629-40A1-4CFD-9AF1-2A81A41DA7DD}" type="pres">
      <dgm:prSet presAssocID="{43DEFE40-2278-4890-B4D7-26422239681F}" presName="level3hierChild" presStyleCnt="0"/>
      <dgm:spPr/>
    </dgm:pt>
    <dgm:pt modelId="{D621CFAC-1D28-4B84-B4DD-9D23CD740A6F}" type="pres">
      <dgm:prSet presAssocID="{7AF3D0F2-E5C2-44F7-9AB8-8B0CC3B52171}" presName="conn2-1" presStyleLbl="parChTrans1D2" presStyleIdx="1" presStyleCnt="3"/>
      <dgm:spPr/>
    </dgm:pt>
    <dgm:pt modelId="{FBDE349D-4364-40CA-B05C-A9DF376F6216}" type="pres">
      <dgm:prSet presAssocID="{7AF3D0F2-E5C2-44F7-9AB8-8B0CC3B52171}" presName="connTx" presStyleLbl="parChTrans1D2" presStyleIdx="1" presStyleCnt="3"/>
      <dgm:spPr/>
    </dgm:pt>
    <dgm:pt modelId="{C020474E-B58C-4A78-A9D2-8003019C517F}" type="pres">
      <dgm:prSet presAssocID="{FC069BF1-38C3-4A32-A36F-3C78DAEEBAFA}" presName="root2" presStyleCnt="0"/>
      <dgm:spPr/>
    </dgm:pt>
    <dgm:pt modelId="{7EF429D3-34B1-4B7B-A2CA-30587496F140}" type="pres">
      <dgm:prSet presAssocID="{FC069BF1-38C3-4A32-A36F-3C78DAEEBAFA}" presName="LevelTwoTextNode" presStyleLbl="node2" presStyleIdx="1" presStyleCnt="3" custScaleX="145450" custScaleY="296220" custLinFactNeighborX="10363" custLinFactNeighborY="42083">
        <dgm:presLayoutVars>
          <dgm:chPref val="3"/>
        </dgm:presLayoutVars>
      </dgm:prSet>
      <dgm:spPr/>
    </dgm:pt>
    <dgm:pt modelId="{2D2758EB-3A7B-406F-A249-7784C6120A8C}" type="pres">
      <dgm:prSet presAssocID="{FC069BF1-38C3-4A32-A36F-3C78DAEEBAFA}" presName="level3hierChild" presStyleCnt="0"/>
      <dgm:spPr/>
    </dgm:pt>
    <dgm:pt modelId="{99082F8E-39F7-4181-8911-73044DDFE8E1}" type="pres">
      <dgm:prSet presAssocID="{A79ED8D4-89FB-4E77-930E-E271ED289205}" presName="conn2-1" presStyleLbl="parChTrans1D3" presStyleIdx="1" presStyleCnt="5"/>
      <dgm:spPr/>
    </dgm:pt>
    <dgm:pt modelId="{CE174A70-A22B-4F02-A508-D81262F1A095}" type="pres">
      <dgm:prSet presAssocID="{A79ED8D4-89FB-4E77-930E-E271ED289205}" presName="connTx" presStyleLbl="parChTrans1D3" presStyleIdx="1" presStyleCnt="5"/>
      <dgm:spPr/>
    </dgm:pt>
    <dgm:pt modelId="{78A84817-64C0-4277-915A-897832309DEF}" type="pres">
      <dgm:prSet presAssocID="{816AD1E0-F509-4286-94CA-89FE0F51DF71}" presName="root2" presStyleCnt="0"/>
      <dgm:spPr/>
    </dgm:pt>
    <dgm:pt modelId="{70EDD6AD-2B92-4C17-BEFA-26E8CFB6EE87}" type="pres">
      <dgm:prSet presAssocID="{816AD1E0-F509-4286-94CA-89FE0F51DF71}" presName="LevelTwoTextNode" presStyleLbl="node3" presStyleIdx="1" presStyleCnt="5" custScaleX="251102" custScaleY="117562" custLinFactNeighborX="1867" custLinFactNeighborY="-51688">
        <dgm:presLayoutVars>
          <dgm:chPref val="3"/>
        </dgm:presLayoutVars>
      </dgm:prSet>
      <dgm:spPr/>
    </dgm:pt>
    <dgm:pt modelId="{8D780EE9-BC4D-48D3-B160-258C2CFB0AF7}" type="pres">
      <dgm:prSet presAssocID="{816AD1E0-F509-4286-94CA-89FE0F51DF71}" presName="level3hierChild" presStyleCnt="0"/>
      <dgm:spPr/>
    </dgm:pt>
    <dgm:pt modelId="{6F10AA9D-C2C2-4938-8E65-2492B5B53192}" type="pres">
      <dgm:prSet presAssocID="{DC0A145D-58C6-43C7-BF59-A52A6F02D0F2}" presName="conn2-1" presStyleLbl="parChTrans1D2" presStyleIdx="2" presStyleCnt="3"/>
      <dgm:spPr/>
    </dgm:pt>
    <dgm:pt modelId="{3C65C92C-C3E3-400F-861B-AC5114C43F46}" type="pres">
      <dgm:prSet presAssocID="{DC0A145D-58C6-43C7-BF59-A52A6F02D0F2}" presName="connTx" presStyleLbl="parChTrans1D2" presStyleIdx="2" presStyleCnt="3"/>
      <dgm:spPr/>
    </dgm:pt>
    <dgm:pt modelId="{194EE5FB-A684-47D8-857E-7D9F6456D850}" type="pres">
      <dgm:prSet presAssocID="{D5FF93B5-B698-405C-920A-BD931E0CC33C}" presName="root2" presStyleCnt="0"/>
      <dgm:spPr/>
    </dgm:pt>
    <dgm:pt modelId="{3B84AE1F-AB86-439F-B785-D33DD41E3393}" type="pres">
      <dgm:prSet presAssocID="{D5FF93B5-B698-405C-920A-BD931E0CC33C}" presName="LevelTwoTextNode" presStyleLbl="node2" presStyleIdx="2" presStyleCnt="3" custScaleX="147568" custScaleY="162344" custLinFactNeighborX="10363" custLinFactNeighborY="39118">
        <dgm:presLayoutVars>
          <dgm:chPref val="3"/>
        </dgm:presLayoutVars>
      </dgm:prSet>
      <dgm:spPr/>
    </dgm:pt>
    <dgm:pt modelId="{F7ED6C06-80D0-4B0C-B8AA-4CE180BFE48B}" type="pres">
      <dgm:prSet presAssocID="{D5FF93B5-B698-405C-920A-BD931E0CC33C}" presName="level3hierChild" presStyleCnt="0"/>
      <dgm:spPr/>
    </dgm:pt>
    <dgm:pt modelId="{64A321DD-9BFF-445F-AC93-600BE3144352}" type="pres">
      <dgm:prSet presAssocID="{4C166464-1156-4F13-B729-990D1E5ECE4C}" presName="conn2-1" presStyleLbl="parChTrans1D3" presStyleIdx="2" presStyleCnt="5"/>
      <dgm:spPr/>
    </dgm:pt>
    <dgm:pt modelId="{BB18E5E8-F623-4797-ACD2-2AFF82CA116F}" type="pres">
      <dgm:prSet presAssocID="{4C166464-1156-4F13-B729-990D1E5ECE4C}" presName="connTx" presStyleLbl="parChTrans1D3" presStyleIdx="2" presStyleCnt="5"/>
      <dgm:spPr/>
    </dgm:pt>
    <dgm:pt modelId="{D8095A5E-766A-4308-85C7-1CA7116D49F7}" type="pres">
      <dgm:prSet presAssocID="{5E6BDC58-2154-48F0-AC0D-D7BF41F26D3C}" presName="root2" presStyleCnt="0"/>
      <dgm:spPr/>
    </dgm:pt>
    <dgm:pt modelId="{C9650965-8108-4E03-B7CE-AB6E464CFBCD}" type="pres">
      <dgm:prSet presAssocID="{5E6BDC58-2154-48F0-AC0D-D7BF41F26D3C}" presName="LevelTwoTextNode" presStyleLbl="node3" presStyleIdx="2" presStyleCnt="5" custScaleX="253934" custScaleY="303816" custLinFactNeighborX="-991" custLinFactNeighborY="-21718">
        <dgm:presLayoutVars>
          <dgm:chPref val="3"/>
        </dgm:presLayoutVars>
      </dgm:prSet>
      <dgm:spPr/>
    </dgm:pt>
    <dgm:pt modelId="{0C7CD294-C9B0-4937-A1BF-1E55F02940D3}" type="pres">
      <dgm:prSet presAssocID="{5E6BDC58-2154-48F0-AC0D-D7BF41F26D3C}" presName="level3hierChild" presStyleCnt="0"/>
      <dgm:spPr/>
    </dgm:pt>
    <dgm:pt modelId="{58DE2562-F1AA-4911-AA34-41C5E7C70E18}" type="pres">
      <dgm:prSet presAssocID="{1D553C64-7A53-4C3C-B181-15F9EEE85D80}" presName="conn2-1" presStyleLbl="parChTrans1D3" presStyleIdx="3" presStyleCnt="5"/>
      <dgm:spPr/>
    </dgm:pt>
    <dgm:pt modelId="{B2550881-24BB-4245-A88B-302BFA753357}" type="pres">
      <dgm:prSet presAssocID="{1D553C64-7A53-4C3C-B181-15F9EEE85D80}" presName="connTx" presStyleLbl="parChTrans1D3" presStyleIdx="3" presStyleCnt="5"/>
      <dgm:spPr/>
    </dgm:pt>
    <dgm:pt modelId="{2C7F176A-1316-433E-B122-D25990AA355B}" type="pres">
      <dgm:prSet presAssocID="{396E2EF4-C54E-48FE-9ABE-16BD724AA561}" presName="root2" presStyleCnt="0"/>
      <dgm:spPr/>
    </dgm:pt>
    <dgm:pt modelId="{0EAEA51D-5D12-412E-BB18-6E62A0EA3F53}" type="pres">
      <dgm:prSet presAssocID="{396E2EF4-C54E-48FE-9ABE-16BD724AA561}" presName="LevelTwoTextNode" presStyleLbl="node3" presStyleIdx="3" presStyleCnt="5" custScaleX="256950" custScaleY="143134" custLinFactNeighborX="20795" custLinFactNeighborY="-11879">
        <dgm:presLayoutVars>
          <dgm:chPref val="3"/>
        </dgm:presLayoutVars>
      </dgm:prSet>
      <dgm:spPr/>
    </dgm:pt>
    <dgm:pt modelId="{702A3ECE-33D8-4B6F-B1DA-086728426EB5}" type="pres">
      <dgm:prSet presAssocID="{396E2EF4-C54E-48FE-9ABE-16BD724AA561}" presName="level3hierChild" presStyleCnt="0"/>
      <dgm:spPr/>
    </dgm:pt>
    <dgm:pt modelId="{3CD96904-DD0B-4488-B5B4-5B065B5B6760}" type="pres">
      <dgm:prSet presAssocID="{9295AACB-61F1-4668-A7E5-2B5A5DD56E2D}" presName="conn2-1" presStyleLbl="parChTrans1D3" presStyleIdx="4" presStyleCnt="5"/>
      <dgm:spPr/>
    </dgm:pt>
    <dgm:pt modelId="{01DFBA24-199C-44A6-BA74-A9D427453E86}" type="pres">
      <dgm:prSet presAssocID="{9295AACB-61F1-4668-A7E5-2B5A5DD56E2D}" presName="connTx" presStyleLbl="parChTrans1D3" presStyleIdx="4" presStyleCnt="5"/>
      <dgm:spPr/>
    </dgm:pt>
    <dgm:pt modelId="{55C0A1EE-22E2-41CD-8B6C-F301CC589145}" type="pres">
      <dgm:prSet presAssocID="{3A71CBBE-0D8D-4ACF-A43F-CCB1EDE5A687}" presName="root2" presStyleCnt="0"/>
      <dgm:spPr/>
    </dgm:pt>
    <dgm:pt modelId="{075E104F-9B29-43AF-B56C-619CD55F2673}" type="pres">
      <dgm:prSet presAssocID="{3A71CBBE-0D8D-4ACF-A43F-CCB1EDE5A687}" presName="LevelTwoTextNode" presStyleLbl="node3" presStyleIdx="4" presStyleCnt="5" custLinFactNeighborX="21673" custLinFactNeighborY="539">
        <dgm:presLayoutVars>
          <dgm:chPref val="3"/>
        </dgm:presLayoutVars>
      </dgm:prSet>
      <dgm:spPr/>
    </dgm:pt>
    <dgm:pt modelId="{AA76177A-9AA5-439F-8AF7-CC4DAAF0A57A}" type="pres">
      <dgm:prSet presAssocID="{3A71CBBE-0D8D-4ACF-A43F-CCB1EDE5A687}" presName="level3hierChild" presStyleCnt="0"/>
      <dgm:spPr/>
    </dgm:pt>
  </dgm:ptLst>
  <dgm:cxnLst>
    <dgm:cxn modelId="{85212710-D3A7-4958-BBC1-567C9F75DCFF}" type="presOf" srcId="{9295AACB-61F1-4668-A7E5-2B5A5DD56E2D}" destId="{3CD96904-DD0B-4488-B5B4-5B065B5B6760}" srcOrd="0" destOrd="0" presId="urn:microsoft.com/office/officeart/2008/layout/HorizontalMultiLevelHierarchy"/>
    <dgm:cxn modelId="{DD825D19-4DBA-44C6-A6E0-7C456454B416}" type="presOf" srcId="{D5FF93B5-B698-405C-920A-BD931E0CC33C}" destId="{3B84AE1F-AB86-439F-B785-D33DD41E3393}" srcOrd="0" destOrd="0" presId="urn:microsoft.com/office/officeart/2008/layout/HorizontalMultiLevelHierarchy"/>
    <dgm:cxn modelId="{6F07611F-096C-427E-B087-71BEA311EA01}" type="presOf" srcId="{1D553C64-7A53-4C3C-B181-15F9EEE85D80}" destId="{58DE2562-F1AA-4911-AA34-41C5E7C70E18}" srcOrd="0" destOrd="0" presId="urn:microsoft.com/office/officeart/2008/layout/HorizontalMultiLevelHierarchy"/>
    <dgm:cxn modelId="{9C5B5624-8BD5-4995-8015-DE9163AC9A32}" srcId="{025DD321-DE92-4A6A-B577-A54F3F5E1632}" destId="{D5FF93B5-B698-405C-920A-BD931E0CC33C}" srcOrd="2" destOrd="0" parTransId="{DC0A145D-58C6-43C7-BF59-A52A6F02D0F2}" sibTransId="{7124F1D9-C791-4CB8-B3E2-623851D87C28}"/>
    <dgm:cxn modelId="{7C81BE2C-7007-4366-82BE-5A2C2A2A46D2}" type="presOf" srcId="{DC0A145D-58C6-43C7-BF59-A52A6F02D0F2}" destId="{6F10AA9D-C2C2-4938-8E65-2492B5B53192}" srcOrd="0" destOrd="0" presId="urn:microsoft.com/office/officeart/2008/layout/HorizontalMultiLevelHierarchy"/>
    <dgm:cxn modelId="{26F4C036-C81D-49CA-9C58-9ECF0FE83BEA}" type="presOf" srcId="{43DEFE40-2278-4890-B4D7-26422239681F}" destId="{5AA51C9F-38BD-42CA-B39E-6642F8D5BF35}" srcOrd="0" destOrd="0" presId="urn:microsoft.com/office/officeart/2008/layout/HorizontalMultiLevelHierarchy"/>
    <dgm:cxn modelId="{4B1D4839-2843-46BF-8C95-7CFAA94B3432}" type="presOf" srcId="{EC42C1D5-CA80-471C-B6F8-6E4F12E9353A}" destId="{099050CB-C73E-4F12-BB10-F755F3C94B71}" srcOrd="0" destOrd="0" presId="urn:microsoft.com/office/officeart/2008/layout/HorizontalMultiLevelHierarchy"/>
    <dgm:cxn modelId="{237D553C-D3FF-48AD-A205-E68C10B1DFEA}" type="presOf" srcId="{F82D063E-E85A-4DBF-A82B-E61AFF23A7EE}" destId="{32724F2D-E38D-48F8-BB61-AEBBF02E7637}" srcOrd="1" destOrd="0" presId="urn:microsoft.com/office/officeart/2008/layout/HorizontalMultiLevelHierarchy"/>
    <dgm:cxn modelId="{45AC2F3F-9DEE-482D-9C25-DD21DAC75CE6}" type="presOf" srcId="{5E6BDC58-2154-48F0-AC0D-D7BF41F26D3C}" destId="{C9650965-8108-4E03-B7CE-AB6E464CFBCD}" srcOrd="0" destOrd="0" presId="urn:microsoft.com/office/officeart/2008/layout/HorizontalMultiLevelHierarchy"/>
    <dgm:cxn modelId="{A994075D-DCB7-42A6-B3CD-CFF2E7A7D969}" type="presOf" srcId="{F671EFAB-BD53-406C-BCEB-47CC9232531C}" destId="{8EB183FC-4B5E-450C-9AD4-2693647D76D1}" srcOrd="0" destOrd="0" presId="urn:microsoft.com/office/officeart/2008/layout/HorizontalMultiLevelHierarchy"/>
    <dgm:cxn modelId="{24873C42-6E31-49F4-A094-154FFBA51AA9}" type="presOf" srcId="{A79ED8D4-89FB-4E77-930E-E271ED289205}" destId="{CE174A70-A22B-4F02-A508-D81262F1A095}" srcOrd="1" destOrd="0" presId="urn:microsoft.com/office/officeart/2008/layout/HorizontalMultiLevelHierarchy"/>
    <dgm:cxn modelId="{C1C49045-607E-42FB-88B0-9392B72AC657}" srcId="{D5FF93B5-B698-405C-920A-BD931E0CC33C}" destId="{5E6BDC58-2154-48F0-AC0D-D7BF41F26D3C}" srcOrd="0" destOrd="0" parTransId="{4C166464-1156-4F13-B729-990D1E5ECE4C}" sibTransId="{8596697A-DD54-4AF6-A0A1-07E8DF2E9C13}"/>
    <dgm:cxn modelId="{B0B7634B-D61F-4782-90ED-92D4DFC974AD}" srcId="{59F3D743-CE21-4E81-8D07-460CC7B56E77}" destId="{025DD321-DE92-4A6A-B577-A54F3F5E1632}" srcOrd="0" destOrd="0" parTransId="{B7AB2ED1-A446-4DBD-BFEC-1C77D422E61B}" sibTransId="{82AD8980-97A1-4227-BABA-A6C4EF5D2CF3}"/>
    <dgm:cxn modelId="{4D6E3E6C-37A0-4109-BFAE-E646A60AF653}" srcId="{025DD321-DE92-4A6A-B577-A54F3F5E1632}" destId="{EC42C1D5-CA80-471C-B6F8-6E4F12E9353A}" srcOrd="0" destOrd="0" parTransId="{F82D063E-E85A-4DBF-A82B-E61AFF23A7EE}" sibTransId="{C5E0EC40-BE17-48C0-BA55-131736C972A9}"/>
    <dgm:cxn modelId="{4281DE4D-81F8-46B7-A3B4-A3A1DE84DC78}" type="presOf" srcId="{A79ED8D4-89FB-4E77-930E-E271ED289205}" destId="{99082F8E-39F7-4181-8911-73044DDFE8E1}" srcOrd="0" destOrd="0" presId="urn:microsoft.com/office/officeart/2008/layout/HorizontalMultiLevelHierarchy"/>
    <dgm:cxn modelId="{103E696E-B5A7-4DCE-ACED-805B2A61C304}" type="presOf" srcId="{4C166464-1156-4F13-B729-990D1E5ECE4C}" destId="{BB18E5E8-F623-4797-ACD2-2AFF82CA116F}" srcOrd="1" destOrd="0" presId="urn:microsoft.com/office/officeart/2008/layout/HorizontalMultiLevelHierarchy"/>
    <dgm:cxn modelId="{29136B7A-9177-46A3-BAAE-B6F36E0CC980}" type="presOf" srcId="{F82D063E-E85A-4DBF-A82B-E61AFF23A7EE}" destId="{4EEA727B-1D8D-474F-B184-F35A5C09C2EA}" srcOrd="0" destOrd="0" presId="urn:microsoft.com/office/officeart/2008/layout/HorizontalMultiLevelHierarchy"/>
    <dgm:cxn modelId="{5ABF7C8B-A9C2-4D05-B6F7-4CEA110F27AA}" type="presOf" srcId="{7AF3D0F2-E5C2-44F7-9AB8-8B0CC3B52171}" destId="{FBDE349D-4364-40CA-B05C-A9DF376F6216}" srcOrd="1" destOrd="0" presId="urn:microsoft.com/office/officeart/2008/layout/HorizontalMultiLevelHierarchy"/>
    <dgm:cxn modelId="{20204490-0424-4513-BEC1-7F7D4BF0B794}" srcId="{FC069BF1-38C3-4A32-A36F-3C78DAEEBAFA}" destId="{816AD1E0-F509-4286-94CA-89FE0F51DF71}" srcOrd="0" destOrd="0" parTransId="{A79ED8D4-89FB-4E77-930E-E271ED289205}" sibTransId="{6F124CCB-D3C4-401E-B77E-F7D156235858}"/>
    <dgm:cxn modelId="{4DC3A192-7D4C-4E6B-81CD-445E663448ED}" type="presOf" srcId="{9295AACB-61F1-4668-A7E5-2B5A5DD56E2D}" destId="{01DFBA24-199C-44A6-BA74-A9D427453E86}" srcOrd="1" destOrd="0" presId="urn:microsoft.com/office/officeart/2008/layout/HorizontalMultiLevelHierarchy"/>
    <dgm:cxn modelId="{9084BA92-C779-4882-AC55-78C79819D9AE}" srcId="{EC42C1D5-CA80-471C-B6F8-6E4F12E9353A}" destId="{43DEFE40-2278-4890-B4D7-26422239681F}" srcOrd="0" destOrd="0" parTransId="{F671EFAB-BD53-406C-BCEB-47CC9232531C}" sibTransId="{A2E77629-10C3-486C-AECC-119D2B786773}"/>
    <dgm:cxn modelId="{2C4C7A95-2CB4-4E00-BDE8-94A9E68BFE3D}" type="presOf" srcId="{FC069BF1-38C3-4A32-A36F-3C78DAEEBAFA}" destId="{7EF429D3-34B1-4B7B-A2CA-30587496F140}" srcOrd="0" destOrd="0" presId="urn:microsoft.com/office/officeart/2008/layout/HorizontalMultiLevelHierarchy"/>
    <dgm:cxn modelId="{6A41FFA0-A0C8-4F93-8BB6-307841F47647}" type="presOf" srcId="{59F3D743-CE21-4E81-8D07-460CC7B56E77}" destId="{49669AE5-3C3A-4AF4-B014-C089C20BB5D9}" srcOrd="0" destOrd="0" presId="urn:microsoft.com/office/officeart/2008/layout/HorizontalMultiLevelHierarchy"/>
    <dgm:cxn modelId="{2C1A31A2-3F83-49EF-B372-203CBC0D5B8B}" type="presOf" srcId="{025DD321-DE92-4A6A-B577-A54F3F5E1632}" destId="{D1960FBE-ADD5-4288-91E7-BBDDE09F9235}" srcOrd="0" destOrd="0" presId="urn:microsoft.com/office/officeart/2008/layout/HorizontalMultiLevelHierarchy"/>
    <dgm:cxn modelId="{579868A3-1341-4937-8AB1-896CF36A0B0C}" type="presOf" srcId="{1D553C64-7A53-4C3C-B181-15F9EEE85D80}" destId="{B2550881-24BB-4245-A88B-302BFA753357}" srcOrd="1" destOrd="0" presId="urn:microsoft.com/office/officeart/2008/layout/HorizontalMultiLevelHierarchy"/>
    <dgm:cxn modelId="{AE298CAB-F681-4F6E-8FB6-BBC3E749529A}" srcId="{D5FF93B5-B698-405C-920A-BD931E0CC33C}" destId="{3A71CBBE-0D8D-4ACF-A43F-CCB1EDE5A687}" srcOrd="2" destOrd="0" parTransId="{9295AACB-61F1-4668-A7E5-2B5A5DD56E2D}" sibTransId="{1EC21B4C-98D4-4F17-9A09-B44339B950AE}"/>
    <dgm:cxn modelId="{E6D576B8-6AF2-4908-9F36-34959FBB86D5}" type="presOf" srcId="{7AF3D0F2-E5C2-44F7-9AB8-8B0CC3B52171}" destId="{D621CFAC-1D28-4B84-B4DD-9D23CD740A6F}" srcOrd="0" destOrd="0" presId="urn:microsoft.com/office/officeart/2008/layout/HorizontalMultiLevelHierarchy"/>
    <dgm:cxn modelId="{B103F7BA-CA11-4FE4-95A0-E64F2CB759F7}" type="presOf" srcId="{3A71CBBE-0D8D-4ACF-A43F-CCB1EDE5A687}" destId="{075E104F-9B29-43AF-B56C-619CD55F2673}" srcOrd="0" destOrd="0" presId="urn:microsoft.com/office/officeart/2008/layout/HorizontalMultiLevelHierarchy"/>
    <dgm:cxn modelId="{7794A6BB-64AE-47EF-B241-1E1D536761EB}" type="presOf" srcId="{DC0A145D-58C6-43C7-BF59-A52A6F02D0F2}" destId="{3C65C92C-C3E3-400F-861B-AC5114C43F46}" srcOrd="1" destOrd="0" presId="urn:microsoft.com/office/officeart/2008/layout/HorizontalMultiLevelHierarchy"/>
    <dgm:cxn modelId="{233B0CBD-B76C-4DFF-83BC-B8DB547E0A0B}" srcId="{025DD321-DE92-4A6A-B577-A54F3F5E1632}" destId="{FC069BF1-38C3-4A32-A36F-3C78DAEEBAFA}" srcOrd="1" destOrd="0" parTransId="{7AF3D0F2-E5C2-44F7-9AB8-8B0CC3B52171}" sibTransId="{EF69EEE8-A01E-4536-8A75-D28C93E5B6F4}"/>
    <dgm:cxn modelId="{DE2F84C0-E5E4-4689-A10A-81F9303B901D}" srcId="{D5FF93B5-B698-405C-920A-BD931E0CC33C}" destId="{396E2EF4-C54E-48FE-9ABE-16BD724AA561}" srcOrd="1" destOrd="0" parTransId="{1D553C64-7A53-4C3C-B181-15F9EEE85D80}" sibTransId="{F663DFC6-7A3E-47EB-A8CA-B032F06074FD}"/>
    <dgm:cxn modelId="{749DF1CD-6F7D-4FA7-AA7F-2EA9965793FA}" type="presOf" srcId="{4C166464-1156-4F13-B729-990D1E5ECE4C}" destId="{64A321DD-9BFF-445F-AC93-600BE3144352}" srcOrd="0" destOrd="0" presId="urn:microsoft.com/office/officeart/2008/layout/HorizontalMultiLevelHierarchy"/>
    <dgm:cxn modelId="{578C0DEF-370B-4DF6-A247-F1C04E887866}" type="presOf" srcId="{F671EFAB-BD53-406C-BCEB-47CC9232531C}" destId="{C88F81EB-3B61-4FDC-A7BF-0BEEDE49A546}" srcOrd="1" destOrd="0" presId="urn:microsoft.com/office/officeart/2008/layout/HorizontalMultiLevelHierarchy"/>
    <dgm:cxn modelId="{8EDFD8F5-389C-4AC0-BA4D-8A866E49C437}" type="presOf" srcId="{396E2EF4-C54E-48FE-9ABE-16BD724AA561}" destId="{0EAEA51D-5D12-412E-BB18-6E62A0EA3F53}" srcOrd="0" destOrd="0" presId="urn:microsoft.com/office/officeart/2008/layout/HorizontalMultiLevelHierarchy"/>
    <dgm:cxn modelId="{06EBEAF9-F5AC-43D3-BE38-D38456D77B00}" type="presOf" srcId="{816AD1E0-F509-4286-94CA-89FE0F51DF71}" destId="{70EDD6AD-2B92-4C17-BEFA-26E8CFB6EE87}" srcOrd="0" destOrd="0" presId="urn:microsoft.com/office/officeart/2008/layout/HorizontalMultiLevelHierarchy"/>
    <dgm:cxn modelId="{B51EACF6-422E-410F-8377-E6FE286ABDC4}" type="presParOf" srcId="{49669AE5-3C3A-4AF4-B014-C089C20BB5D9}" destId="{4EC6F3B7-B296-4C95-91D5-60E60B404F33}" srcOrd="0" destOrd="0" presId="urn:microsoft.com/office/officeart/2008/layout/HorizontalMultiLevelHierarchy"/>
    <dgm:cxn modelId="{4A4633DC-2343-41A3-947B-0BA13B7DBCE3}" type="presParOf" srcId="{4EC6F3B7-B296-4C95-91D5-60E60B404F33}" destId="{D1960FBE-ADD5-4288-91E7-BBDDE09F9235}" srcOrd="0" destOrd="0" presId="urn:microsoft.com/office/officeart/2008/layout/HorizontalMultiLevelHierarchy"/>
    <dgm:cxn modelId="{92677FCA-B74C-4F46-8F74-D269382B5CC4}" type="presParOf" srcId="{4EC6F3B7-B296-4C95-91D5-60E60B404F33}" destId="{3FFB8C1A-9AEC-4F6E-86F8-2385FCED0216}" srcOrd="1" destOrd="0" presId="urn:microsoft.com/office/officeart/2008/layout/HorizontalMultiLevelHierarchy"/>
    <dgm:cxn modelId="{E4CADD12-A62C-467D-9EDB-38F5BE746361}" type="presParOf" srcId="{3FFB8C1A-9AEC-4F6E-86F8-2385FCED0216}" destId="{4EEA727B-1D8D-474F-B184-F35A5C09C2EA}" srcOrd="0" destOrd="0" presId="urn:microsoft.com/office/officeart/2008/layout/HorizontalMultiLevelHierarchy"/>
    <dgm:cxn modelId="{BE5A22B6-452A-4507-AD5E-0D96822F0429}" type="presParOf" srcId="{4EEA727B-1D8D-474F-B184-F35A5C09C2EA}" destId="{32724F2D-E38D-48F8-BB61-AEBBF02E7637}" srcOrd="0" destOrd="0" presId="urn:microsoft.com/office/officeart/2008/layout/HorizontalMultiLevelHierarchy"/>
    <dgm:cxn modelId="{1D1F5622-FFB3-482C-86F9-79EE2908F1CA}" type="presParOf" srcId="{3FFB8C1A-9AEC-4F6E-86F8-2385FCED0216}" destId="{C7AAEC74-7230-40AE-B311-86932C653A68}" srcOrd="1" destOrd="0" presId="urn:microsoft.com/office/officeart/2008/layout/HorizontalMultiLevelHierarchy"/>
    <dgm:cxn modelId="{9CB9B76F-9C50-43AA-8E4E-616A6B155F59}" type="presParOf" srcId="{C7AAEC74-7230-40AE-B311-86932C653A68}" destId="{099050CB-C73E-4F12-BB10-F755F3C94B71}" srcOrd="0" destOrd="0" presId="urn:microsoft.com/office/officeart/2008/layout/HorizontalMultiLevelHierarchy"/>
    <dgm:cxn modelId="{DCED5FF5-D664-463B-B921-274760759364}" type="presParOf" srcId="{C7AAEC74-7230-40AE-B311-86932C653A68}" destId="{8DF96E10-B31A-4F5A-8E8D-D86B226C1C13}" srcOrd="1" destOrd="0" presId="urn:microsoft.com/office/officeart/2008/layout/HorizontalMultiLevelHierarchy"/>
    <dgm:cxn modelId="{44F6501E-27F0-40E3-B116-45A621D646F4}" type="presParOf" srcId="{8DF96E10-B31A-4F5A-8E8D-D86B226C1C13}" destId="{8EB183FC-4B5E-450C-9AD4-2693647D76D1}" srcOrd="0" destOrd="0" presId="urn:microsoft.com/office/officeart/2008/layout/HorizontalMultiLevelHierarchy"/>
    <dgm:cxn modelId="{CAB1375E-FF91-4FC7-8E3D-F1334F7FCAD8}" type="presParOf" srcId="{8EB183FC-4B5E-450C-9AD4-2693647D76D1}" destId="{C88F81EB-3B61-4FDC-A7BF-0BEEDE49A546}" srcOrd="0" destOrd="0" presId="urn:microsoft.com/office/officeart/2008/layout/HorizontalMultiLevelHierarchy"/>
    <dgm:cxn modelId="{B73EB2B4-276F-47C4-BD65-28B170EDACCF}" type="presParOf" srcId="{8DF96E10-B31A-4F5A-8E8D-D86B226C1C13}" destId="{9B32C53F-86C2-4675-B5A8-4E795B0EE1B8}" srcOrd="1" destOrd="0" presId="urn:microsoft.com/office/officeart/2008/layout/HorizontalMultiLevelHierarchy"/>
    <dgm:cxn modelId="{F175DD1D-63F3-4A4A-B7F2-AC37A578DDAD}" type="presParOf" srcId="{9B32C53F-86C2-4675-B5A8-4E795B0EE1B8}" destId="{5AA51C9F-38BD-42CA-B39E-6642F8D5BF35}" srcOrd="0" destOrd="0" presId="urn:microsoft.com/office/officeart/2008/layout/HorizontalMultiLevelHierarchy"/>
    <dgm:cxn modelId="{2B78B59E-ADB8-44D6-A737-92D4D97C7B72}" type="presParOf" srcId="{9B32C53F-86C2-4675-B5A8-4E795B0EE1B8}" destId="{2ECDC629-40A1-4CFD-9AF1-2A81A41DA7DD}" srcOrd="1" destOrd="0" presId="urn:microsoft.com/office/officeart/2008/layout/HorizontalMultiLevelHierarchy"/>
    <dgm:cxn modelId="{254FE582-A796-4207-954D-9D9187CD139E}" type="presParOf" srcId="{3FFB8C1A-9AEC-4F6E-86F8-2385FCED0216}" destId="{D621CFAC-1D28-4B84-B4DD-9D23CD740A6F}" srcOrd="2" destOrd="0" presId="urn:microsoft.com/office/officeart/2008/layout/HorizontalMultiLevelHierarchy"/>
    <dgm:cxn modelId="{38ABCCFC-0897-4F46-8F31-E89CA5CCC798}" type="presParOf" srcId="{D621CFAC-1D28-4B84-B4DD-9D23CD740A6F}" destId="{FBDE349D-4364-40CA-B05C-A9DF376F6216}" srcOrd="0" destOrd="0" presId="urn:microsoft.com/office/officeart/2008/layout/HorizontalMultiLevelHierarchy"/>
    <dgm:cxn modelId="{DED48AC1-DAD8-41D7-B9C9-40A178B0AA02}" type="presParOf" srcId="{3FFB8C1A-9AEC-4F6E-86F8-2385FCED0216}" destId="{C020474E-B58C-4A78-A9D2-8003019C517F}" srcOrd="3" destOrd="0" presId="urn:microsoft.com/office/officeart/2008/layout/HorizontalMultiLevelHierarchy"/>
    <dgm:cxn modelId="{A86EB0F6-4227-43A7-AAF2-4F4DA4EC3C06}" type="presParOf" srcId="{C020474E-B58C-4A78-A9D2-8003019C517F}" destId="{7EF429D3-34B1-4B7B-A2CA-30587496F140}" srcOrd="0" destOrd="0" presId="urn:microsoft.com/office/officeart/2008/layout/HorizontalMultiLevelHierarchy"/>
    <dgm:cxn modelId="{0FB2163C-B250-4E59-B679-453809CA3365}" type="presParOf" srcId="{C020474E-B58C-4A78-A9D2-8003019C517F}" destId="{2D2758EB-3A7B-406F-A249-7784C6120A8C}" srcOrd="1" destOrd="0" presId="urn:microsoft.com/office/officeart/2008/layout/HorizontalMultiLevelHierarchy"/>
    <dgm:cxn modelId="{7ABD384B-4AD9-4048-92F3-7CB7B99D2813}" type="presParOf" srcId="{2D2758EB-3A7B-406F-A249-7784C6120A8C}" destId="{99082F8E-39F7-4181-8911-73044DDFE8E1}" srcOrd="0" destOrd="0" presId="urn:microsoft.com/office/officeart/2008/layout/HorizontalMultiLevelHierarchy"/>
    <dgm:cxn modelId="{8E5FCD28-D2BB-43C3-9D34-DBE81C78EC2F}" type="presParOf" srcId="{99082F8E-39F7-4181-8911-73044DDFE8E1}" destId="{CE174A70-A22B-4F02-A508-D81262F1A095}" srcOrd="0" destOrd="0" presId="urn:microsoft.com/office/officeart/2008/layout/HorizontalMultiLevelHierarchy"/>
    <dgm:cxn modelId="{E3161462-9286-4EBD-88F4-BB915CC035C5}" type="presParOf" srcId="{2D2758EB-3A7B-406F-A249-7784C6120A8C}" destId="{78A84817-64C0-4277-915A-897832309DEF}" srcOrd="1" destOrd="0" presId="urn:microsoft.com/office/officeart/2008/layout/HorizontalMultiLevelHierarchy"/>
    <dgm:cxn modelId="{A32CDB03-7D74-429B-B5AA-35B2C70A8D2A}" type="presParOf" srcId="{78A84817-64C0-4277-915A-897832309DEF}" destId="{70EDD6AD-2B92-4C17-BEFA-26E8CFB6EE87}" srcOrd="0" destOrd="0" presId="urn:microsoft.com/office/officeart/2008/layout/HorizontalMultiLevelHierarchy"/>
    <dgm:cxn modelId="{619642DB-C590-41AE-B813-3E518AD386B6}" type="presParOf" srcId="{78A84817-64C0-4277-915A-897832309DEF}" destId="{8D780EE9-BC4D-48D3-B160-258C2CFB0AF7}" srcOrd="1" destOrd="0" presId="urn:microsoft.com/office/officeart/2008/layout/HorizontalMultiLevelHierarchy"/>
    <dgm:cxn modelId="{2C9248AC-3B16-4345-A0B6-4D7ECEB3CE04}" type="presParOf" srcId="{3FFB8C1A-9AEC-4F6E-86F8-2385FCED0216}" destId="{6F10AA9D-C2C2-4938-8E65-2492B5B53192}" srcOrd="4" destOrd="0" presId="urn:microsoft.com/office/officeart/2008/layout/HorizontalMultiLevelHierarchy"/>
    <dgm:cxn modelId="{69BF1918-F82D-4535-9879-F5FA4BF2DACC}" type="presParOf" srcId="{6F10AA9D-C2C2-4938-8E65-2492B5B53192}" destId="{3C65C92C-C3E3-400F-861B-AC5114C43F46}" srcOrd="0" destOrd="0" presId="urn:microsoft.com/office/officeart/2008/layout/HorizontalMultiLevelHierarchy"/>
    <dgm:cxn modelId="{9BBE1231-3F20-4B84-8386-8A98B974C03A}" type="presParOf" srcId="{3FFB8C1A-9AEC-4F6E-86F8-2385FCED0216}" destId="{194EE5FB-A684-47D8-857E-7D9F6456D850}" srcOrd="5" destOrd="0" presId="urn:microsoft.com/office/officeart/2008/layout/HorizontalMultiLevelHierarchy"/>
    <dgm:cxn modelId="{CBFF2FA0-9C81-43EF-A36E-C194E8772750}" type="presParOf" srcId="{194EE5FB-A684-47D8-857E-7D9F6456D850}" destId="{3B84AE1F-AB86-439F-B785-D33DD41E3393}" srcOrd="0" destOrd="0" presId="urn:microsoft.com/office/officeart/2008/layout/HorizontalMultiLevelHierarchy"/>
    <dgm:cxn modelId="{7B30FCE6-502A-4AFD-BD7A-1301C91937D6}" type="presParOf" srcId="{194EE5FB-A684-47D8-857E-7D9F6456D850}" destId="{F7ED6C06-80D0-4B0C-B8AA-4CE180BFE48B}" srcOrd="1" destOrd="0" presId="urn:microsoft.com/office/officeart/2008/layout/HorizontalMultiLevelHierarchy"/>
    <dgm:cxn modelId="{9A23D855-FEFC-415E-A502-9AD0ADD490AE}" type="presParOf" srcId="{F7ED6C06-80D0-4B0C-B8AA-4CE180BFE48B}" destId="{64A321DD-9BFF-445F-AC93-600BE3144352}" srcOrd="0" destOrd="0" presId="urn:microsoft.com/office/officeart/2008/layout/HorizontalMultiLevelHierarchy"/>
    <dgm:cxn modelId="{BAAA88E3-FE0A-45E8-BFA4-FA342EE0DCB6}" type="presParOf" srcId="{64A321DD-9BFF-445F-AC93-600BE3144352}" destId="{BB18E5E8-F623-4797-ACD2-2AFF82CA116F}" srcOrd="0" destOrd="0" presId="urn:microsoft.com/office/officeart/2008/layout/HorizontalMultiLevelHierarchy"/>
    <dgm:cxn modelId="{BE26307C-745D-49B4-9869-6D56701CD87A}" type="presParOf" srcId="{F7ED6C06-80D0-4B0C-B8AA-4CE180BFE48B}" destId="{D8095A5E-766A-4308-85C7-1CA7116D49F7}" srcOrd="1" destOrd="0" presId="urn:microsoft.com/office/officeart/2008/layout/HorizontalMultiLevelHierarchy"/>
    <dgm:cxn modelId="{26F3B3BE-C4B1-4E3E-B7AC-8DD22947BD82}" type="presParOf" srcId="{D8095A5E-766A-4308-85C7-1CA7116D49F7}" destId="{C9650965-8108-4E03-B7CE-AB6E464CFBCD}" srcOrd="0" destOrd="0" presId="urn:microsoft.com/office/officeart/2008/layout/HorizontalMultiLevelHierarchy"/>
    <dgm:cxn modelId="{E18FF1E6-D40E-493A-97A0-D52D0F5C7EDD}" type="presParOf" srcId="{D8095A5E-766A-4308-85C7-1CA7116D49F7}" destId="{0C7CD294-C9B0-4937-A1BF-1E55F02940D3}" srcOrd="1" destOrd="0" presId="urn:microsoft.com/office/officeart/2008/layout/HorizontalMultiLevelHierarchy"/>
    <dgm:cxn modelId="{8E1E0F4F-F719-4F8E-A125-E3D6C141CDAF}" type="presParOf" srcId="{F7ED6C06-80D0-4B0C-B8AA-4CE180BFE48B}" destId="{58DE2562-F1AA-4911-AA34-41C5E7C70E18}" srcOrd="2" destOrd="0" presId="urn:microsoft.com/office/officeart/2008/layout/HorizontalMultiLevelHierarchy"/>
    <dgm:cxn modelId="{0C699A61-23D2-490A-AE45-9528F5868121}" type="presParOf" srcId="{58DE2562-F1AA-4911-AA34-41C5E7C70E18}" destId="{B2550881-24BB-4245-A88B-302BFA753357}" srcOrd="0" destOrd="0" presId="urn:microsoft.com/office/officeart/2008/layout/HorizontalMultiLevelHierarchy"/>
    <dgm:cxn modelId="{A423DD5C-E603-46D5-92DC-A92EEAB5075B}" type="presParOf" srcId="{F7ED6C06-80D0-4B0C-B8AA-4CE180BFE48B}" destId="{2C7F176A-1316-433E-B122-D25990AA355B}" srcOrd="3" destOrd="0" presId="urn:microsoft.com/office/officeart/2008/layout/HorizontalMultiLevelHierarchy"/>
    <dgm:cxn modelId="{E967E974-5048-4EEE-81DA-E83AEE9C2681}" type="presParOf" srcId="{2C7F176A-1316-433E-B122-D25990AA355B}" destId="{0EAEA51D-5D12-412E-BB18-6E62A0EA3F53}" srcOrd="0" destOrd="0" presId="urn:microsoft.com/office/officeart/2008/layout/HorizontalMultiLevelHierarchy"/>
    <dgm:cxn modelId="{D536DB46-3886-4283-A894-764E309B78D5}" type="presParOf" srcId="{2C7F176A-1316-433E-B122-D25990AA355B}" destId="{702A3ECE-33D8-4B6F-B1DA-086728426EB5}" srcOrd="1" destOrd="0" presId="urn:microsoft.com/office/officeart/2008/layout/HorizontalMultiLevelHierarchy"/>
    <dgm:cxn modelId="{1B2E25F0-BA52-45E5-B131-82FAA2048284}" type="presParOf" srcId="{F7ED6C06-80D0-4B0C-B8AA-4CE180BFE48B}" destId="{3CD96904-DD0B-4488-B5B4-5B065B5B6760}" srcOrd="4" destOrd="0" presId="urn:microsoft.com/office/officeart/2008/layout/HorizontalMultiLevelHierarchy"/>
    <dgm:cxn modelId="{C43041F5-164B-4AE2-A785-5BABD5B3F189}" type="presParOf" srcId="{3CD96904-DD0B-4488-B5B4-5B065B5B6760}" destId="{01DFBA24-199C-44A6-BA74-A9D427453E86}" srcOrd="0" destOrd="0" presId="urn:microsoft.com/office/officeart/2008/layout/HorizontalMultiLevelHierarchy"/>
    <dgm:cxn modelId="{565B3112-16D4-44C9-8041-B97214D9CDFC}" type="presParOf" srcId="{F7ED6C06-80D0-4B0C-B8AA-4CE180BFE48B}" destId="{55C0A1EE-22E2-41CD-8B6C-F301CC589145}" srcOrd="5" destOrd="0" presId="urn:microsoft.com/office/officeart/2008/layout/HorizontalMultiLevelHierarchy"/>
    <dgm:cxn modelId="{8723EE57-1AE5-4A32-AFB7-DED3DF93E84D}" type="presParOf" srcId="{55C0A1EE-22E2-41CD-8B6C-F301CC589145}" destId="{075E104F-9B29-43AF-B56C-619CD55F2673}" srcOrd="0" destOrd="0" presId="urn:microsoft.com/office/officeart/2008/layout/HorizontalMultiLevelHierarchy"/>
    <dgm:cxn modelId="{C0A8C563-FE29-4AF8-A0C2-4270F7755870}" type="presParOf" srcId="{55C0A1EE-22E2-41CD-8B6C-F301CC589145}" destId="{AA76177A-9AA5-439F-8AF7-CC4DAAF0A57A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918A26A-D096-43A7-94B9-EA8E9D45C80C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0D05B4A6-2D20-44B8-A5E6-8FBE230B81A7}">
      <dgm:prSet phldrT="[Text]"/>
      <dgm:spPr/>
      <dgm:t>
        <a:bodyPr/>
        <a:lstStyle/>
        <a:p>
          <a:r>
            <a:rPr lang="cs-CZ" dirty="0"/>
            <a:t>Žádost o posouzení a případné poskytnutí podpory de minimis</a:t>
          </a:r>
        </a:p>
      </dgm:t>
    </dgm:pt>
    <dgm:pt modelId="{CAD06DE0-E585-4E2C-BB42-F16167375C7E}" type="parTrans" cxnId="{3FBD3297-7E01-4498-8BD9-C46A3AE42289}">
      <dgm:prSet/>
      <dgm:spPr/>
      <dgm:t>
        <a:bodyPr/>
        <a:lstStyle/>
        <a:p>
          <a:endParaRPr lang="cs-CZ"/>
        </a:p>
      </dgm:t>
    </dgm:pt>
    <dgm:pt modelId="{09854DE4-1FA3-47A2-BCA6-EF4867FD6F2E}" type="sibTrans" cxnId="{3FBD3297-7E01-4498-8BD9-C46A3AE42289}">
      <dgm:prSet/>
      <dgm:spPr/>
      <dgm:t>
        <a:bodyPr/>
        <a:lstStyle/>
        <a:p>
          <a:endParaRPr lang="cs-CZ"/>
        </a:p>
      </dgm:t>
    </dgm:pt>
    <dgm:pt modelId="{00C04FEF-6F4E-490B-88E7-1768ABFA1C9D}">
      <dgm:prSet phldrT="[Text]"/>
      <dgm:spPr/>
      <dgm:t>
        <a:bodyPr/>
        <a:lstStyle/>
        <a:p>
          <a:r>
            <a:rPr lang="cs-CZ" dirty="0"/>
            <a:t>Příloha č. 1 Výpočet částky podpory pro zapojené subjekty</a:t>
          </a:r>
        </a:p>
      </dgm:t>
    </dgm:pt>
    <dgm:pt modelId="{51A389A2-A953-4644-BC86-385410B61C40}" type="parTrans" cxnId="{33F9EE0F-7ADB-41CD-B694-67843D07B6E6}">
      <dgm:prSet/>
      <dgm:spPr/>
      <dgm:t>
        <a:bodyPr/>
        <a:lstStyle/>
        <a:p>
          <a:endParaRPr lang="cs-CZ"/>
        </a:p>
      </dgm:t>
    </dgm:pt>
    <dgm:pt modelId="{714859B9-350C-42AD-A57D-446855D5640B}" type="sibTrans" cxnId="{33F9EE0F-7ADB-41CD-B694-67843D07B6E6}">
      <dgm:prSet/>
      <dgm:spPr/>
      <dgm:t>
        <a:bodyPr/>
        <a:lstStyle/>
        <a:p>
          <a:endParaRPr lang="cs-CZ"/>
        </a:p>
      </dgm:t>
    </dgm:pt>
    <dgm:pt modelId="{23EB4F7A-9BCB-4773-9BA9-FCBF8050F8EF}">
      <dgm:prSet phldrT="[Text]"/>
      <dgm:spPr/>
      <dgm:t>
        <a:bodyPr/>
        <a:lstStyle/>
        <a:p>
          <a:r>
            <a:rPr lang="cs-CZ" dirty="0"/>
            <a:t>Doklad o členství</a:t>
          </a:r>
        </a:p>
      </dgm:t>
    </dgm:pt>
    <dgm:pt modelId="{CFDE4980-E19D-418B-99F8-844E87283660}" type="parTrans" cxnId="{668E0B0A-70AF-4C4A-8FD8-73E95BE3278A}">
      <dgm:prSet/>
      <dgm:spPr/>
      <dgm:t>
        <a:bodyPr/>
        <a:lstStyle/>
        <a:p>
          <a:endParaRPr lang="cs-CZ"/>
        </a:p>
      </dgm:t>
    </dgm:pt>
    <dgm:pt modelId="{11B91A29-AD43-4523-904D-AA3FDAF7F296}" type="sibTrans" cxnId="{668E0B0A-70AF-4C4A-8FD8-73E95BE3278A}">
      <dgm:prSet/>
      <dgm:spPr/>
      <dgm:t>
        <a:bodyPr/>
        <a:lstStyle/>
        <a:p>
          <a:endParaRPr lang="cs-CZ"/>
        </a:p>
      </dgm:t>
    </dgm:pt>
    <dgm:pt modelId="{00D65B3D-7C4D-4035-8225-8B5AD8313437}">
      <dgm:prSet phldrT="[Text]"/>
      <dgm:spPr/>
      <dgm:t>
        <a:bodyPr/>
        <a:lstStyle/>
        <a:p>
          <a:r>
            <a:rPr lang="cs-CZ" dirty="0"/>
            <a:t>Kontrola podkladů</a:t>
          </a:r>
        </a:p>
      </dgm:t>
    </dgm:pt>
    <dgm:pt modelId="{F67E0916-22E4-4899-B018-13822C1E37D0}" type="parTrans" cxnId="{C263624D-06F4-493E-9057-DD4E16D82559}">
      <dgm:prSet/>
      <dgm:spPr/>
      <dgm:t>
        <a:bodyPr/>
        <a:lstStyle/>
        <a:p>
          <a:endParaRPr lang="cs-CZ"/>
        </a:p>
      </dgm:t>
    </dgm:pt>
    <dgm:pt modelId="{86A7995D-9365-44F1-A637-88376A43577B}" type="sibTrans" cxnId="{C263624D-06F4-493E-9057-DD4E16D82559}">
      <dgm:prSet/>
      <dgm:spPr/>
      <dgm:t>
        <a:bodyPr/>
        <a:lstStyle/>
        <a:p>
          <a:endParaRPr lang="cs-CZ"/>
        </a:p>
      </dgm:t>
    </dgm:pt>
    <dgm:pt modelId="{C4695E9B-4530-4ACE-A91F-F9DEF927BD82}">
      <dgm:prSet phldrT="[Text]"/>
      <dgm:spPr/>
      <dgm:t>
        <a:bodyPr/>
        <a:lstStyle/>
        <a:p>
          <a:r>
            <a:rPr lang="cs-CZ" dirty="0"/>
            <a:t>Případné vrácení k opravě</a:t>
          </a:r>
        </a:p>
      </dgm:t>
    </dgm:pt>
    <dgm:pt modelId="{B27EEE80-C58E-47A1-9D7B-D96AC58EDF7F}" type="parTrans" cxnId="{35844A7B-9B05-44EC-B620-9DD7237D10C1}">
      <dgm:prSet/>
      <dgm:spPr/>
      <dgm:t>
        <a:bodyPr/>
        <a:lstStyle/>
        <a:p>
          <a:endParaRPr lang="cs-CZ"/>
        </a:p>
      </dgm:t>
    </dgm:pt>
    <dgm:pt modelId="{A0FD3AC3-E75D-4FE8-B68D-21913CD14CF8}" type="sibTrans" cxnId="{35844A7B-9B05-44EC-B620-9DD7237D10C1}">
      <dgm:prSet/>
      <dgm:spPr/>
      <dgm:t>
        <a:bodyPr/>
        <a:lstStyle/>
        <a:p>
          <a:endParaRPr lang="cs-CZ"/>
        </a:p>
      </dgm:t>
    </dgm:pt>
    <dgm:pt modelId="{05BDA6BE-312C-4F86-A65E-B5B3E60656A7}">
      <dgm:prSet phldrT="[Text]"/>
      <dgm:spPr/>
      <dgm:t>
        <a:bodyPr/>
        <a:lstStyle/>
        <a:p>
          <a:r>
            <a:rPr lang="cs-CZ" dirty="0"/>
            <a:t>Přidělení podpory</a:t>
          </a:r>
        </a:p>
      </dgm:t>
    </dgm:pt>
    <dgm:pt modelId="{B57AEF71-F5EF-4B99-B85E-0ECEFBEA934B}" type="parTrans" cxnId="{587F2453-F749-4BB4-B390-E34DB596BDF6}">
      <dgm:prSet/>
      <dgm:spPr/>
      <dgm:t>
        <a:bodyPr/>
        <a:lstStyle/>
        <a:p>
          <a:endParaRPr lang="cs-CZ"/>
        </a:p>
      </dgm:t>
    </dgm:pt>
    <dgm:pt modelId="{A7716EF2-18CE-4F60-B995-81A977B97F4B}" type="sibTrans" cxnId="{587F2453-F749-4BB4-B390-E34DB596BDF6}">
      <dgm:prSet/>
      <dgm:spPr/>
      <dgm:t>
        <a:bodyPr/>
        <a:lstStyle/>
        <a:p>
          <a:endParaRPr lang="cs-CZ"/>
        </a:p>
      </dgm:t>
    </dgm:pt>
    <dgm:pt modelId="{A2B64B80-7F56-4AAB-9078-9ACE6B083445}">
      <dgm:prSet phldrT="[Text]"/>
      <dgm:spPr/>
      <dgm:t>
        <a:bodyPr/>
        <a:lstStyle/>
        <a:p>
          <a:r>
            <a:rPr lang="cs-CZ" dirty="0"/>
            <a:t>Rozhodnutí o poskytnutí</a:t>
          </a:r>
        </a:p>
      </dgm:t>
    </dgm:pt>
    <dgm:pt modelId="{7F7926E8-5528-4CA3-9BF3-DF71C79CBACF}" type="parTrans" cxnId="{35D350DC-71D1-47AF-B892-61A8E302DDA6}">
      <dgm:prSet/>
      <dgm:spPr/>
      <dgm:t>
        <a:bodyPr/>
        <a:lstStyle/>
        <a:p>
          <a:endParaRPr lang="cs-CZ"/>
        </a:p>
      </dgm:t>
    </dgm:pt>
    <dgm:pt modelId="{41BC8002-3672-4063-B6E3-A0630F8E7925}" type="sibTrans" cxnId="{35D350DC-71D1-47AF-B892-61A8E302DDA6}">
      <dgm:prSet/>
      <dgm:spPr/>
      <dgm:t>
        <a:bodyPr/>
        <a:lstStyle/>
        <a:p>
          <a:endParaRPr lang="cs-CZ"/>
        </a:p>
      </dgm:t>
    </dgm:pt>
    <dgm:pt modelId="{27932C0B-6C8B-42DE-9A43-2D328A1DD2A1}">
      <dgm:prSet/>
      <dgm:spPr/>
      <dgm:t>
        <a:bodyPr/>
        <a:lstStyle/>
        <a:p>
          <a:r>
            <a:rPr lang="cs-CZ" dirty="0"/>
            <a:t>Příloha č. 2 Čestné prohlášení žadatele o podporu</a:t>
          </a:r>
        </a:p>
      </dgm:t>
    </dgm:pt>
    <dgm:pt modelId="{31F01DDA-2044-4CA2-A96A-FB2DE031C642}" type="parTrans" cxnId="{77DD93BE-4A44-499A-A5A7-2C6342960289}">
      <dgm:prSet/>
      <dgm:spPr/>
      <dgm:t>
        <a:bodyPr/>
        <a:lstStyle/>
        <a:p>
          <a:endParaRPr lang="cs-CZ"/>
        </a:p>
      </dgm:t>
    </dgm:pt>
    <dgm:pt modelId="{B32A1C98-173C-4FD4-84AE-6DBF5DC57D25}" type="sibTrans" cxnId="{77DD93BE-4A44-499A-A5A7-2C6342960289}">
      <dgm:prSet/>
      <dgm:spPr/>
      <dgm:t>
        <a:bodyPr/>
        <a:lstStyle/>
        <a:p>
          <a:endParaRPr lang="cs-CZ"/>
        </a:p>
      </dgm:t>
    </dgm:pt>
    <dgm:pt modelId="{C872A8BE-6F4B-4FC3-B2EC-91CE0B2318FB}">
      <dgm:prSet/>
      <dgm:spPr/>
      <dgm:t>
        <a:bodyPr/>
        <a:lstStyle/>
        <a:p>
          <a:r>
            <a:rPr lang="cs-CZ" dirty="0"/>
            <a:t>Zadání podpory de registru de minimis</a:t>
          </a:r>
        </a:p>
      </dgm:t>
    </dgm:pt>
    <dgm:pt modelId="{9F9CEACD-F1C7-4DF2-B5E9-BBAA94342C55}" type="parTrans" cxnId="{2CCA1E83-61E8-4104-88BE-B8C1A35F8379}">
      <dgm:prSet/>
      <dgm:spPr/>
      <dgm:t>
        <a:bodyPr/>
        <a:lstStyle/>
        <a:p>
          <a:endParaRPr lang="cs-CZ"/>
        </a:p>
      </dgm:t>
    </dgm:pt>
    <dgm:pt modelId="{F4B0C711-9CB5-4C00-B40D-CA006E4D08C2}" type="sibTrans" cxnId="{2CCA1E83-61E8-4104-88BE-B8C1A35F8379}">
      <dgm:prSet/>
      <dgm:spPr/>
      <dgm:t>
        <a:bodyPr/>
        <a:lstStyle/>
        <a:p>
          <a:endParaRPr lang="cs-CZ"/>
        </a:p>
      </dgm:t>
    </dgm:pt>
    <dgm:pt modelId="{CEFC2101-4BE4-4C62-B524-559D00A3BDE7}">
      <dgm:prSet/>
      <dgm:spPr/>
      <dgm:t>
        <a:bodyPr/>
        <a:lstStyle/>
        <a:p>
          <a:r>
            <a:rPr lang="cs-CZ"/>
            <a:t>Interní depeše</a:t>
          </a:r>
          <a:endParaRPr lang="cs-CZ" dirty="0"/>
        </a:p>
      </dgm:t>
    </dgm:pt>
    <dgm:pt modelId="{60884C67-A3AE-491E-91BB-42A0553DC90B}" type="parTrans" cxnId="{121EDC6D-9B30-4C52-8C03-FF79F1508BB2}">
      <dgm:prSet/>
      <dgm:spPr/>
      <dgm:t>
        <a:bodyPr/>
        <a:lstStyle/>
        <a:p>
          <a:endParaRPr lang="cs-CZ"/>
        </a:p>
      </dgm:t>
    </dgm:pt>
    <dgm:pt modelId="{FF011430-0415-4185-8A06-383E962F9345}" type="sibTrans" cxnId="{121EDC6D-9B30-4C52-8C03-FF79F1508BB2}">
      <dgm:prSet/>
      <dgm:spPr/>
      <dgm:t>
        <a:bodyPr/>
        <a:lstStyle/>
        <a:p>
          <a:endParaRPr lang="cs-CZ"/>
        </a:p>
      </dgm:t>
    </dgm:pt>
    <dgm:pt modelId="{B2A12D9D-708C-4404-A9CE-A77CE15F88AD}" type="pres">
      <dgm:prSet presAssocID="{0918A26A-D096-43A7-94B9-EA8E9D45C80C}" presName="Name0" presStyleCnt="0">
        <dgm:presLayoutVars>
          <dgm:dir/>
          <dgm:animLvl val="lvl"/>
          <dgm:resizeHandles val="exact"/>
        </dgm:presLayoutVars>
      </dgm:prSet>
      <dgm:spPr/>
    </dgm:pt>
    <dgm:pt modelId="{94A84433-7861-476B-A9BB-37369C961642}" type="pres">
      <dgm:prSet presAssocID="{05BDA6BE-312C-4F86-A65E-B5B3E60656A7}" presName="boxAndChildren" presStyleCnt="0"/>
      <dgm:spPr/>
    </dgm:pt>
    <dgm:pt modelId="{C8A0D070-06FC-4066-8225-317939AA3BD4}" type="pres">
      <dgm:prSet presAssocID="{05BDA6BE-312C-4F86-A65E-B5B3E60656A7}" presName="parentTextBox" presStyleLbl="node1" presStyleIdx="0" presStyleCnt="3"/>
      <dgm:spPr/>
    </dgm:pt>
    <dgm:pt modelId="{694FA45B-36FF-4E8F-A5C5-B2E5D0B8E9F0}" type="pres">
      <dgm:prSet presAssocID="{05BDA6BE-312C-4F86-A65E-B5B3E60656A7}" presName="entireBox" presStyleLbl="node1" presStyleIdx="0" presStyleCnt="3"/>
      <dgm:spPr/>
    </dgm:pt>
    <dgm:pt modelId="{A35566D2-DF16-4570-A1B9-ED8CCF953F3C}" type="pres">
      <dgm:prSet presAssocID="{05BDA6BE-312C-4F86-A65E-B5B3E60656A7}" presName="descendantBox" presStyleCnt="0"/>
      <dgm:spPr/>
    </dgm:pt>
    <dgm:pt modelId="{02E723DB-9FAE-45E6-80FA-BED9A2EC7861}" type="pres">
      <dgm:prSet presAssocID="{A2B64B80-7F56-4AAB-9078-9ACE6B083445}" presName="childTextBox" presStyleLbl="fgAccFollowNode1" presStyleIdx="0" presStyleCnt="7" custScaleX="64779">
        <dgm:presLayoutVars>
          <dgm:bulletEnabled val="1"/>
        </dgm:presLayoutVars>
      </dgm:prSet>
      <dgm:spPr/>
    </dgm:pt>
    <dgm:pt modelId="{4669948A-CE40-4DB1-A65D-14F7301790D7}" type="pres">
      <dgm:prSet presAssocID="{CEFC2101-4BE4-4C62-B524-559D00A3BDE7}" presName="childTextBox" presStyleLbl="fgAccFollowNode1" presStyleIdx="1" presStyleCnt="7">
        <dgm:presLayoutVars>
          <dgm:bulletEnabled val="1"/>
        </dgm:presLayoutVars>
      </dgm:prSet>
      <dgm:spPr/>
    </dgm:pt>
    <dgm:pt modelId="{6C3490AD-1174-463A-ACB8-2281D32A0837}" type="pres">
      <dgm:prSet presAssocID="{C872A8BE-6F4B-4FC3-B2EC-91CE0B2318FB}" presName="childTextBox" presStyleLbl="fgAccFollowNode1" presStyleIdx="2" presStyleCnt="7">
        <dgm:presLayoutVars>
          <dgm:bulletEnabled val="1"/>
        </dgm:presLayoutVars>
      </dgm:prSet>
      <dgm:spPr/>
    </dgm:pt>
    <dgm:pt modelId="{BB0091B7-C834-427B-9D24-5E169244D58C}" type="pres">
      <dgm:prSet presAssocID="{86A7995D-9365-44F1-A637-88376A43577B}" presName="sp" presStyleCnt="0"/>
      <dgm:spPr/>
    </dgm:pt>
    <dgm:pt modelId="{0BEB7FF1-F5F3-43D5-85D5-6B63076F6AF6}" type="pres">
      <dgm:prSet presAssocID="{00D65B3D-7C4D-4035-8225-8B5AD8313437}" presName="arrowAndChildren" presStyleCnt="0"/>
      <dgm:spPr/>
    </dgm:pt>
    <dgm:pt modelId="{53EA05EC-E1C7-4208-8927-CDB1F2C554CD}" type="pres">
      <dgm:prSet presAssocID="{00D65B3D-7C4D-4035-8225-8B5AD8313437}" presName="parentTextArrow" presStyleLbl="node1" presStyleIdx="0" presStyleCnt="3"/>
      <dgm:spPr/>
    </dgm:pt>
    <dgm:pt modelId="{9CDB324D-17D2-4E46-B1E1-72E509E2B8EA}" type="pres">
      <dgm:prSet presAssocID="{00D65B3D-7C4D-4035-8225-8B5AD8313437}" presName="arrow" presStyleLbl="node1" presStyleIdx="1" presStyleCnt="3"/>
      <dgm:spPr/>
    </dgm:pt>
    <dgm:pt modelId="{0AFD2FDC-E0EC-488F-B4E2-529AE656D0EC}" type="pres">
      <dgm:prSet presAssocID="{00D65B3D-7C4D-4035-8225-8B5AD8313437}" presName="descendantArrow" presStyleCnt="0"/>
      <dgm:spPr/>
    </dgm:pt>
    <dgm:pt modelId="{184246D9-74BF-40F5-97EE-2EE4A899ECA9}" type="pres">
      <dgm:prSet presAssocID="{C4695E9B-4530-4ACE-A91F-F9DEF927BD82}" presName="childTextArrow" presStyleLbl="fgAccFollowNode1" presStyleIdx="3" presStyleCnt="7">
        <dgm:presLayoutVars>
          <dgm:bulletEnabled val="1"/>
        </dgm:presLayoutVars>
      </dgm:prSet>
      <dgm:spPr/>
    </dgm:pt>
    <dgm:pt modelId="{DCC44A58-ED0F-4E86-8645-889999A21D1B}" type="pres">
      <dgm:prSet presAssocID="{09854DE4-1FA3-47A2-BCA6-EF4867FD6F2E}" presName="sp" presStyleCnt="0"/>
      <dgm:spPr/>
    </dgm:pt>
    <dgm:pt modelId="{36F61C74-9C48-40FE-A86B-7585DA908179}" type="pres">
      <dgm:prSet presAssocID="{0D05B4A6-2D20-44B8-A5E6-8FBE230B81A7}" presName="arrowAndChildren" presStyleCnt="0"/>
      <dgm:spPr/>
    </dgm:pt>
    <dgm:pt modelId="{D72FA3E5-3727-4627-9210-4B320B3F35FA}" type="pres">
      <dgm:prSet presAssocID="{0D05B4A6-2D20-44B8-A5E6-8FBE230B81A7}" presName="parentTextArrow" presStyleLbl="node1" presStyleIdx="1" presStyleCnt="3"/>
      <dgm:spPr/>
    </dgm:pt>
    <dgm:pt modelId="{6ACE748D-C4C3-4B8A-AAA7-BCE66968B13F}" type="pres">
      <dgm:prSet presAssocID="{0D05B4A6-2D20-44B8-A5E6-8FBE230B81A7}" presName="arrow" presStyleLbl="node1" presStyleIdx="2" presStyleCnt="3"/>
      <dgm:spPr/>
    </dgm:pt>
    <dgm:pt modelId="{1C3E5FE8-4AA3-428E-A352-6A10C93D5AF9}" type="pres">
      <dgm:prSet presAssocID="{0D05B4A6-2D20-44B8-A5E6-8FBE230B81A7}" presName="descendantArrow" presStyleCnt="0"/>
      <dgm:spPr/>
    </dgm:pt>
    <dgm:pt modelId="{D852C8D2-01E6-49C8-A638-24ECA559163C}" type="pres">
      <dgm:prSet presAssocID="{00C04FEF-6F4E-490B-88E7-1768ABFA1C9D}" presName="childTextArrow" presStyleLbl="fgAccFollowNode1" presStyleIdx="4" presStyleCnt="7">
        <dgm:presLayoutVars>
          <dgm:bulletEnabled val="1"/>
        </dgm:presLayoutVars>
      </dgm:prSet>
      <dgm:spPr/>
    </dgm:pt>
    <dgm:pt modelId="{11C3B476-64D2-4E1E-9E2A-C52A9A7669CB}" type="pres">
      <dgm:prSet presAssocID="{27932C0B-6C8B-42DE-9A43-2D328A1DD2A1}" presName="childTextArrow" presStyleLbl="fgAccFollowNode1" presStyleIdx="5" presStyleCnt="7">
        <dgm:presLayoutVars>
          <dgm:bulletEnabled val="1"/>
        </dgm:presLayoutVars>
      </dgm:prSet>
      <dgm:spPr/>
    </dgm:pt>
    <dgm:pt modelId="{E4494CA9-A288-4C96-B846-15A3883222D7}" type="pres">
      <dgm:prSet presAssocID="{23EB4F7A-9BCB-4773-9BA9-FCBF8050F8EF}" presName="childTextArrow" presStyleLbl="fgAccFollowNode1" presStyleIdx="6" presStyleCnt="7">
        <dgm:presLayoutVars>
          <dgm:bulletEnabled val="1"/>
        </dgm:presLayoutVars>
      </dgm:prSet>
      <dgm:spPr/>
    </dgm:pt>
  </dgm:ptLst>
  <dgm:cxnLst>
    <dgm:cxn modelId="{668E0B0A-70AF-4C4A-8FD8-73E95BE3278A}" srcId="{0D05B4A6-2D20-44B8-A5E6-8FBE230B81A7}" destId="{23EB4F7A-9BCB-4773-9BA9-FCBF8050F8EF}" srcOrd="2" destOrd="0" parTransId="{CFDE4980-E19D-418B-99F8-844E87283660}" sibTransId="{11B91A29-AD43-4523-904D-AA3FDAF7F296}"/>
    <dgm:cxn modelId="{F3CFF10B-0CB5-4EFF-B508-00BBB53E0F2A}" type="presOf" srcId="{CEFC2101-4BE4-4C62-B524-559D00A3BDE7}" destId="{4669948A-CE40-4DB1-A65D-14F7301790D7}" srcOrd="0" destOrd="0" presId="urn:microsoft.com/office/officeart/2005/8/layout/process4"/>
    <dgm:cxn modelId="{33F9EE0F-7ADB-41CD-B694-67843D07B6E6}" srcId="{0D05B4A6-2D20-44B8-A5E6-8FBE230B81A7}" destId="{00C04FEF-6F4E-490B-88E7-1768ABFA1C9D}" srcOrd="0" destOrd="0" parTransId="{51A389A2-A953-4644-BC86-385410B61C40}" sibTransId="{714859B9-350C-42AD-A57D-446855D5640B}"/>
    <dgm:cxn modelId="{32AFE62C-16B8-4EC0-9BB2-123DBE9CD089}" type="presOf" srcId="{A2B64B80-7F56-4AAB-9078-9ACE6B083445}" destId="{02E723DB-9FAE-45E6-80FA-BED9A2EC7861}" srcOrd="0" destOrd="0" presId="urn:microsoft.com/office/officeart/2005/8/layout/process4"/>
    <dgm:cxn modelId="{8C03495B-BECC-4EDC-9BB4-3E621690DB70}" type="presOf" srcId="{27932C0B-6C8B-42DE-9A43-2D328A1DD2A1}" destId="{11C3B476-64D2-4E1E-9E2A-C52A9A7669CB}" srcOrd="0" destOrd="0" presId="urn:microsoft.com/office/officeart/2005/8/layout/process4"/>
    <dgm:cxn modelId="{5E53E45E-0EC8-463D-BE59-DC44712B35BB}" type="presOf" srcId="{00C04FEF-6F4E-490B-88E7-1768ABFA1C9D}" destId="{D852C8D2-01E6-49C8-A638-24ECA559163C}" srcOrd="0" destOrd="0" presId="urn:microsoft.com/office/officeart/2005/8/layout/process4"/>
    <dgm:cxn modelId="{C263624D-06F4-493E-9057-DD4E16D82559}" srcId="{0918A26A-D096-43A7-94B9-EA8E9D45C80C}" destId="{00D65B3D-7C4D-4035-8225-8B5AD8313437}" srcOrd="1" destOrd="0" parTransId="{F67E0916-22E4-4899-B018-13822C1E37D0}" sibTransId="{86A7995D-9365-44F1-A637-88376A43577B}"/>
    <dgm:cxn modelId="{121EDC6D-9B30-4C52-8C03-FF79F1508BB2}" srcId="{05BDA6BE-312C-4F86-A65E-B5B3E60656A7}" destId="{CEFC2101-4BE4-4C62-B524-559D00A3BDE7}" srcOrd="1" destOrd="0" parTransId="{60884C67-A3AE-491E-91BB-42A0553DC90B}" sibTransId="{FF011430-0415-4185-8A06-383E962F9345}"/>
    <dgm:cxn modelId="{587F2453-F749-4BB4-B390-E34DB596BDF6}" srcId="{0918A26A-D096-43A7-94B9-EA8E9D45C80C}" destId="{05BDA6BE-312C-4F86-A65E-B5B3E60656A7}" srcOrd="2" destOrd="0" parTransId="{B57AEF71-F5EF-4B99-B85E-0ECEFBEA934B}" sibTransId="{A7716EF2-18CE-4F60-B995-81A977B97F4B}"/>
    <dgm:cxn modelId="{35844A7B-9B05-44EC-B620-9DD7237D10C1}" srcId="{00D65B3D-7C4D-4035-8225-8B5AD8313437}" destId="{C4695E9B-4530-4ACE-A91F-F9DEF927BD82}" srcOrd="0" destOrd="0" parTransId="{B27EEE80-C58E-47A1-9D7B-D96AC58EDF7F}" sibTransId="{A0FD3AC3-E75D-4FE8-B68D-21913CD14CF8}"/>
    <dgm:cxn modelId="{2CCA1E83-61E8-4104-88BE-B8C1A35F8379}" srcId="{05BDA6BE-312C-4F86-A65E-B5B3E60656A7}" destId="{C872A8BE-6F4B-4FC3-B2EC-91CE0B2318FB}" srcOrd="2" destOrd="0" parTransId="{9F9CEACD-F1C7-4DF2-B5E9-BBAA94342C55}" sibTransId="{F4B0C711-9CB5-4C00-B40D-CA006E4D08C2}"/>
    <dgm:cxn modelId="{19778D8A-6AC6-46BB-B335-9713AD53817E}" type="presOf" srcId="{00D65B3D-7C4D-4035-8225-8B5AD8313437}" destId="{53EA05EC-E1C7-4208-8927-CDB1F2C554CD}" srcOrd="0" destOrd="0" presId="urn:microsoft.com/office/officeart/2005/8/layout/process4"/>
    <dgm:cxn modelId="{3FBD3297-7E01-4498-8BD9-C46A3AE42289}" srcId="{0918A26A-D096-43A7-94B9-EA8E9D45C80C}" destId="{0D05B4A6-2D20-44B8-A5E6-8FBE230B81A7}" srcOrd="0" destOrd="0" parTransId="{CAD06DE0-E585-4E2C-BB42-F16167375C7E}" sibTransId="{09854DE4-1FA3-47A2-BCA6-EF4867FD6F2E}"/>
    <dgm:cxn modelId="{6B95869F-2112-477C-A099-B986FCDCF19D}" type="presOf" srcId="{0918A26A-D096-43A7-94B9-EA8E9D45C80C}" destId="{B2A12D9D-708C-4404-A9CE-A77CE15F88AD}" srcOrd="0" destOrd="0" presId="urn:microsoft.com/office/officeart/2005/8/layout/process4"/>
    <dgm:cxn modelId="{8C6196A0-2150-4CE1-BAF5-897BB3B57A33}" type="presOf" srcId="{23EB4F7A-9BCB-4773-9BA9-FCBF8050F8EF}" destId="{E4494CA9-A288-4C96-B846-15A3883222D7}" srcOrd="0" destOrd="0" presId="urn:microsoft.com/office/officeart/2005/8/layout/process4"/>
    <dgm:cxn modelId="{4797B6AC-45B9-446B-B693-EFFCE68967D5}" type="presOf" srcId="{C4695E9B-4530-4ACE-A91F-F9DEF927BD82}" destId="{184246D9-74BF-40F5-97EE-2EE4A899ECA9}" srcOrd="0" destOrd="0" presId="urn:microsoft.com/office/officeart/2005/8/layout/process4"/>
    <dgm:cxn modelId="{8049E3B7-57E3-4242-A784-B62511C40324}" type="presOf" srcId="{0D05B4A6-2D20-44B8-A5E6-8FBE230B81A7}" destId="{D72FA3E5-3727-4627-9210-4B320B3F35FA}" srcOrd="0" destOrd="0" presId="urn:microsoft.com/office/officeart/2005/8/layout/process4"/>
    <dgm:cxn modelId="{358702BB-D9FF-4B6F-85D3-3821CF956DD5}" type="presOf" srcId="{C872A8BE-6F4B-4FC3-B2EC-91CE0B2318FB}" destId="{6C3490AD-1174-463A-ACB8-2281D32A0837}" srcOrd="0" destOrd="0" presId="urn:microsoft.com/office/officeart/2005/8/layout/process4"/>
    <dgm:cxn modelId="{77DD93BE-4A44-499A-A5A7-2C6342960289}" srcId="{0D05B4A6-2D20-44B8-A5E6-8FBE230B81A7}" destId="{27932C0B-6C8B-42DE-9A43-2D328A1DD2A1}" srcOrd="1" destOrd="0" parTransId="{31F01DDA-2044-4CA2-A96A-FB2DE031C642}" sibTransId="{B32A1C98-173C-4FD4-84AE-6DBF5DC57D25}"/>
    <dgm:cxn modelId="{13E151C4-7D0E-4C02-B27F-FF46DC42B409}" type="presOf" srcId="{0D05B4A6-2D20-44B8-A5E6-8FBE230B81A7}" destId="{6ACE748D-C4C3-4B8A-AAA7-BCE66968B13F}" srcOrd="1" destOrd="0" presId="urn:microsoft.com/office/officeart/2005/8/layout/process4"/>
    <dgm:cxn modelId="{77C2C7D0-FDA0-497D-A9D8-40D0B2441043}" type="presOf" srcId="{05BDA6BE-312C-4F86-A65E-B5B3E60656A7}" destId="{C8A0D070-06FC-4066-8225-317939AA3BD4}" srcOrd="0" destOrd="0" presId="urn:microsoft.com/office/officeart/2005/8/layout/process4"/>
    <dgm:cxn modelId="{33C6F4D1-F034-4A5D-A002-A9D27996ED4B}" type="presOf" srcId="{00D65B3D-7C4D-4035-8225-8B5AD8313437}" destId="{9CDB324D-17D2-4E46-B1E1-72E509E2B8EA}" srcOrd="1" destOrd="0" presId="urn:microsoft.com/office/officeart/2005/8/layout/process4"/>
    <dgm:cxn modelId="{35D350DC-71D1-47AF-B892-61A8E302DDA6}" srcId="{05BDA6BE-312C-4F86-A65E-B5B3E60656A7}" destId="{A2B64B80-7F56-4AAB-9078-9ACE6B083445}" srcOrd="0" destOrd="0" parTransId="{7F7926E8-5528-4CA3-9BF3-DF71C79CBACF}" sibTransId="{41BC8002-3672-4063-B6E3-A0630F8E7925}"/>
    <dgm:cxn modelId="{56B96AE6-7F4A-4F54-BF86-12325618DD8B}" type="presOf" srcId="{05BDA6BE-312C-4F86-A65E-B5B3E60656A7}" destId="{694FA45B-36FF-4E8F-A5C5-B2E5D0B8E9F0}" srcOrd="1" destOrd="0" presId="urn:microsoft.com/office/officeart/2005/8/layout/process4"/>
    <dgm:cxn modelId="{E6F878F8-05BE-41E6-A7C2-C716CBFB5B4A}" type="presParOf" srcId="{B2A12D9D-708C-4404-A9CE-A77CE15F88AD}" destId="{94A84433-7861-476B-A9BB-37369C961642}" srcOrd="0" destOrd="0" presId="urn:microsoft.com/office/officeart/2005/8/layout/process4"/>
    <dgm:cxn modelId="{251A77EA-D876-4B49-9173-7DAE26341266}" type="presParOf" srcId="{94A84433-7861-476B-A9BB-37369C961642}" destId="{C8A0D070-06FC-4066-8225-317939AA3BD4}" srcOrd="0" destOrd="0" presId="urn:microsoft.com/office/officeart/2005/8/layout/process4"/>
    <dgm:cxn modelId="{2B40BCC3-30BF-4397-AF39-B72D0F4C35CE}" type="presParOf" srcId="{94A84433-7861-476B-A9BB-37369C961642}" destId="{694FA45B-36FF-4E8F-A5C5-B2E5D0B8E9F0}" srcOrd="1" destOrd="0" presId="urn:microsoft.com/office/officeart/2005/8/layout/process4"/>
    <dgm:cxn modelId="{BA973BF3-9719-4741-A5AD-F9F0CC617C31}" type="presParOf" srcId="{94A84433-7861-476B-A9BB-37369C961642}" destId="{A35566D2-DF16-4570-A1B9-ED8CCF953F3C}" srcOrd="2" destOrd="0" presId="urn:microsoft.com/office/officeart/2005/8/layout/process4"/>
    <dgm:cxn modelId="{5F5D8C08-7708-4BA3-AF0E-6D57A7DD197A}" type="presParOf" srcId="{A35566D2-DF16-4570-A1B9-ED8CCF953F3C}" destId="{02E723DB-9FAE-45E6-80FA-BED9A2EC7861}" srcOrd="0" destOrd="0" presId="urn:microsoft.com/office/officeart/2005/8/layout/process4"/>
    <dgm:cxn modelId="{FF964DD7-9525-414C-A468-1F5AF18D9D55}" type="presParOf" srcId="{A35566D2-DF16-4570-A1B9-ED8CCF953F3C}" destId="{4669948A-CE40-4DB1-A65D-14F7301790D7}" srcOrd="1" destOrd="0" presId="urn:microsoft.com/office/officeart/2005/8/layout/process4"/>
    <dgm:cxn modelId="{D3788BC8-66CC-4B0C-B359-B526ECE835FA}" type="presParOf" srcId="{A35566D2-DF16-4570-A1B9-ED8CCF953F3C}" destId="{6C3490AD-1174-463A-ACB8-2281D32A0837}" srcOrd="2" destOrd="0" presId="urn:microsoft.com/office/officeart/2005/8/layout/process4"/>
    <dgm:cxn modelId="{A00362CC-9F2C-4A23-80C1-92E6D58796F3}" type="presParOf" srcId="{B2A12D9D-708C-4404-A9CE-A77CE15F88AD}" destId="{BB0091B7-C834-427B-9D24-5E169244D58C}" srcOrd="1" destOrd="0" presId="urn:microsoft.com/office/officeart/2005/8/layout/process4"/>
    <dgm:cxn modelId="{E7248D07-D42E-4D4B-8924-53B071DE03CC}" type="presParOf" srcId="{B2A12D9D-708C-4404-A9CE-A77CE15F88AD}" destId="{0BEB7FF1-F5F3-43D5-85D5-6B63076F6AF6}" srcOrd="2" destOrd="0" presId="urn:microsoft.com/office/officeart/2005/8/layout/process4"/>
    <dgm:cxn modelId="{F9636AB5-D657-4A55-92CF-80CF6F9D31D8}" type="presParOf" srcId="{0BEB7FF1-F5F3-43D5-85D5-6B63076F6AF6}" destId="{53EA05EC-E1C7-4208-8927-CDB1F2C554CD}" srcOrd="0" destOrd="0" presId="urn:microsoft.com/office/officeart/2005/8/layout/process4"/>
    <dgm:cxn modelId="{5DA86B06-A86D-4CC7-BD31-9CD94BB19DBA}" type="presParOf" srcId="{0BEB7FF1-F5F3-43D5-85D5-6B63076F6AF6}" destId="{9CDB324D-17D2-4E46-B1E1-72E509E2B8EA}" srcOrd="1" destOrd="0" presId="urn:microsoft.com/office/officeart/2005/8/layout/process4"/>
    <dgm:cxn modelId="{8AF05532-F9CC-46BC-8BB2-D6E32D2F9AE1}" type="presParOf" srcId="{0BEB7FF1-F5F3-43D5-85D5-6B63076F6AF6}" destId="{0AFD2FDC-E0EC-488F-B4E2-529AE656D0EC}" srcOrd="2" destOrd="0" presId="urn:microsoft.com/office/officeart/2005/8/layout/process4"/>
    <dgm:cxn modelId="{80BF4730-F09C-4348-8025-71500B1466C5}" type="presParOf" srcId="{0AFD2FDC-E0EC-488F-B4E2-529AE656D0EC}" destId="{184246D9-74BF-40F5-97EE-2EE4A899ECA9}" srcOrd="0" destOrd="0" presId="urn:microsoft.com/office/officeart/2005/8/layout/process4"/>
    <dgm:cxn modelId="{73C8D310-2516-461E-A662-737C8EDC2DBB}" type="presParOf" srcId="{B2A12D9D-708C-4404-A9CE-A77CE15F88AD}" destId="{DCC44A58-ED0F-4E86-8645-889999A21D1B}" srcOrd="3" destOrd="0" presId="urn:microsoft.com/office/officeart/2005/8/layout/process4"/>
    <dgm:cxn modelId="{2DDEBF5B-EABF-4F73-9DB4-B2B07FE66A8D}" type="presParOf" srcId="{B2A12D9D-708C-4404-A9CE-A77CE15F88AD}" destId="{36F61C74-9C48-40FE-A86B-7585DA908179}" srcOrd="4" destOrd="0" presId="urn:microsoft.com/office/officeart/2005/8/layout/process4"/>
    <dgm:cxn modelId="{FDB20DC7-7701-4234-AD99-3E34E8C4A7D7}" type="presParOf" srcId="{36F61C74-9C48-40FE-A86B-7585DA908179}" destId="{D72FA3E5-3727-4627-9210-4B320B3F35FA}" srcOrd="0" destOrd="0" presId="urn:microsoft.com/office/officeart/2005/8/layout/process4"/>
    <dgm:cxn modelId="{BC87DD2E-AD64-4D4D-BED7-95FA2EA03CEB}" type="presParOf" srcId="{36F61C74-9C48-40FE-A86B-7585DA908179}" destId="{6ACE748D-C4C3-4B8A-AAA7-BCE66968B13F}" srcOrd="1" destOrd="0" presId="urn:microsoft.com/office/officeart/2005/8/layout/process4"/>
    <dgm:cxn modelId="{F95710B9-B92F-4BA6-8CAD-9F4471A01C05}" type="presParOf" srcId="{36F61C74-9C48-40FE-A86B-7585DA908179}" destId="{1C3E5FE8-4AA3-428E-A352-6A10C93D5AF9}" srcOrd="2" destOrd="0" presId="urn:microsoft.com/office/officeart/2005/8/layout/process4"/>
    <dgm:cxn modelId="{6927C138-F45F-407A-AAA0-BC88C9964B5C}" type="presParOf" srcId="{1C3E5FE8-4AA3-428E-A352-6A10C93D5AF9}" destId="{D852C8D2-01E6-49C8-A638-24ECA559163C}" srcOrd="0" destOrd="0" presId="urn:microsoft.com/office/officeart/2005/8/layout/process4"/>
    <dgm:cxn modelId="{AD62D386-FEBE-4A91-B8AD-871B66C85EB5}" type="presParOf" srcId="{1C3E5FE8-4AA3-428E-A352-6A10C93D5AF9}" destId="{11C3B476-64D2-4E1E-9E2A-C52A9A7669CB}" srcOrd="1" destOrd="0" presId="urn:microsoft.com/office/officeart/2005/8/layout/process4"/>
    <dgm:cxn modelId="{2BCEF1D3-4713-4175-92B6-91028F1009CC}" type="presParOf" srcId="{1C3E5FE8-4AA3-428E-A352-6A10C93D5AF9}" destId="{E4494CA9-A288-4C96-B846-15A3883222D7}" srcOrd="2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2378194-F36F-4FA5-BF1F-E8897B79F61F}" type="doc">
      <dgm:prSet loTypeId="urn:microsoft.com/office/officeart/2005/8/layout/vList4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5F8769CF-C51D-4253-AC36-DB61F288AFA6}">
      <dgm:prSet phldrT="[Text]" custT="1"/>
      <dgm:spPr>
        <a:solidFill>
          <a:schemeClr val="accent3"/>
        </a:solidFill>
      </dgm:spPr>
      <dgm:t>
        <a:bodyPr/>
        <a:lstStyle/>
        <a:p>
          <a:pPr algn="l"/>
          <a:r>
            <a:rPr lang="cs-CZ" sz="1800" b="1" dirty="0">
              <a:solidFill>
                <a:schemeClr val="accent1"/>
              </a:solidFill>
            </a:rPr>
            <a:t>Další profesní vzdělávání zaměstnanců </a:t>
          </a:r>
          <a:r>
            <a:rPr lang="cs-CZ" sz="1800" dirty="0">
              <a:solidFill>
                <a:schemeClr val="accent1"/>
              </a:solidFill>
            </a:rPr>
            <a:t>– </a:t>
          </a:r>
          <a:r>
            <a:rPr lang="cs-CZ" sz="1600" dirty="0">
              <a:solidFill>
                <a:schemeClr val="accent1"/>
              </a:solidFill>
            </a:rPr>
            <a:t>realizace vzdělávacích kurzů spojených s rozvíjením znalostí, schopností a dovedností</a:t>
          </a:r>
          <a:r>
            <a:rPr lang="pl-PL" sz="1600" dirty="0">
              <a:solidFill>
                <a:schemeClr val="accent1"/>
              </a:solidFill>
            </a:rPr>
            <a:t> v </a:t>
          </a:r>
          <a:r>
            <a:rPr lang="pl-PL" sz="1600" b="1" dirty="0">
              <a:solidFill>
                <a:schemeClr val="accent1"/>
              </a:solidFill>
            </a:rPr>
            <a:t>oblasti měkkých a manažerských dovedností, jazykového vzdělávání, technické a další odborné vzdělávání</a:t>
          </a:r>
          <a:endParaRPr lang="cs-CZ" sz="1600" b="1" dirty="0">
            <a:solidFill>
              <a:schemeClr val="accent1"/>
            </a:solidFill>
          </a:endParaRPr>
        </a:p>
      </dgm:t>
    </dgm:pt>
    <dgm:pt modelId="{4CEB2A83-AD71-44FF-B924-466410347679}" type="parTrans" cxnId="{87A7859A-085D-42C3-82A9-AA725443E755}">
      <dgm:prSet/>
      <dgm:spPr/>
      <dgm:t>
        <a:bodyPr/>
        <a:lstStyle/>
        <a:p>
          <a:endParaRPr lang="cs-CZ"/>
        </a:p>
      </dgm:t>
    </dgm:pt>
    <dgm:pt modelId="{7B689DE8-F661-44E6-9F42-B315834A562C}" type="sibTrans" cxnId="{87A7859A-085D-42C3-82A9-AA725443E755}">
      <dgm:prSet/>
      <dgm:spPr/>
      <dgm:t>
        <a:bodyPr/>
        <a:lstStyle/>
        <a:p>
          <a:endParaRPr lang="cs-CZ"/>
        </a:p>
      </dgm:t>
    </dgm:pt>
    <dgm:pt modelId="{5F144373-5013-41E6-80DD-9441800913F7}">
      <dgm:prSet phldrT="[Text]" custT="1"/>
      <dgm:spPr>
        <a:solidFill>
          <a:schemeClr val="accent3"/>
        </a:solidFill>
      </dgm:spPr>
      <dgm:t>
        <a:bodyPr/>
        <a:lstStyle/>
        <a:p>
          <a:r>
            <a:rPr lang="cs-CZ" sz="1800" b="1" dirty="0">
              <a:solidFill>
                <a:schemeClr val="accent1"/>
              </a:solidFill>
              <a:latin typeface="Arial"/>
              <a:ea typeface="+mn-ea"/>
              <a:cs typeface="+mn-cs"/>
            </a:rPr>
            <a:t>Vyloučeno vzdělávání </a:t>
          </a:r>
          <a:endParaRPr lang="cs-CZ" sz="1800" dirty="0">
            <a:solidFill>
              <a:schemeClr val="accent1"/>
            </a:solidFill>
          </a:endParaRPr>
        </a:p>
      </dgm:t>
    </dgm:pt>
    <dgm:pt modelId="{CFDA2E06-DC58-4D30-A5E4-7D86EB1E6006}" type="parTrans" cxnId="{FE625E5E-68F8-4111-94D1-0EA75C237F39}">
      <dgm:prSet/>
      <dgm:spPr/>
      <dgm:t>
        <a:bodyPr/>
        <a:lstStyle/>
        <a:p>
          <a:endParaRPr lang="cs-CZ"/>
        </a:p>
      </dgm:t>
    </dgm:pt>
    <dgm:pt modelId="{36A57EE3-0920-4800-BE69-9A98322D21C8}" type="sibTrans" cxnId="{FE625E5E-68F8-4111-94D1-0EA75C237F39}">
      <dgm:prSet/>
      <dgm:spPr/>
      <dgm:t>
        <a:bodyPr/>
        <a:lstStyle/>
        <a:p>
          <a:endParaRPr lang="cs-CZ"/>
        </a:p>
      </dgm:t>
    </dgm:pt>
    <dgm:pt modelId="{CC8D7744-6B9E-4EAB-882F-813CD4FDE3BB}">
      <dgm:prSet phldrT="[Text]" custT="1"/>
      <dgm:spPr>
        <a:solidFill>
          <a:schemeClr val="accent3"/>
        </a:solidFill>
      </dgm:spPr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cs-CZ" sz="1600" dirty="0">
              <a:solidFill>
                <a:schemeClr val="accent1"/>
              </a:solidFill>
              <a:latin typeface="Arial"/>
              <a:ea typeface="+mn-ea"/>
              <a:cs typeface="+mn-cs"/>
            </a:rPr>
            <a:t>Zahrnující </a:t>
          </a:r>
          <a:r>
            <a:rPr lang="cs-CZ" sz="1600" b="1" dirty="0">
              <a:solidFill>
                <a:schemeClr val="accent1"/>
              </a:solidFill>
              <a:latin typeface="Arial"/>
              <a:ea typeface="+mn-ea"/>
              <a:cs typeface="+mn-cs"/>
            </a:rPr>
            <a:t>rozvoj digitálních dovedností – IT a Průmysl 4.0</a:t>
          </a:r>
          <a:endParaRPr lang="cs-CZ" sz="1600" dirty="0">
            <a:solidFill>
              <a:schemeClr val="accent1"/>
            </a:solidFill>
          </a:endParaRPr>
        </a:p>
      </dgm:t>
    </dgm:pt>
    <dgm:pt modelId="{53D9FB89-CAAE-4F75-AD4B-A1DAE39523DF}" type="parTrans" cxnId="{0E9D2536-45D2-4560-84EC-1484DE76B3BB}">
      <dgm:prSet/>
      <dgm:spPr/>
      <dgm:t>
        <a:bodyPr/>
        <a:lstStyle/>
        <a:p>
          <a:endParaRPr lang="cs-CZ"/>
        </a:p>
      </dgm:t>
    </dgm:pt>
    <dgm:pt modelId="{84ABFFE7-D532-40D5-87CF-1A13BD761919}" type="sibTrans" cxnId="{0E9D2536-45D2-4560-84EC-1484DE76B3BB}">
      <dgm:prSet/>
      <dgm:spPr/>
      <dgm:t>
        <a:bodyPr/>
        <a:lstStyle/>
        <a:p>
          <a:endParaRPr lang="cs-CZ"/>
        </a:p>
      </dgm:t>
    </dgm:pt>
    <dgm:pt modelId="{FA3475E4-CFED-43CB-B8F5-AEE5AD15FF90}">
      <dgm:prSet phldrT="[Text]" custT="1"/>
      <dgm:spPr>
        <a:solidFill>
          <a:schemeClr val="accent3"/>
        </a:solidFill>
      </dgm:spPr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cs-CZ" sz="1600" dirty="0">
              <a:solidFill>
                <a:schemeClr val="accent1"/>
              </a:solidFill>
              <a:latin typeface="Arial"/>
            </a:rPr>
            <a:t>Organizované za účelem dodržení závazné </a:t>
          </a:r>
          <a:r>
            <a:rPr lang="cs-CZ" sz="1600" b="1" dirty="0">
              <a:solidFill>
                <a:schemeClr val="accent1"/>
              </a:solidFill>
              <a:latin typeface="Arial"/>
            </a:rPr>
            <a:t>vnitrostátní normy </a:t>
          </a:r>
          <a:r>
            <a:rPr lang="cs-CZ" sz="1600" dirty="0">
              <a:solidFill>
                <a:schemeClr val="accent1"/>
              </a:solidFill>
              <a:latin typeface="Arial"/>
            </a:rPr>
            <a:t>vzdělávání – BOZP, PO, referentské řidičské zkoušky</a:t>
          </a:r>
          <a:endParaRPr lang="cs-CZ" sz="1600" dirty="0">
            <a:solidFill>
              <a:schemeClr val="accent1"/>
            </a:solidFill>
          </a:endParaRPr>
        </a:p>
      </dgm:t>
    </dgm:pt>
    <dgm:pt modelId="{15E4D754-06C4-4113-9702-AD779BF0F30A}" type="parTrans" cxnId="{2C424CDD-794A-4C35-9E27-DB6A051EEC01}">
      <dgm:prSet/>
      <dgm:spPr/>
      <dgm:t>
        <a:bodyPr/>
        <a:lstStyle/>
        <a:p>
          <a:endParaRPr lang="cs-CZ"/>
        </a:p>
      </dgm:t>
    </dgm:pt>
    <dgm:pt modelId="{5B14B742-DBF6-4EA5-A078-D49761058B4A}" type="sibTrans" cxnId="{2C424CDD-794A-4C35-9E27-DB6A051EEC01}">
      <dgm:prSet/>
      <dgm:spPr/>
      <dgm:t>
        <a:bodyPr/>
        <a:lstStyle/>
        <a:p>
          <a:endParaRPr lang="cs-CZ"/>
        </a:p>
      </dgm:t>
    </dgm:pt>
    <dgm:pt modelId="{970C1885-DA7C-489A-99C4-760A0709F619}">
      <dgm:prSet phldrT="[Text]" custT="1"/>
      <dgm:spPr>
        <a:solidFill>
          <a:schemeClr val="accent3"/>
        </a:solidFill>
        <a:effectLst>
          <a:outerShdw blurRad="50800" dist="50800" dir="5400000" algn="ctr" rotWithShape="0">
            <a:schemeClr val="tx2"/>
          </a:outerShdw>
        </a:effectLst>
      </dgm:spPr>
      <dgm:t>
        <a:bodyPr/>
        <a:lstStyle/>
        <a:p>
          <a:r>
            <a:rPr lang="cs-CZ" sz="1800" b="1" dirty="0">
              <a:solidFill>
                <a:schemeClr val="accent1"/>
              </a:solidFill>
            </a:rPr>
            <a:t>Forma a místo realizace vzdělávání</a:t>
          </a:r>
          <a:endParaRPr lang="cs-CZ" sz="1400" b="1" dirty="0">
            <a:solidFill>
              <a:schemeClr val="accent1"/>
            </a:solidFill>
          </a:endParaRPr>
        </a:p>
      </dgm:t>
    </dgm:pt>
    <dgm:pt modelId="{DA316334-93F7-4126-A7E5-E10B0F6B278D}" type="parTrans" cxnId="{D3FDBA71-834D-48F0-9CD9-21E81F8870C1}">
      <dgm:prSet/>
      <dgm:spPr/>
      <dgm:t>
        <a:bodyPr/>
        <a:lstStyle/>
        <a:p>
          <a:endParaRPr lang="cs-CZ"/>
        </a:p>
      </dgm:t>
    </dgm:pt>
    <dgm:pt modelId="{57EF4472-7FDF-4045-B08C-C7777B755292}" type="sibTrans" cxnId="{D3FDBA71-834D-48F0-9CD9-21E81F8870C1}">
      <dgm:prSet/>
      <dgm:spPr/>
      <dgm:t>
        <a:bodyPr/>
        <a:lstStyle/>
        <a:p>
          <a:endParaRPr lang="cs-CZ"/>
        </a:p>
      </dgm:t>
    </dgm:pt>
    <dgm:pt modelId="{E1285C2E-EF7D-486A-AD99-FB32C2F66F7E}">
      <dgm:prSet phldrT="[Text]" custT="1"/>
      <dgm:spPr>
        <a:solidFill>
          <a:schemeClr val="accent3"/>
        </a:solidFill>
        <a:effectLst>
          <a:outerShdw blurRad="50800" dist="50800" dir="5400000" algn="ctr" rotWithShape="0">
            <a:schemeClr val="tx2"/>
          </a:outerShdw>
        </a:effectLst>
      </dgm:spPr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cs-CZ" sz="1600" b="1" dirty="0">
              <a:solidFill>
                <a:schemeClr val="accent1"/>
              </a:solidFill>
              <a:latin typeface="Arial"/>
            </a:rPr>
            <a:t>Prezenční </a:t>
          </a:r>
          <a:r>
            <a:rPr lang="cs-CZ" sz="1600" dirty="0">
              <a:solidFill>
                <a:schemeClr val="accent1"/>
              </a:solidFill>
              <a:latin typeface="Arial"/>
            </a:rPr>
            <a:t>– všichni přítomni na pracovišti/v učebně</a:t>
          </a:r>
          <a:endParaRPr lang="cs-CZ" sz="1600" dirty="0">
            <a:solidFill>
              <a:schemeClr val="accent1"/>
            </a:solidFill>
          </a:endParaRPr>
        </a:p>
      </dgm:t>
    </dgm:pt>
    <dgm:pt modelId="{949D3AF1-FD70-488E-8476-C26FAF647C34}" type="parTrans" cxnId="{970E11E9-D976-4674-B0BE-041C2E376AD9}">
      <dgm:prSet/>
      <dgm:spPr/>
      <dgm:t>
        <a:bodyPr/>
        <a:lstStyle/>
        <a:p>
          <a:endParaRPr lang="cs-CZ"/>
        </a:p>
      </dgm:t>
    </dgm:pt>
    <dgm:pt modelId="{41F76430-4C72-4FFC-89EF-A849BADBC094}" type="sibTrans" cxnId="{970E11E9-D976-4674-B0BE-041C2E376AD9}">
      <dgm:prSet/>
      <dgm:spPr/>
      <dgm:t>
        <a:bodyPr/>
        <a:lstStyle/>
        <a:p>
          <a:endParaRPr lang="cs-CZ"/>
        </a:p>
      </dgm:t>
    </dgm:pt>
    <dgm:pt modelId="{03F48AE5-F796-44AB-A352-CE7BF8F1F7B3}">
      <dgm:prSet phldrT="[Text]" custT="1"/>
      <dgm:spPr>
        <a:solidFill>
          <a:schemeClr val="accent3"/>
        </a:solidFill>
        <a:effectLst>
          <a:outerShdw blurRad="50800" dist="50800" dir="5400000" algn="ctr" rotWithShape="0">
            <a:schemeClr val="tx2"/>
          </a:outerShdw>
        </a:effectLst>
      </dgm:spPr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cs-CZ" sz="1600" b="1" dirty="0">
              <a:solidFill>
                <a:schemeClr val="accent1"/>
              </a:solidFill>
              <a:latin typeface="Arial"/>
            </a:rPr>
            <a:t>Distanční</a:t>
          </a:r>
          <a:r>
            <a:rPr lang="cs-CZ" sz="1600" dirty="0">
              <a:solidFill>
                <a:schemeClr val="accent1"/>
              </a:solidFill>
              <a:latin typeface="Arial"/>
            </a:rPr>
            <a:t> – alespoň jeden z účastníků je na pracovišti/učebně</a:t>
          </a:r>
          <a:endParaRPr lang="cs-CZ" sz="1600" dirty="0">
            <a:solidFill>
              <a:schemeClr val="accent1"/>
            </a:solidFill>
          </a:endParaRPr>
        </a:p>
      </dgm:t>
    </dgm:pt>
    <dgm:pt modelId="{19A67A70-3AC1-44AB-9085-4589B0069E14}" type="parTrans" cxnId="{C1068A48-36AB-452F-9759-250E11859A82}">
      <dgm:prSet/>
      <dgm:spPr/>
      <dgm:t>
        <a:bodyPr/>
        <a:lstStyle/>
        <a:p>
          <a:endParaRPr lang="cs-CZ"/>
        </a:p>
      </dgm:t>
    </dgm:pt>
    <dgm:pt modelId="{8948B20C-4014-4F5D-88C6-AB6DCD08F47A}" type="sibTrans" cxnId="{C1068A48-36AB-452F-9759-250E11859A82}">
      <dgm:prSet/>
      <dgm:spPr/>
      <dgm:t>
        <a:bodyPr/>
        <a:lstStyle/>
        <a:p>
          <a:endParaRPr lang="cs-CZ"/>
        </a:p>
      </dgm:t>
    </dgm:pt>
    <dgm:pt modelId="{06E9F7DE-F663-4D9C-B651-3998D35077D3}">
      <dgm:prSet phldrT="[Text]"/>
      <dgm:spPr>
        <a:solidFill>
          <a:schemeClr val="accent3"/>
        </a:solidFill>
        <a:effectLst>
          <a:outerShdw blurRad="50800" dist="50800" dir="5400000" algn="ctr" rotWithShape="0">
            <a:schemeClr val="tx2"/>
          </a:outerShdw>
        </a:effectLst>
      </dgm:spPr>
      <dgm:t>
        <a:bodyPr/>
        <a:lstStyle/>
        <a:p>
          <a:pPr>
            <a:buFont typeface="Arial" panose="020B0604020202020204" pitchFamily="34" charset="0"/>
            <a:buChar char="•"/>
          </a:pPr>
          <a:endParaRPr lang="cs-CZ" sz="1100" dirty="0"/>
        </a:p>
      </dgm:t>
    </dgm:pt>
    <dgm:pt modelId="{FADDD37C-C327-469D-AC04-AF210A910014}" type="parTrans" cxnId="{8162C925-2970-404B-9B08-EDDE0784F895}">
      <dgm:prSet/>
      <dgm:spPr/>
      <dgm:t>
        <a:bodyPr/>
        <a:lstStyle/>
        <a:p>
          <a:endParaRPr lang="cs-CZ"/>
        </a:p>
      </dgm:t>
    </dgm:pt>
    <dgm:pt modelId="{D300551F-B99A-4323-9F72-1B2A9E2D4F7C}" type="sibTrans" cxnId="{8162C925-2970-404B-9B08-EDDE0784F895}">
      <dgm:prSet/>
      <dgm:spPr/>
      <dgm:t>
        <a:bodyPr/>
        <a:lstStyle/>
        <a:p>
          <a:endParaRPr lang="cs-CZ"/>
        </a:p>
      </dgm:t>
    </dgm:pt>
    <dgm:pt modelId="{D871ADFE-E48F-445B-A457-3F66CBDF36CC}">
      <dgm:prSet phldrT="[Text]" custT="1"/>
      <dgm:spPr>
        <a:solidFill>
          <a:schemeClr val="accent3"/>
        </a:solidFill>
        <a:effectLst>
          <a:outerShdw blurRad="50800" dist="50800" dir="5400000" algn="ctr" rotWithShape="0">
            <a:schemeClr val="tx2"/>
          </a:outerShdw>
        </a:effectLst>
      </dgm:spPr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cs-CZ" sz="1600" b="1" dirty="0">
              <a:solidFill>
                <a:schemeClr val="accent1"/>
              </a:solidFill>
              <a:latin typeface="Arial"/>
            </a:rPr>
            <a:t>Místo realizace </a:t>
          </a:r>
          <a:r>
            <a:rPr lang="cs-CZ" sz="1600" dirty="0">
              <a:solidFill>
                <a:schemeClr val="accent1"/>
              </a:solidFill>
              <a:latin typeface="Arial"/>
            </a:rPr>
            <a:t>– celá ČR</a:t>
          </a:r>
          <a:endParaRPr lang="cs-CZ" sz="1600" dirty="0">
            <a:solidFill>
              <a:schemeClr val="accent1"/>
            </a:solidFill>
          </a:endParaRPr>
        </a:p>
      </dgm:t>
    </dgm:pt>
    <dgm:pt modelId="{7C2CCDF5-731E-45B3-9C2B-FDA1951925B6}" type="parTrans" cxnId="{8E71F7DC-7EEB-48B6-B0D7-7E0479C8E2E9}">
      <dgm:prSet/>
      <dgm:spPr/>
      <dgm:t>
        <a:bodyPr/>
        <a:lstStyle/>
        <a:p>
          <a:endParaRPr lang="cs-CZ"/>
        </a:p>
      </dgm:t>
    </dgm:pt>
    <dgm:pt modelId="{C38C46C3-2548-4BFE-BBFA-C2E715E7BDF5}" type="sibTrans" cxnId="{8E71F7DC-7EEB-48B6-B0D7-7E0479C8E2E9}">
      <dgm:prSet/>
      <dgm:spPr/>
      <dgm:t>
        <a:bodyPr/>
        <a:lstStyle/>
        <a:p>
          <a:endParaRPr lang="cs-CZ"/>
        </a:p>
      </dgm:t>
    </dgm:pt>
    <dgm:pt modelId="{7A8B1135-41AB-46D3-B64D-F7F375DAD241}">
      <dgm:prSet phldrT="[Text]" custT="1"/>
      <dgm:spPr>
        <a:solidFill>
          <a:schemeClr val="accent3"/>
        </a:solidFill>
      </dgm:spPr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cs-CZ" sz="1600" dirty="0">
              <a:solidFill>
                <a:schemeClr val="accent1"/>
              </a:solidFill>
            </a:rPr>
            <a:t>Vzdělávaní zajišťované </a:t>
          </a:r>
          <a:r>
            <a:rPr lang="cs-CZ" sz="1600" b="1" dirty="0">
              <a:solidFill>
                <a:schemeClr val="accent1"/>
              </a:solidFill>
            </a:rPr>
            <a:t>interním lektorem</a:t>
          </a:r>
        </a:p>
      </dgm:t>
    </dgm:pt>
    <dgm:pt modelId="{C63C04A4-9226-4BF1-A84C-DD2143218D0B}" type="parTrans" cxnId="{86C68860-794C-42FD-A7BD-98851CF6EA3B}">
      <dgm:prSet/>
      <dgm:spPr/>
      <dgm:t>
        <a:bodyPr/>
        <a:lstStyle/>
        <a:p>
          <a:endParaRPr lang="cs-CZ"/>
        </a:p>
      </dgm:t>
    </dgm:pt>
    <dgm:pt modelId="{72AC3A02-8F6A-4FCB-8F00-3F35D9371A9C}" type="sibTrans" cxnId="{86C68860-794C-42FD-A7BD-98851CF6EA3B}">
      <dgm:prSet/>
      <dgm:spPr/>
      <dgm:t>
        <a:bodyPr/>
        <a:lstStyle/>
        <a:p>
          <a:endParaRPr lang="cs-CZ"/>
        </a:p>
      </dgm:t>
    </dgm:pt>
    <dgm:pt modelId="{1AD8D066-EA6E-4CAB-9AA4-FDE561E92187}">
      <dgm:prSet phldrT="[Text]" custT="1"/>
      <dgm:spPr>
        <a:solidFill>
          <a:schemeClr val="accent3"/>
        </a:solidFill>
      </dgm:spPr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cs-CZ" sz="1600" b="1" dirty="0">
              <a:solidFill>
                <a:schemeClr val="accent1"/>
              </a:solidFill>
            </a:rPr>
            <a:t>Koučink, mentoring, </a:t>
          </a:r>
          <a:r>
            <a:rPr lang="cs-CZ" sz="1600" b="1" dirty="0">
              <a:solidFill>
                <a:srgbClr val="003399"/>
              </a:solidFill>
            </a:rPr>
            <a:t>vzdělávání v rámci školského systému</a:t>
          </a:r>
        </a:p>
      </dgm:t>
    </dgm:pt>
    <dgm:pt modelId="{74791E2D-8A8C-410E-AF74-E6191841363E}" type="parTrans" cxnId="{62B3964E-8580-4329-ABBF-47E18664423E}">
      <dgm:prSet/>
      <dgm:spPr/>
      <dgm:t>
        <a:bodyPr/>
        <a:lstStyle/>
        <a:p>
          <a:endParaRPr lang="cs-CZ"/>
        </a:p>
      </dgm:t>
    </dgm:pt>
    <dgm:pt modelId="{4F182F62-45CE-4F48-979B-16C4F72D2E3D}" type="sibTrans" cxnId="{62B3964E-8580-4329-ABBF-47E18664423E}">
      <dgm:prSet/>
      <dgm:spPr/>
      <dgm:t>
        <a:bodyPr/>
        <a:lstStyle/>
        <a:p>
          <a:endParaRPr lang="cs-CZ"/>
        </a:p>
      </dgm:t>
    </dgm:pt>
    <dgm:pt modelId="{FA2F584A-7630-46C0-B0D8-65498FEB9879}" type="pres">
      <dgm:prSet presAssocID="{52378194-F36F-4FA5-BF1F-E8897B79F61F}" presName="linear" presStyleCnt="0">
        <dgm:presLayoutVars>
          <dgm:dir/>
          <dgm:resizeHandles val="exact"/>
        </dgm:presLayoutVars>
      </dgm:prSet>
      <dgm:spPr/>
    </dgm:pt>
    <dgm:pt modelId="{B9503007-3E08-41A6-9BF6-B772E227D710}" type="pres">
      <dgm:prSet presAssocID="{5F8769CF-C51D-4253-AC36-DB61F288AFA6}" presName="comp" presStyleCnt="0"/>
      <dgm:spPr/>
    </dgm:pt>
    <dgm:pt modelId="{61481CC6-E8FA-4245-8372-40824B420860}" type="pres">
      <dgm:prSet presAssocID="{5F8769CF-C51D-4253-AC36-DB61F288AFA6}" presName="box" presStyleLbl="node1" presStyleIdx="0" presStyleCnt="3"/>
      <dgm:spPr/>
    </dgm:pt>
    <dgm:pt modelId="{636BEDF8-0FA6-41EA-8B55-702BED91A2FB}" type="pres">
      <dgm:prSet presAssocID="{5F8769CF-C51D-4253-AC36-DB61F288AFA6}" presName="img" presStyleLbl="fgImgPlac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 t="-16000" b="-16000"/>
          </a:stretch>
        </a:blipFill>
      </dgm:spPr>
      <dgm:extLst>
        <a:ext uri="{E40237B7-FDA0-4F09-8148-C483321AD2D9}">
          <dgm14:cNvPr xmlns:dgm14="http://schemas.microsoft.com/office/drawing/2010/diagram" id="0" name="" descr="Třída obrys"/>
        </a:ext>
      </dgm:extLst>
    </dgm:pt>
    <dgm:pt modelId="{D10D9454-7E73-4483-B8CC-F93F66A8BB18}" type="pres">
      <dgm:prSet presAssocID="{5F8769CF-C51D-4253-AC36-DB61F288AFA6}" presName="text" presStyleLbl="node1" presStyleIdx="0" presStyleCnt="3">
        <dgm:presLayoutVars>
          <dgm:bulletEnabled val="1"/>
        </dgm:presLayoutVars>
      </dgm:prSet>
      <dgm:spPr/>
    </dgm:pt>
    <dgm:pt modelId="{F079D751-5B4B-4AB7-81F1-08C829EEF53F}" type="pres">
      <dgm:prSet presAssocID="{7B689DE8-F661-44E6-9F42-B315834A562C}" presName="spacer" presStyleCnt="0"/>
      <dgm:spPr/>
    </dgm:pt>
    <dgm:pt modelId="{C6BE7E4A-8E36-4579-90D5-712A0F23099F}" type="pres">
      <dgm:prSet presAssocID="{5F144373-5013-41E6-80DD-9441800913F7}" presName="comp" presStyleCnt="0"/>
      <dgm:spPr/>
    </dgm:pt>
    <dgm:pt modelId="{FF477E00-FA04-4ECF-8105-81997CB510FD}" type="pres">
      <dgm:prSet presAssocID="{5F144373-5013-41E6-80DD-9441800913F7}" presName="box" presStyleLbl="node1" presStyleIdx="1" presStyleCnt="3" custScaleY="111297"/>
      <dgm:spPr/>
    </dgm:pt>
    <dgm:pt modelId="{E0DE9C04-6C1B-49DB-BF63-C791C8A02B88}" type="pres">
      <dgm:prSet presAssocID="{5F144373-5013-41E6-80DD-9441800913F7}" presName="img" presStyleLbl="fgImgPlace1" presStyleIdx="1" presStyleCnt="3" custScaleX="88284" custScaleY="9798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 t="-10000" b="-10000"/>
          </a:stretch>
        </a:blipFill>
        <a:effectLst>
          <a:outerShdw blurRad="50800" dist="50800" dir="5400000" sx="99000" sy="99000" algn="ctr" rotWithShape="0">
            <a:schemeClr val="bg2"/>
          </a:outerShdw>
        </a:effectLst>
      </dgm:spPr>
      <dgm:extLst>
        <a:ext uri="{E40237B7-FDA0-4F09-8148-C483321AD2D9}">
          <dgm14:cNvPr xmlns:dgm14="http://schemas.microsoft.com/office/drawing/2010/diagram" id="0" name="" descr="Zákazová značka se souvislou výplní"/>
        </a:ext>
      </dgm:extLst>
    </dgm:pt>
    <dgm:pt modelId="{8EE8C6DA-01D9-4463-AA3C-41398B91084A}" type="pres">
      <dgm:prSet presAssocID="{5F144373-5013-41E6-80DD-9441800913F7}" presName="text" presStyleLbl="node1" presStyleIdx="1" presStyleCnt="3">
        <dgm:presLayoutVars>
          <dgm:bulletEnabled val="1"/>
        </dgm:presLayoutVars>
      </dgm:prSet>
      <dgm:spPr/>
    </dgm:pt>
    <dgm:pt modelId="{A58F29D2-0609-4627-9B9E-9967F163C62D}" type="pres">
      <dgm:prSet presAssocID="{36A57EE3-0920-4800-BE69-9A98322D21C8}" presName="spacer" presStyleCnt="0"/>
      <dgm:spPr/>
    </dgm:pt>
    <dgm:pt modelId="{B99FD579-DAF7-4E8F-9584-F7E1A546C2B2}" type="pres">
      <dgm:prSet presAssocID="{970C1885-DA7C-489A-99C4-760A0709F619}" presName="comp" presStyleCnt="0"/>
      <dgm:spPr/>
    </dgm:pt>
    <dgm:pt modelId="{42EC1661-8580-4399-BB22-26234ADAA6B7}" type="pres">
      <dgm:prSet presAssocID="{970C1885-DA7C-489A-99C4-760A0709F619}" presName="box" presStyleLbl="node1" presStyleIdx="2" presStyleCnt="3" custLinFactNeighborX="-4671" custLinFactNeighborY="-414"/>
      <dgm:spPr/>
    </dgm:pt>
    <dgm:pt modelId="{D2B74058-1736-4DED-8CC4-5AA332E98699}" type="pres">
      <dgm:prSet presAssocID="{970C1885-DA7C-489A-99C4-760A0709F619}" presName="img" presStyleLbl="fgImgPlace1" presStyleIdx="2" presStyleCnt="3" custScaleX="87048" custScaleY="113794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 t="-5000" b="-5000"/>
          </a:stretch>
        </a:blipFill>
      </dgm:spPr>
      <dgm:extLst>
        <a:ext uri="{E40237B7-FDA0-4F09-8148-C483321AD2D9}">
          <dgm14:cNvPr xmlns:dgm14="http://schemas.microsoft.com/office/drawing/2010/diagram" id="0" name="" descr="Jazyk vzdáleného učení obrys"/>
        </a:ext>
      </dgm:extLst>
    </dgm:pt>
    <dgm:pt modelId="{5BFC6ED7-4654-4BA5-8803-06C4350C7773}" type="pres">
      <dgm:prSet presAssocID="{970C1885-DA7C-489A-99C4-760A0709F619}" presName="text" presStyleLbl="node1" presStyleIdx="2" presStyleCnt="3">
        <dgm:presLayoutVars>
          <dgm:bulletEnabled val="1"/>
        </dgm:presLayoutVars>
      </dgm:prSet>
      <dgm:spPr/>
    </dgm:pt>
  </dgm:ptLst>
  <dgm:cxnLst>
    <dgm:cxn modelId="{CF338C0A-CE75-4493-B749-97DC95069592}" type="presOf" srcId="{FA3475E4-CFED-43CB-B8F5-AEE5AD15FF90}" destId="{FF477E00-FA04-4ECF-8105-81997CB510FD}" srcOrd="0" destOrd="2" presId="urn:microsoft.com/office/officeart/2005/8/layout/vList4"/>
    <dgm:cxn modelId="{B8BD1212-CED3-4873-B69E-38E0955CE1E9}" type="presOf" srcId="{5F144373-5013-41E6-80DD-9441800913F7}" destId="{8EE8C6DA-01D9-4463-AA3C-41398B91084A}" srcOrd="1" destOrd="0" presId="urn:microsoft.com/office/officeart/2005/8/layout/vList4"/>
    <dgm:cxn modelId="{B1343119-EEE8-470C-B175-8EC560E77CCF}" type="presOf" srcId="{E1285C2E-EF7D-486A-AD99-FB32C2F66F7E}" destId="{42EC1661-8580-4399-BB22-26234ADAA6B7}" srcOrd="0" destOrd="1" presId="urn:microsoft.com/office/officeart/2005/8/layout/vList4"/>
    <dgm:cxn modelId="{8162C925-2970-404B-9B08-EDDE0784F895}" srcId="{970C1885-DA7C-489A-99C4-760A0709F619}" destId="{06E9F7DE-F663-4D9C-B651-3998D35077D3}" srcOrd="3" destOrd="0" parTransId="{FADDD37C-C327-469D-AC04-AF210A910014}" sibTransId="{D300551F-B99A-4323-9F72-1B2A9E2D4F7C}"/>
    <dgm:cxn modelId="{764D6527-E5A2-4011-933A-B9E97E5646BF}" type="presOf" srcId="{1AD8D066-EA6E-4CAB-9AA4-FDE561E92187}" destId="{FF477E00-FA04-4ECF-8105-81997CB510FD}" srcOrd="0" destOrd="4" presId="urn:microsoft.com/office/officeart/2005/8/layout/vList4"/>
    <dgm:cxn modelId="{33991D2F-9C36-414E-8A7B-09972621E0B7}" type="presOf" srcId="{7A8B1135-41AB-46D3-B64D-F7F375DAD241}" destId="{FF477E00-FA04-4ECF-8105-81997CB510FD}" srcOrd="0" destOrd="3" presId="urn:microsoft.com/office/officeart/2005/8/layout/vList4"/>
    <dgm:cxn modelId="{0E9D2536-45D2-4560-84EC-1484DE76B3BB}" srcId="{5F144373-5013-41E6-80DD-9441800913F7}" destId="{CC8D7744-6B9E-4EAB-882F-813CD4FDE3BB}" srcOrd="0" destOrd="0" parTransId="{53D9FB89-CAAE-4F75-AD4B-A1DAE39523DF}" sibTransId="{84ABFFE7-D532-40D5-87CF-1A13BD761919}"/>
    <dgm:cxn modelId="{212EEB5C-8C3A-4E6C-A226-E8D9EB317397}" type="presOf" srcId="{CC8D7744-6B9E-4EAB-882F-813CD4FDE3BB}" destId="{8EE8C6DA-01D9-4463-AA3C-41398B91084A}" srcOrd="1" destOrd="1" presId="urn:microsoft.com/office/officeart/2005/8/layout/vList4"/>
    <dgm:cxn modelId="{5C10EE5C-E7D7-429D-B0FE-F34444EF00AF}" type="presOf" srcId="{06E9F7DE-F663-4D9C-B651-3998D35077D3}" destId="{5BFC6ED7-4654-4BA5-8803-06C4350C7773}" srcOrd="1" destOrd="4" presId="urn:microsoft.com/office/officeart/2005/8/layout/vList4"/>
    <dgm:cxn modelId="{B19B225D-2023-4ACC-B600-66B83C2A5962}" type="presOf" srcId="{FA3475E4-CFED-43CB-B8F5-AEE5AD15FF90}" destId="{8EE8C6DA-01D9-4463-AA3C-41398B91084A}" srcOrd="1" destOrd="2" presId="urn:microsoft.com/office/officeart/2005/8/layout/vList4"/>
    <dgm:cxn modelId="{FE625E5E-68F8-4111-94D1-0EA75C237F39}" srcId="{52378194-F36F-4FA5-BF1F-E8897B79F61F}" destId="{5F144373-5013-41E6-80DD-9441800913F7}" srcOrd="1" destOrd="0" parTransId="{CFDA2E06-DC58-4D30-A5E4-7D86EB1E6006}" sibTransId="{36A57EE3-0920-4800-BE69-9A98322D21C8}"/>
    <dgm:cxn modelId="{86C68860-794C-42FD-A7BD-98851CF6EA3B}" srcId="{5F144373-5013-41E6-80DD-9441800913F7}" destId="{7A8B1135-41AB-46D3-B64D-F7F375DAD241}" srcOrd="2" destOrd="0" parTransId="{C63C04A4-9226-4BF1-A84C-DD2143218D0B}" sibTransId="{72AC3A02-8F6A-4FCB-8F00-3F35D9371A9C}"/>
    <dgm:cxn modelId="{0E69DD67-B6DF-46B1-84FC-B3478FFD86D4}" type="presOf" srcId="{970C1885-DA7C-489A-99C4-760A0709F619}" destId="{42EC1661-8580-4399-BB22-26234ADAA6B7}" srcOrd="0" destOrd="0" presId="urn:microsoft.com/office/officeart/2005/8/layout/vList4"/>
    <dgm:cxn modelId="{C1068A48-36AB-452F-9759-250E11859A82}" srcId="{970C1885-DA7C-489A-99C4-760A0709F619}" destId="{03F48AE5-F796-44AB-A352-CE7BF8F1F7B3}" srcOrd="1" destOrd="0" parTransId="{19A67A70-3AC1-44AB-9085-4589B0069E14}" sibTransId="{8948B20C-4014-4F5D-88C6-AB6DCD08F47A}"/>
    <dgm:cxn modelId="{AD275E4A-FF78-4C3F-9F4F-493ACE64A7B2}" type="presOf" srcId="{5F8769CF-C51D-4253-AC36-DB61F288AFA6}" destId="{61481CC6-E8FA-4245-8372-40824B420860}" srcOrd="0" destOrd="0" presId="urn:microsoft.com/office/officeart/2005/8/layout/vList4"/>
    <dgm:cxn modelId="{62B3964E-8580-4329-ABBF-47E18664423E}" srcId="{5F144373-5013-41E6-80DD-9441800913F7}" destId="{1AD8D066-EA6E-4CAB-9AA4-FDE561E92187}" srcOrd="3" destOrd="0" parTransId="{74791E2D-8A8C-410E-AF74-E6191841363E}" sibTransId="{4F182F62-45CE-4F48-979B-16C4F72D2E3D}"/>
    <dgm:cxn modelId="{AE95394F-DFF1-49AC-9083-7366FE8665A6}" type="presOf" srcId="{E1285C2E-EF7D-486A-AD99-FB32C2F66F7E}" destId="{5BFC6ED7-4654-4BA5-8803-06C4350C7773}" srcOrd="1" destOrd="1" presId="urn:microsoft.com/office/officeart/2005/8/layout/vList4"/>
    <dgm:cxn modelId="{D3FDBA71-834D-48F0-9CD9-21E81F8870C1}" srcId="{52378194-F36F-4FA5-BF1F-E8897B79F61F}" destId="{970C1885-DA7C-489A-99C4-760A0709F619}" srcOrd="2" destOrd="0" parTransId="{DA316334-93F7-4126-A7E5-E10B0F6B278D}" sibTransId="{57EF4472-7FDF-4045-B08C-C7777B755292}"/>
    <dgm:cxn modelId="{7BF4107A-6423-4B9E-899B-106371AC96BB}" type="presOf" srcId="{03F48AE5-F796-44AB-A352-CE7BF8F1F7B3}" destId="{5BFC6ED7-4654-4BA5-8803-06C4350C7773}" srcOrd="1" destOrd="2" presId="urn:microsoft.com/office/officeart/2005/8/layout/vList4"/>
    <dgm:cxn modelId="{D4ACFF8B-E9F2-4B56-ADD5-29A9317C8BD5}" type="presOf" srcId="{7A8B1135-41AB-46D3-B64D-F7F375DAD241}" destId="{8EE8C6DA-01D9-4463-AA3C-41398B91084A}" srcOrd="1" destOrd="3" presId="urn:microsoft.com/office/officeart/2005/8/layout/vList4"/>
    <dgm:cxn modelId="{7856E799-D033-4555-AF4C-A9666D2D0034}" type="presOf" srcId="{5F144373-5013-41E6-80DD-9441800913F7}" destId="{FF477E00-FA04-4ECF-8105-81997CB510FD}" srcOrd="0" destOrd="0" presId="urn:microsoft.com/office/officeart/2005/8/layout/vList4"/>
    <dgm:cxn modelId="{364C6C9A-85CF-4C58-8C31-EAE5084FBBAF}" type="presOf" srcId="{CC8D7744-6B9E-4EAB-882F-813CD4FDE3BB}" destId="{FF477E00-FA04-4ECF-8105-81997CB510FD}" srcOrd="0" destOrd="1" presId="urn:microsoft.com/office/officeart/2005/8/layout/vList4"/>
    <dgm:cxn modelId="{2FF0559A-A4FD-4D44-BD81-CAE2A490FAC6}" type="presOf" srcId="{1AD8D066-EA6E-4CAB-9AA4-FDE561E92187}" destId="{8EE8C6DA-01D9-4463-AA3C-41398B91084A}" srcOrd="1" destOrd="4" presId="urn:microsoft.com/office/officeart/2005/8/layout/vList4"/>
    <dgm:cxn modelId="{87A7859A-085D-42C3-82A9-AA725443E755}" srcId="{52378194-F36F-4FA5-BF1F-E8897B79F61F}" destId="{5F8769CF-C51D-4253-AC36-DB61F288AFA6}" srcOrd="0" destOrd="0" parTransId="{4CEB2A83-AD71-44FF-B924-466410347679}" sibTransId="{7B689DE8-F661-44E6-9F42-B315834A562C}"/>
    <dgm:cxn modelId="{40BBD3A5-C7BF-4FA0-A08F-6D17D4219251}" type="presOf" srcId="{5F8769CF-C51D-4253-AC36-DB61F288AFA6}" destId="{D10D9454-7E73-4483-B8CC-F93F66A8BB18}" srcOrd="1" destOrd="0" presId="urn:microsoft.com/office/officeart/2005/8/layout/vList4"/>
    <dgm:cxn modelId="{8C5EFAA6-1015-4FD7-9C6E-324D29FB5384}" type="presOf" srcId="{06E9F7DE-F663-4D9C-B651-3998D35077D3}" destId="{42EC1661-8580-4399-BB22-26234ADAA6B7}" srcOrd="0" destOrd="4" presId="urn:microsoft.com/office/officeart/2005/8/layout/vList4"/>
    <dgm:cxn modelId="{74D829B7-8806-45AC-99B7-58441E0AEA6A}" type="presOf" srcId="{03F48AE5-F796-44AB-A352-CE7BF8F1F7B3}" destId="{42EC1661-8580-4399-BB22-26234ADAA6B7}" srcOrd="0" destOrd="2" presId="urn:microsoft.com/office/officeart/2005/8/layout/vList4"/>
    <dgm:cxn modelId="{208129BE-0631-49B9-94A3-5EFFB3AEDFBB}" type="presOf" srcId="{970C1885-DA7C-489A-99C4-760A0709F619}" destId="{5BFC6ED7-4654-4BA5-8803-06C4350C7773}" srcOrd="1" destOrd="0" presId="urn:microsoft.com/office/officeart/2005/8/layout/vList4"/>
    <dgm:cxn modelId="{BFCE14C4-E5D4-4072-ABE5-C59144D44CCB}" type="presOf" srcId="{52378194-F36F-4FA5-BF1F-E8897B79F61F}" destId="{FA2F584A-7630-46C0-B0D8-65498FEB9879}" srcOrd="0" destOrd="0" presId="urn:microsoft.com/office/officeart/2005/8/layout/vList4"/>
    <dgm:cxn modelId="{441F21CF-B9BA-4ECF-8CB6-1AD587F3DDA3}" type="presOf" srcId="{D871ADFE-E48F-445B-A457-3F66CBDF36CC}" destId="{5BFC6ED7-4654-4BA5-8803-06C4350C7773}" srcOrd="1" destOrd="3" presId="urn:microsoft.com/office/officeart/2005/8/layout/vList4"/>
    <dgm:cxn modelId="{8E71F7DC-7EEB-48B6-B0D7-7E0479C8E2E9}" srcId="{970C1885-DA7C-489A-99C4-760A0709F619}" destId="{D871ADFE-E48F-445B-A457-3F66CBDF36CC}" srcOrd="2" destOrd="0" parTransId="{7C2CCDF5-731E-45B3-9C2B-FDA1951925B6}" sibTransId="{C38C46C3-2548-4BFE-BBFA-C2E715E7BDF5}"/>
    <dgm:cxn modelId="{2C424CDD-794A-4C35-9E27-DB6A051EEC01}" srcId="{5F144373-5013-41E6-80DD-9441800913F7}" destId="{FA3475E4-CFED-43CB-B8F5-AEE5AD15FF90}" srcOrd="1" destOrd="0" parTransId="{15E4D754-06C4-4113-9702-AD779BF0F30A}" sibTransId="{5B14B742-DBF6-4EA5-A078-D49761058B4A}"/>
    <dgm:cxn modelId="{970E11E9-D976-4674-B0BE-041C2E376AD9}" srcId="{970C1885-DA7C-489A-99C4-760A0709F619}" destId="{E1285C2E-EF7D-486A-AD99-FB32C2F66F7E}" srcOrd="0" destOrd="0" parTransId="{949D3AF1-FD70-488E-8476-C26FAF647C34}" sibTransId="{41F76430-4C72-4FFC-89EF-A849BADBC094}"/>
    <dgm:cxn modelId="{25E792EF-0D72-4292-A5D8-CDF06ADD7B04}" type="presOf" srcId="{D871ADFE-E48F-445B-A457-3F66CBDF36CC}" destId="{42EC1661-8580-4399-BB22-26234ADAA6B7}" srcOrd="0" destOrd="3" presId="urn:microsoft.com/office/officeart/2005/8/layout/vList4"/>
    <dgm:cxn modelId="{FB01271F-0D3E-4179-A0E9-72E6B901C185}" type="presParOf" srcId="{FA2F584A-7630-46C0-B0D8-65498FEB9879}" destId="{B9503007-3E08-41A6-9BF6-B772E227D710}" srcOrd="0" destOrd="0" presId="urn:microsoft.com/office/officeart/2005/8/layout/vList4"/>
    <dgm:cxn modelId="{D532E300-648C-4C26-89FB-7EC957F69B48}" type="presParOf" srcId="{B9503007-3E08-41A6-9BF6-B772E227D710}" destId="{61481CC6-E8FA-4245-8372-40824B420860}" srcOrd="0" destOrd="0" presId="urn:microsoft.com/office/officeart/2005/8/layout/vList4"/>
    <dgm:cxn modelId="{19750AFD-A969-4FC7-99EA-BBB2E25AEBC6}" type="presParOf" srcId="{B9503007-3E08-41A6-9BF6-B772E227D710}" destId="{636BEDF8-0FA6-41EA-8B55-702BED91A2FB}" srcOrd="1" destOrd="0" presId="urn:microsoft.com/office/officeart/2005/8/layout/vList4"/>
    <dgm:cxn modelId="{C71F1519-4C56-460C-9F98-8F273E699E84}" type="presParOf" srcId="{B9503007-3E08-41A6-9BF6-B772E227D710}" destId="{D10D9454-7E73-4483-B8CC-F93F66A8BB18}" srcOrd="2" destOrd="0" presId="urn:microsoft.com/office/officeart/2005/8/layout/vList4"/>
    <dgm:cxn modelId="{0A3D6EC6-B6D6-4E66-BD07-86FA29112F80}" type="presParOf" srcId="{FA2F584A-7630-46C0-B0D8-65498FEB9879}" destId="{F079D751-5B4B-4AB7-81F1-08C829EEF53F}" srcOrd="1" destOrd="0" presId="urn:microsoft.com/office/officeart/2005/8/layout/vList4"/>
    <dgm:cxn modelId="{A6FF3454-5B69-48A5-9E99-405841A9F2B6}" type="presParOf" srcId="{FA2F584A-7630-46C0-B0D8-65498FEB9879}" destId="{C6BE7E4A-8E36-4579-90D5-712A0F23099F}" srcOrd="2" destOrd="0" presId="urn:microsoft.com/office/officeart/2005/8/layout/vList4"/>
    <dgm:cxn modelId="{746C16EE-072D-4909-BB99-625B3EDAAB9B}" type="presParOf" srcId="{C6BE7E4A-8E36-4579-90D5-712A0F23099F}" destId="{FF477E00-FA04-4ECF-8105-81997CB510FD}" srcOrd="0" destOrd="0" presId="urn:microsoft.com/office/officeart/2005/8/layout/vList4"/>
    <dgm:cxn modelId="{DD076789-77B3-4139-AB71-CC489E4513DE}" type="presParOf" srcId="{C6BE7E4A-8E36-4579-90D5-712A0F23099F}" destId="{E0DE9C04-6C1B-49DB-BF63-C791C8A02B88}" srcOrd="1" destOrd="0" presId="urn:microsoft.com/office/officeart/2005/8/layout/vList4"/>
    <dgm:cxn modelId="{D8669E3B-CC8D-4D77-9E99-C4C94E41DE4E}" type="presParOf" srcId="{C6BE7E4A-8E36-4579-90D5-712A0F23099F}" destId="{8EE8C6DA-01D9-4463-AA3C-41398B91084A}" srcOrd="2" destOrd="0" presId="urn:microsoft.com/office/officeart/2005/8/layout/vList4"/>
    <dgm:cxn modelId="{FEAF29C6-3D1E-44DA-887D-57541A5E3796}" type="presParOf" srcId="{FA2F584A-7630-46C0-B0D8-65498FEB9879}" destId="{A58F29D2-0609-4627-9B9E-9967F163C62D}" srcOrd="3" destOrd="0" presId="urn:microsoft.com/office/officeart/2005/8/layout/vList4"/>
    <dgm:cxn modelId="{9CDD7534-82B9-4C7D-86E4-B9EC1AD352B7}" type="presParOf" srcId="{FA2F584A-7630-46C0-B0D8-65498FEB9879}" destId="{B99FD579-DAF7-4E8F-9584-F7E1A546C2B2}" srcOrd="4" destOrd="0" presId="urn:microsoft.com/office/officeart/2005/8/layout/vList4"/>
    <dgm:cxn modelId="{87E71A48-F74D-435C-BAE1-097329187B16}" type="presParOf" srcId="{B99FD579-DAF7-4E8F-9584-F7E1A546C2B2}" destId="{42EC1661-8580-4399-BB22-26234ADAA6B7}" srcOrd="0" destOrd="0" presId="urn:microsoft.com/office/officeart/2005/8/layout/vList4"/>
    <dgm:cxn modelId="{A36C3503-674B-4C1A-A75E-E3D3A9FA32E5}" type="presParOf" srcId="{B99FD579-DAF7-4E8F-9584-F7E1A546C2B2}" destId="{D2B74058-1736-4DED-8CC4-5AA332E98699}" srcOrd="1" destOrd="0" presId="urn:microsoft.com/office/officeart/2005/8/layout/vList4"/>
    <dgm:cxn modelId="{E156DAE8-4E60-4AB9-BB2A-1A5157864E1A}" type="presParOf" srcId="{B99FD579-DAF7-4E8F-9584-F7E1A546C2B2}" destId="{5BFC6ED7-4654-4BA5-8803-06C4350C7773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4A6B704-7D03-4D8E-9AC6-7E92B08CD320}" type="doc">
      <dgm:prSet loTypeId="urn:microsoft.com/office/officeart/2005/8/layout/vList2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0FCADD78-22EE-4037-993D-2A96D30ACC91}">
      <dgm:prSet custT="1"/>
      <dgm:spPr>
        <a:solidFill>
          <a:schemeClr val="tx2"/>
        </a:solidFill>
      </dgm:spPr>
      <dgm:t>
        <a:bodyPr/>
        <a:lstStyle/>
        <a:p>
          <a:r>
            <a:rPr lang="cs-CZ" sz="2000" dirty="0">
              <a:solidFill>
                <a:schemeClr val="tx1"/>
              </a:solidFill>
            </a:rPr>
            <a:t>Vzdělávání v pracovní dny 6:00 – 22:00</a:t>
          </a:r>
          <a:endParaRPr lang="en-US" sz="2000" dirty="0">
            <a:solidFill>
              <a:srgbClr val="164088"/>
            </a:solidFill>
          </a:endParaRPr>
        </a:p>
      </dgm:t>
    </dgm:pt>
    <dgm:pt modelId="{FDD89555-8A9D-4669-9576-8297C63C4B94}" type="parTrans" cxnId="{9DCD0431-F38D-4484-9D05-F190974D4E20}">
      <dgm:prSet/>
      <dgm:spPr/>
      <dgm:t>
        <a:bodyPr/>
        <a:lstStyle/>
        <a:p>
          <a:endParaRPr lang="en-US"/>
        </a:p>
      </dgm:t>
    </dgm:pt>
    <dgm:pt modelId="{BB8E0CA3-6C9F-4EA1-882B-13BAE5462F4C}" type="sibTrans" cxnId="{9DCD0431-F38D-4484-9D05-F190974D4E20}">
      <dgm:prSet/>
      <dgm:spPr/>
      <dgm:t>
        <a:bodyPr/>
        <a:lstStyle/>
        <a:p>
          <a:endParaRPr lang="en-US"/>
        </a:p>
      </dgm:t>
    </dgm:pt>
    <dgm:pt modelId="{60B0062D-0C01-43AE-9501-017798031F7B}">
      <dgm:prSet custT="1"/>
      <dgm:spPr>
        <a:solidFill>
          <a:schemeClr val="tx2"/>
        </a:solidFill>
      </dgm:spPr>
      <dgm:t>
        <a:bodyPr/>
        <a:lstStyle/>
        <a:p>
          <a:r>
            <a:rPr lang="cs-CZ" sz="2000" dirty="0">
              <a:solidFill>
                <a:srgbClr val="164088"/>
              </a:solidFill>
            </a:rPr>
            <a:t>Jeden kurz – max 12 účastníků</a:t>
          </a:r>
          <a:endParaRPr lang="en-US" sz="2000" dirty="0">
            <a:solidFill>
              <a:srgbClr val="164088"/>
            </a:solidFill>
          </a:endParaRPr>
        </a:p>
      </dgm:t>
    </dgm:pt>
    <dgm:pt modelId="{D48A2102-CC08-4F8E-9ED1-BC7C227932C2}" type="parTrans" cxnId="{E8F8F914-8CB3-4D83-A750-295CB9C78908}">
      <dgm:prSet/>
      <dgm:spPr/>
      <dgm:t>
        <a:bodyPr/>
        <a:lstStyle/>
        <a:p>
          <a:endParaRPr lang="en-US"/>
        </a:p>
      </dgm:t>
    </dgm:pt>
    <dgm:pt modelId="{133110EA-4C91-48AB-8743-E98DA9DCDCAC}" type="sibTrans" cxnId="{E8F8F914-8CB3-4D83-A750-295CB9C78908}">
      <dgm:prSet/>
      <dgm:spPr/>
      <dgm:t>
        <a:bodyPr/>
        <a:lstStyle/>
        <a:p>
          <a:endParaRPr lang="en-US"/>
        </a:p>
      </dgm:t>
    </dgm:pt>
    <dgm:pt modelId="{A30B4DAF-88B4-4B45-A090-A192A8AE8700}">
      <dgm:prSet custT="1"/>
      <dgm:spPr>
        <a:solidFill>
          <a:srgbClr val="AFDDFA"/>
        </a:solidFill>
      </dgm:spPr>
      <dgm:t>
        <a:bodyPr/>
        <a:lstStyle/>
        <a:p>
          <a:r>
            <a:rPr lang="cs-CZ" sz="2000" dirty="0">
              <a:solidFill>
                <a:srgbClr val="164088"/>
              </a:solidFill>
            </a:rPr>
            <a:t>Jedna podpořená osoba – max 160 hodin</a:t>
          </a:r>
          <a:endParaRPr lang="cs-CZ" sz="2000" dirty="0"/>
        </a:p>
      </dgm:t>
    </dgm:pt>
    <dgm:pt modelId="{EAA04FA5-2BE9-4034-B272-1229D967B4DF}" type="parTrans" cxnId="{899AE9C9-C2AF-4220-B59F-FA369C58ED27}">
      <dgm:prSet/>
      <dgm:spPr/>
      <dgm:t>
        <a:bodyPr/>
        <a:lstStyle/>
        <a:p>
          <a:endParaRPr lang="cs-CZ"/>
        </a:p>
      </dgm:t>
    </dgm:pt>
    <dgm:pt modelId="{9EB76A62-7ACE-429A-AC96-C4579E294D06}" type="sibTrans" cxnId="{899AE9C9-C2AF-4220-B59F-FA369C58ED27}">
      <dgm:prSet/>
      <dgm:spPr/>
      <dgm:t>
        <a:bodyPr/>
        <a:lstStyle/>
        <a:p>
          <a:endParaRPr lang="cs-CZ"/>
        </a:p>
      </dgm:t>
    </dgm:pt>
    <dgm:pt modelId="{612E1D8F-60A2-4B86-AC76-E5D516FBC5F1}">
      <dgm:prSet custT="1"/>
      <dgm:spPr>
        <a:solidFill>
          <a:srgbClr val="AFDDFA"/>
        </a:solidFill>
      </dgm:spPr>
      <dgm:t>
        <a:bodyPr/>
        <a:lstStyle/>
        <a:p>
          <a:r>
            <a:rPr lang="cs-CZ" sz="2000" dirty="0">
              <a:solidFill>
                <a:srgbClr val="003399"/>
              </a:solidFill>
              <a:latin typeface="+mn-lt"/>
            </a:rPr>
            <a:t>Min. docházka 70 % délky kurzu </a:t>
          </a:r>
          <a:endParaRPr lang="en-US" sz="2000" dirty="0">
            <a:solidFill>
              <a:srgbClr val="003399"/>
            </a:solidFill>
            <a:latin typeface="+mn-lt"/>
          </a:endParaRPr>
        </a:p>
      </dgm:t>
    </dgm:pt>
    <dgm:pt modelId="{92639C07-16A5-404B-9C31-150C94D6E9C3}" type="parTrans" cxnId="{81811D26-C091-486B-BAB6-EE9BD3A12B09}">
      <dgm:prSet/>
      <dgm:spPr/>
      <dgm:t>
        <a:bodyPr/>
        <a:lstStyle/>
        <a:p>
          <a:endParaRPr lang="cs-CZ"/>
        </a:p>
      </dgm:t>
    </dgm:pt>
    <dgm:pt modelId="{E511600A-FE36-485F-852A-C4F8F6FE29D4}" type="sibTrans" cxnId="{81811D26-C091-486B-BAB6-EE9BD3A12B09}">
      <dgm:prSet/>
      <dgm:spPr/>
      <dgm:t>
        <a:bodyPr/>
        <a:lstStyle/>
        <a:p>
          <a:endParaRPr lang="cs-CZ"/>
        </a:p>
      </dgm:t>
    </dgm:pt>
    <dgm:pt modelId="{E15C7796-9A82-4B49-93D2-C9F2FAB3AE91}" type="pres">
      <dgm:prSet presAssocID="{14A6B704-7D03-4D8E-9AC6-7E92B08CD320}" presName="linear" presStyleCnt="0">
        <dgm:presLayoutVars>
          <dgm:animLvl val="lvl"/>
          <dgm:resizeHandles val="exact"/>
        </dgm:presLayoutVars>
      </dgm:prSet>
      <dgm:spPr/>
    </dgm:pt>
    <dgm:pt modelId="{4A588B13-DE19-466F-8928-D84184C56A7B}" type="pres">
      <dgm:prSet presAssocID="{0FCADD78-22EE-4037-993D-2A96D30ACC91}" presName="parentText" presStyleLbl="node1" presStyleIdx="0" presStyleCnt="4" custLinFactNeighborX="3939" custLinFactNeighborY="34775">
        <dgm:presLayoutVars>
          <dgm:chMax val="0"/>
          <dgm:bulletEnabled val="1"/>
        </dgm:presLayoutVars>
      </dgm:prSet>
      <dgm:spPr/>
    </dgm:pt>
    <dgm:pt modelId="{266BEFEC-DA9C-43C4-BE33-C46ED6C10C47}" type="pres">
      <dgm:prSet presAssocID="{BB8E0CA3-6C9F-4EA1-882B-13BAE5462F4C}" presName="spacer" presStyleCnt="0"/>
      <dgm:spPr/>
    </dgm:pt>
    <dgm:pt modelId="{E7E0C938-6DB4-4F1A-BA82-F4E71E60491E}" type="pres">
      <dgm:prSet presAssocID="{60B0062D-0C01-43AE-9501-017798031F7B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D76D48B0-AEAA-4C5A-841B-B4C1CC8F3885}" type="pres">
      <dgm:prSet presAssocID="{133110EA-4C91-48AB-8743-E98DA9DCDCAC}" presName="spacer" presStyleCnt="0"/>
      <dgm:spPr/>
    </dgm:pt>
    <dgm:pt modelId="{914F1F75-5DF3-483F-A93E-E629422AF0D2}" type="pres">
      <dgm:prSet presAssocID="{A30B4DAF-88B4-4B45-A090-A192A8AE8700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ED40D4E5-1263-40ED-A10A-54F7754849CB}" type="pres">
      <dgm:prSet presAssocID="{9EB76A62-7ACE-429A-AC96-C4579E294D06}" presName="spacer" presStyleCnt="0"/>
      <dgm:spPr/>
    </dgm:pt>
    <dgm:pt modelId="{B2CC869B-2B29-4DA3-B8AA-12E96994E411}" type="pres">
      <dgm:prSet presAssocID="{612E1D8F-60A2-4B86-AC76-E5D516FBC5F1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E8F8F914-8CB3-4D83-A750-295CB9C78908}" srcId="{14A6B704-7D03-4D8E-9AC6-7E92B08CD320}" destId="{60B0062D-0C01-43AE-9501-017798031F7B}" srcOrd="1" destOrd="0" parTransId="{D48A2102-CC08-4F8E-9ED1-BC7C227932C2}" sibTransId="{133110EA-4C91-48AB-8743-E98DA9DCDCAC}"/>
    <dgm:cxn modelId="{81811D26-C091-486B-BAB6-EE9BD3A12B09}" srcId="{14A6B704-7D03-4D8E-9AC6-7E92B08CD320}" destId="{612E1D8F-60A2-4B86-AC76-E5D516FBC5F1}" srcOrd="3" destOrd="0" parTransId="{92639C07-16A5-404B-9C31-150C94D6E9C3}" sibTransId="{E511600A-FE36-485F-852A-C4F8F6FE29D4}"/>
    <dgm:cxn modelId="{9DCD0431-F38D-4484-9D05-F190974D4E20}" srcId="{14A6B704-7D03-4D8E-9AC6-7E92B08CD320}" destId="{0FCADD78-22EE-4037-993D-2A96D30ACC91}" srcOrd="0" destOrd="0" parTransId="{FDD89555-8A9D-4669-9576-8297C63C4B94}" sibTransId="{BB8E0CA3-6C9F-4EA1-882B-13BAE5462F4C}"/>
    <dgm:cxn modelId="{B7ACF366-BBFD-481C-8406-58C8606C057D}" type="presOf" srcId="{612E1D8F-60A2-4B86-AC76-E5D516FBC5F1}" destId="{B2CC869B-2B29-4DA3-B8AA-12E96994E411}" srcOrd="0" destOrd="0" presId="urn:microsoft.com/office/officeart/2005/8/layout/vList2"/>
    <dgm:cxn modelId="{8F1F4EA1-D8BB-415B-9ADC-8C4D364DC636}" type="presOf" srcId="{14A6B704-7D03-4D8E-9AC6-7E92B08CD320}" destId="{E15C7796-9A82-4B49-93D2-C9F2FAB3AE91}" srcOrd="0" destOrd="0" presId="urn:microsoft.com/office/officeart/2005/8/layout/vList2"/>
    <dgm:cxn modelId="{9C4944A5-C7F8-4ED4-A269-E49867AAD8DB}" type="presOf" srcId="{60B0062D-0C01-43AE-9501-017798031F7B}" destId="{E7E0C938-6DB4-4F1A-BA82-F4E71E60491E}" srcOrd="0" destOrd="0" presId="urn:microsoft.com/office/officeart/2005/8/layout/vList2"/>
    <dgm:cxn modelId="{99F30AC2-CCD6-438F-B990-E8894631DB5B}" type="presOf" srcId="{A30B4DAF-88B4-4B45-A090-A192A8AE8700}" destId="{914F1F75-5DF3-483F-A93E-E629422AF0D2}" srcOrd="0" destOrd="0" presId="urn:microsoft.com/office/officeart/2005/8/layout/vList2"/>
    <dgm:cxn modelId="{899AE9C9-C2AF-4220-B59F-FA369C58ED27}" srcId="{14A6B704-7D03-4D8E-9AC6-7E92B08CD320}" destId="{A30B4DAF-88B4-4B45-A090-A192A8AE8700}" srcOrd="2" destOrd="0" parTransId="{EAA04FA5-2BE9-4034-B272-1229D967B4DF}" sibTransId="{9EB76A62-7ACE-429A-AC96-C4579E294D06}"/>
    <dgm:cxn modelId="{C86696EE-4E58-48D1-8750-436F2CD662E1}" type="presOf" srcId="{0FCADD78-22EE-4037-993D-2A96D30ACC91}" destId="{4A588B13-DE19-466F-8928-D84184C56A7B}" srcOrd="0" destOrd="0" presId="urn:microsoft.com/office/officeart/2005/8/layout/vList2"/>
    <dgm:cxn modelId="{562D6A11-D1C0-4E57-8A3F-E1C8E414AC96}" type="presParOf" srcId="{E15C7796-9A82-4B49-93D2-C9F2FAB3AE91}" destId="{4A588B13-DE19-466F-8928-D84184C56A7B}" srcOrd="0" destOrd="0" presId="urn:microsoft.com/office/officeart/2005/8/layout/vList2"/>
    <dgm:cxn modelId="{27B1D73A-BBEC-4DA2-8E0C-A610F4B65722}" type="presParOf" srcId="{E15C7796-9A82-4B49-93D2-C9F2FAB3AE91}" destId="{266BEFEC-DA9C-43C4-BE33-C46ED6C10C47}" srcOrd="1" destOrd="0" presId="urn:microsoft.com/office/officeart/2005/8/layout/vList2"/>
    <dgm:cxn modelId="{29B1202A-07D2-40FF-B98B-90E601FB834D}" type="presParOf" srcId="{E15C7796-9A82-4B49-93D2-C9F2FAB3AE91}" destId="{E7E0C938-6DB4-4F1A-BA82-F4E71E60491E}" srcOrd="2" destOrd="0" presId="urn:microsoft.com/office/officeart/2005/8/layout/vList2"/>
    <dgm:cxn modelId="{AF00E587-767A-4A88-ADFB-C17CE07E1C3A}" type="presParOf" srcId="{E15C7796-9A82-4B49-93D2-C9F2FAB3AE91}" destId="{D76D48B0-AEAA-4C5A-841B-B4C1CC8F3885}" srcOrd="3" destOrd="0" presId="urn:microsoft.com/office/officeart/2005/8/layout/vList2"/>
    <dgm:cxn modelId="{60EF057D-9FB8-4AEE-A448-26204B559164}" type="presParOf" srcId="{E15C7796-9A82-4B49-93D2-C9F2FAB3AE91}" destId="{914F1F75-5DF3-483F-A93E-E629422AF0D2}" srcOrd="4" destOrd="0" presId="urn:microsoft.com/office/officeart/2005/8/layout/vList2"/>
    <dgm:cxn modelId="{79167758-7CB9-4888-B4E9-522E7C6BA6D3}" type="presParOf" srcId="{E15C7796-9A82-4B49-93D2-C9F2FAB3AE91}" destId="{ED40D4E5-1263-40ED-A10A-54F7754849CB}" srcOrd="5" destOrd="0" presId="urn:microsoft.com/office/officeart/2005/8/layout/vList2"/>
    <dgm:cxn modelId="{E19DAE8A-2E27-48E1-A7F9-4F482FE59840}" type="presParOf" srcId="{E15C7796-9A82-4B49-93D2-C9F2FAB3AE91}" destId="{B2CC869B-2B29-4DA3-B8AA-12E96994E411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4CE76E1-B0C2-40CF-8C5A-473E777B6FD6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7CF7ED76-3633-44B4-8B8F-2CEE518984CD}">
      <dgm:prSet phldrT="[Text]"/>
      <dgm:spPr/>
      <dgm:t>
        <a:bodyPr/>
        <a:lstStyle/>
        <a:p>
          <a:r>
            <a:rPr lang="cs-CZ" b="1" dirty="0"/>
            <a:t>Výstupové se závazkem</a:t>
          </a:r>
        </a:p>
      </dgm:t>
    </dgm:pt>
    <dgm:pt modelId="{2694C1FD-7E15-4624-915C-C907A5EBEB59}" type="parTrans" cxnId="{D74ACBA2-A5AD-47EF-B189-3B6127B09438}">
      <dgm:prSet/>
      <dgm:spPr/>
      <dgm:t>
        <a:bodyPr/>
        <a:lstStyle/>
        <a:p>
          <a:endParaRPr lang="cs-CZ"/>
        </a:p>
      </dgm:t>
    </dgm:pt>
    <dgm:pt modelId="{2F2918C6-1B26-4F95-8B3B-8178814E49F4}" type="sibTrans" cxnId="{D74ACBA2-A5AD-47EF-B189-3B6127B09438}">
      <dgm:prSet/>
      <dgm:spPr/>
      <dgm:t>
        <a:bodyPr/>
        <a:lstStyle/>
        <a:p>
          <a:endParaRPr lang="cs-CZ"/>
        </a:p>
      </dgm:t>
    </dgm:pt>
    <dgm:pt modelId="{17EBA813-9867-4FD9-8168-DCDF7984CFF8}">
      <dgm:prSet phldrT="[Text]" custT="1"/>
      <dgm:spPr>
        <a:solidFill>
          <a:schemeClr val="tx2">
            <a:alpha val="90000"/>
          </a:schemeClr>
        </a:solidFill>
      </dgm:spPr>
      <dgm:t>
        <a:bodyPr/>
        <a:lstStyle/>
        <a:p>
          <a:r>
            <a:rPr lang="cs-CZ" sz="2400" dirty="0"/>
            <a:t>600 000 </a:t>
          </a:r>
          <a:r>
            <a:rPr lang="cs-CZ" sz="2400" b="1" dirty="0"/>
            <a:t>Celkový počet účastníků</a:t>
          </a:r>
        </a:p>
      </dgm:t>
    </dgm:pt>
    <dgm:pt modelId="{576CC3BD-6A73-4802-917A-40C785A07C76}" type="parTrans" cxnId="{05BB3536-8ADC-4841-9F77-598C03FF1662}">
      <dgm:prSet/>
      <dgm:spPr/>
      <dgm:t>
        <a:bodyPr/>
        <a:lstStyle/>
        <a:p>
          <a:endParaRPr lang="cs-CZ"/>
        </a:p>
      </dgm:t>
    </dgm:pt>
    <dgm:pt modelId="{3190F349-1A6D-4485-8694-8180D4D45434}" type="sibTrans" cxnId="{05BB3536-8ADC-4841-9F77-598C03FF1662}">
      <dgm:prSet/>
      <dgm:spPr/>
      <dgm:t>
        <a:bodyPr/>
        <a:lstStyle/>
        <a:p>
          <a:endParaRPr lang="cs-CZ"/>
        </a:p>
      </dgm:t>
    </dgm:pt>
    <dgm:pt modelId="{60FEF283-DBC6-48D0-B39C-7890CB6D143A}">
      <dgm:prSet phldrT="[Text]" custT="1"/>
      <dgm:spPr>
        <a:solidFill>
          <a:schemeClr val="tx2">
            <a:alpha val="90000"/>
          </a:schemeClr>
        </a:solidFill>
      </dgm:spPr>
      <dgm:t>
        <a:bodyPr/>
        <a:lstStyle/>
        <a:p>
          <a:r>
            <a:rPr lang="cs-CZ" sz="2400" dirty="0"/>
            <a:t>101 060 </a:t>
          </a:r>
          <a:r>
            <a:rPr lang="cs-CZ" sz="2400" b="1" dirty="0"/>
            <a:t>Počet podporovaných mikropodniků, malých a středních podniků</a:t>
          </a:r>
          <a:r>
            <a:rPr lang="cs-CZ" sz="2400" dirty="0"/>
            <a:t> (včetně družstevních podniků a sociálních podniků)</a:t>
          </a:r>
        </a:p>
      </dgm:t>
    </dgm:pt>
    <dgm:pt modelId="{8BD41ABE-70D6-41B3-9ACD-8DCDA617E7DD}" type="parTrans" cxnId="{C7719F41-2ADE-464F-A58C-9F6DA7458759}">
      <dgm:prSet/>
      <dgm:spPr/>
      <dgm:t>
        <a:bodyPr/>
        <a:lstStyle/>
        <a:p>
          <a:endParaRPr lang="cs-CZ"/>
        </a:p>
      </dgm:t>
    </dgm:pt>
    <dgm:pt modelId="{85878A28-93D4-40FE-9AEC-50CFB1DAFDDC}" type="sibTrans" cxnId="{C7719F41-2ADE-464F-A58C-9F6DA7458759}">
      <dgm:prSet/>
      <dgm:spPr/>
      <dgm:t>
        <a:bodyPr/>
        <a:lstStyle/>
        <a:p>
          <a:endParaRPr lang="cs-CZ"/>
        </a:p>
      </dgm:t>
    </dgm:pt>
    <dgm:pt modelId="{DC0FAE5B-D755-4DF1-890E-145B0FABA0B5}">
      <dgm:prSet phldrT="[Text]"/>
      <dgm:spPr/>
      <dgm:t>
        <a:bodyPr/>
        <a:lstStyle/>
        <a:p>
          <a:r>
            <a:rPr lang="cs-CZ" b="1" dirty="0"/>
            <a:t>Výsledkové bez závazku</a:t>
          </a:r>
        </a:p>
      </dgm:t>
    </dgm:pt>
    <dgm:pt modelId="{E6CF0DE1-A9B6-444E-ABC2-CCC4F2FC11BB}" type="parTrans" cxnId="{15771D4C-9038-4A2D-AF5A-C861808C3F9D}">
      <dgm:prSet/>
      <dgm:spPr/>
      <dgm:t>
        <a:bodyPr/>
        <a:lstStyle/>
        <a:p>
          <a:endParaRPr lang="cs-CZ"/>
        </a:p>
      </dgm:t>
    </dgm:pt>
    <dgm:pt modelId="{D99A0404-AB44-4A18-986D-C884A07E81E6}" type="sibTrans" cxnId="{15771D4C-9038-4A2D-AF5A-C861808C3F9D}">
      <dgm:prSet/>
      <dgm:spPr/>
      <dgm:t>
        <a:bodyPr/>
        <a:lstStyle/>
        <a:p>
          <a:endParaRPr lang="cs-CZ"/>
        </a:p>
      </dgm:t>
    </dgm:pt>
    <dgm:pt modelId="{C6A10C1D-1641-4DBB-9148-A79392731EAF}">
      <dgm:prSet phldrT="[Text]" custT="1"/>
      <dgm:spPr>
        <a:solidFill>
          <a:schemeClr val="tx2">
            <a:alpha val="90000"/>
          </a:schemeClr>
        </a:solidFill>
      </dgm:spPr>
      <dgm:t>
        <a:bodyPr/>
        <a:lstStyle/>
        <a:p>
          <a:r>
            <a:rPr lang="cs-CZ" sz="2400" dirty="0"/>
            <a:t>626 000 </a:t>
          </a:r>
          <a:r>
            <a:rPr lang="cs-CZ" sz="2400" b="1" dirty="0"/>
            <a:t>Účastníci, kteří získali kvalifikaci po ukončení své účasti</a:t>
          </a:r>
        </a:p>
      </dgm:t>
    </dgm:pt>
    <dgm:pt modelId="{722C04C6-C046-4AF9-9350-695380803CA4}" type="parTrans" cxnId="{BA538558-AC19-496D-B834-8BD5F854D693}">
      <dgm:prSet/>
      <dgm:spPr/>
      <dgm:t>
        <a:bodyPr/>
        <a:lstStyle/>
        <a:p>
          <a:endParaRPr lang="cs-CZ"/>
        </a:p>
      </dgm:t>
    </dgm:pt>
    <dgm:pt modelId="{CC37B67D-ABD1-48A6-B341-9D5F6581D5F5}" type="sibTrans" cxnId="{BA538558-AC19-496D-B834-8BD5F854D693}">
      <dgm:prSet/>
      <dgm:spPr/>
      <dgm:t>
        <a:bodyPr/>
        <a:lstStyle/>
        <a:p>
          <a:endParaRPr lang="cs-CZ"/>
        </a:p>
      </dgm:t>
    </dgm:pt>
    <dgm:pt modelId="{FE07C535-C48A-44EF-8D84-6B7923FCB393}">
      <dgm:prSet phldrT="[Text]" custT="1"/>
      <dgm:spPr>
        <a:solidFill>
          <a:schemeClr val="tx2">
            <a:alpha val="90000"/>
          </a:schemeClr>
        </a:solidFill>
      </dgm:spPr>
      <dgm:t>
        <a:bodyPr/>
        <a:lstStyle/>
        <a:p>
          <a:r>
            <a:rPr lang="cs-CZ" sz="2400" dirty="0"/>
            <a:t>607 002 </a:t>
          </a:r>
          <a:r>
            <a:rPr lang="cs-CZ" sz="2400" b="1" dirty="0"/>
            <a:t>Účastníci ve věku 55 let a více</a:t>
          </a:r>
        </a:p>
      </dgm:t>
    </dgm:pt>
    <dgm:pt modelId="{E2A01BFD-6C18-4FBB-8EBA-6E045DA2C2E4}" type="parTrans" cxnId="{28E5A033-6DE8-4D45-991C-472902EC615D}">
      <dgm:prSet/>
      <dgm:spPr/>
      <dgm:t>
        <a:bodyPr/>
        <a:lstStyle/>
        <a:p>
          <a:endParaRPr lang="cs-CZ"/>
        </a:p>
      </dgm:t>
    </dgm:pt>
    <dgm:pt modelId="{465795E4-D50F-4CE5-9103-031F4EE9B509}" type="sibTrans" cxnId="{28E5A033-6DE8-4D45-991C-472902EC615D}">
      <dgm:prSet/>
      <dgm:spPr/>
      <dgm:t>
        <a:bodyPr/>
        <a:lstStyle/>
        <a:p>
          <a:endParaRPr lang="cs-CZ"/>
        </a:p>
      </dgm:t>
    </dgm:pt>
    <dgm:pt modelId="{2589876F-A8A8-4310-9023-8B11AC48928E}" type="pres">
      <dgm:prSet presAssocID="{54CE76E1-B0C2-40CF-8C5A-473E777B6FD6}" presName="Name0" presStyleCnt="0">
        <dgm:presLayoutVars>
          <dgm:dir/>
          <dgm:animLvl val="lvl"/>
          <dgm:resizeHandles/>
        </dgm:presLayoutVars>
      </dgm:prSet>
      <dgm:spPr/>
    </dgm:pt>
    <dgm:pt modelId="{683D2A9B-175A-4FF6-89B6-2BAD83154BF8}" type="pres">
      <dgm:prSet presAssocID="{7CF7ED76-3633-44B4-8B8F-2CEE518984CD}" presName="linNode" presStyleCnt="0"/>
      <dgm:spPr/>
    </dgm:pt>
    <dgm:pt modelId="{D418FD6A-C855-450C-8426-C2BBB2166330}" type="pres">
      <dgm:prSet presAssocID="{7CF7ED76-3633-44B4-8B8F-2CEE518984CD}" presName="parentShp" presStyleLbl="node1" presStyleIdx="0" presStyleCnt="2" custScaleX="60596" custScaleY="114594" custLinFactNeighborX="-1534" custLinFactNeighborY="-437">
        <dgm:presLayoutVars>
          <dgm:bulletEnabled val="1"/>
        </dgm:presLayoutVars>
      </dgm:prSet>
      <dgm:spPr/>
    </dgm:pt>
    <dgm:pt modelId="{4C6FF518-A425-4CDC-A343-3EBB3B6BCD84}" type="pres">
      <dgm:prSet presAssocID="{7CF7ED76-3633-44B4-8B8F-2CEE518984CD}" presName="childShp" presStyleLbl="bgAccFollowNode1" presStyleIdx="0" presStyleCnt="2" custScaleX="128406" custScaleY="143855" custLinFactNeighborX="5689" custLinFactNeighborY="883">
        <dgm:presLayoutVars>
          <dgm:bulletEnabled val="1"/>
        </dgm:presLayoutVars>
      </dgm:prSet>
      <dgm:spPr/>
    </dgm:pt>
    <dgm:pt modelId="{F53F9E88-C83D-49FF-8A37-E22AF1CD927F}" type="pres">
      <dgm:prSet presAssocID="{2F2918C6-1B26-4F95-8B3B-8178814E49F4}" presName="spacing" presStyleCnt="0"/>
      <dgm:spPr/>
    </dgm:pt>
    <dgm:pt modelId="{236F7A16-CF1C-4335-AC6B-DEEC67BFD653}" type="pres">
      <dgm:prSet presAssocID="{DC0FAE5B-D755-4DF1-890E-145B0FABA0B5}" presName="linNode" presStyleCnt="0"/>
      <dgm:spPr/>
    </dgm:pt>
    <dgm:pt modelId="{CC98A87C-1681-48AC-87A9-FE657B1A94CC}" type="pres">
      <dgm:prSet presAssocID="{DC0FAE5B-D755-4DF1-890E-145B0FABA0B5}" presName="parentShp" presStyleLbl="node1" presStyleIdx="1" presStyleCnt="2" custScaleX="58125" custScaleY="48439" custLinFactNeighborX="-13962" custLinFactNeighborY="-3658">
        <dgm:presLayoutVars>
          <dgm:bulletEnabled val="1"/>
        </dgm:presLayoutVars>
      </dgm:prSet>
      <dgm:spPr/>
    </dgm:pt>
    <dgm:pt modelId="{F58B9B54-2D7E-4FB1-B29F-562E6C206233}" type="pres">
      <dgm:prSet presAssocID="{DC0FAE5B-D755-4DF1-890E-145B0FABA0B5}" presName="childShp" presStyleLbl="bgAccFollowNode1" presStyleIdx="1" presStyleCnt="2" custScaleX="125097" custScaleY="57844" custLinFactNeighborX="-142" custLinFactNeighborY="-3232">
        <dgm:presLayoutVars>
          <dgm:bulletEnabled val="1"/>
        </dgm:presLayoutVars>
      </dgm:prSet>
      <dgm:spPr/>
    </dgm:pt>
  </dgm:ptLst>
  <dgm:cxnLst>
    <dgm:cxn modelId="{1926170F-3B42-46D1-8270-3E6B26F6E7E9}" type="presOf" srcId="{DC0FAE5B-D755-4DF1-890E-145B0FABA0B5}" destId="{CC98A87C-1681-48AC-87A9-FE657B1A94CC}" srcOrd="0" destOrd="0" presId="urn:microsoft.com/office/officeart/2005/8/layout/vList6"/>
    <dgm:cxn modelId="{28E5A033-6DE8-4D45-991C-472902EC615D}" srcId="{7CF7ED76-3633-44B4-8B8F-2CEE518984CD}" destId="{FE07C535-C48A-44EF-8D84-6B7923FCB393}" srcOrd="1" destOrd="0" parTransId="{E2A01BFD-6C18-4FBB-8EBA-6E045DA2C2E4}" sibTransId="{465795E4-D50F-4CE5-9103-031F4EE9B509}"/>
    <dgm:cxn modelId="{05BB3536-8ADC-4841-9F77-598C03FF1662}" srcId="{7CF7ED76-3633-44B4-8B8F-2CEE518984CD}" destId="{17EBA813-9867-4FD9-8168-DCDF7984CFF8}" srcOrd="0" destOrd="0" parTransId="{576CC3BD-6A73-4802-917A-40C785A07C76}" sibTransId="{3190F349-1A6D-4485-8694-8180D4D45434}"/>
    <dgm:cxn modelId="{C7719F41-2ADE-464F-A58C-9F6DA7458759}" srcId="{7CF7ED76-3633-44B4-8B8F-2CEE518984CD}" destId="{60FEF283-DBC6-48D0-B39C-7890CB6D143A}" srcOrd="2" destOrd="0" parTransId="{8BD41ABE-70D6-41B3-9ACD-8DCDA617E7DD}" sibTransId="{85878A28-93D4-40FE-9AEC-50CFB1DAFDDC}"/>
    <dgm:cxn modelId="{15771D4C-9038-4A2D-AF5A-C861808C3F9D}" srcId="{54CE76E1-B0C2-40CF-8C5A-473E777B6FD6}" destId="{DC0FAE5B-D755-4DF1-890E-145B0FABA0B5}" srcOrd="1" destOrd="0" parTransId="{E6CF0DE1-A9B6-444E-ABC2-CCC4F2FC11BB}" sibTransId="{D99A0404-AB44-4A18-986D-C884A07E81E6}"/>
    <dgm:cxn modelId="{BA538558-AC19-496D-B834-8BD5F854D693}" srcId="{DC0FAE5B-D755-4DF1-890E-145B0FABA0B5}" destId="{C6A10C1D-1641-4DBB-9148-A79392731EAF}" srcOrd="0" destOrd="0" parTransId="{722C04C6-C046-4AF9-9350-695380803CA4}" sibTransId="{CC37B67D-ABD1-48A6-B341-9D5F6581D5F5}"/>
    <dgm:cxn modelId="{9733DF90-E5FA-41C1-994C-E3BD31410B18}" type="presOf" srcId="{7CF7ED76-3633-44B4-8B8F-2CEE518984CD}" destId="{D418FD6A-C855-450C-8426-C2BBB2166330}" srcOrd="0" destOrd="0" presId="urn:microsoft.com/office/officeart/2005/8/layout/vList6"/>
    <dgm:cxn modelId="{5F9C7C98-5060-4066-A251-03F6A9427865}" type="presOf" srcId="{17EBA813-9867-4FD9-8168-DCDF7984CFF8}" destId="{4C6FF518-A425-4CDC-A343-3EBB3B6BCD84}" srcOrd="0" destOrd="0" presId="urn:microsoft.com/office/officeart/2005/8/layout/vList6"/>
    <dgm:cxn modelId="{F8A3A5A1-FE52-4679-984F-E3ADFC6911A2}" type="presOf" srcId="{FE07C535-C48A-44EF-8D84-6B7923FCB393}" destId="{4C6FF518-A425-4CDC-A343-3EBB3B6BCD84}" srcOrd="0" destOrd="1" presId="urn:microsoft.com/office/officeart/2005/8/layout/vList6"/>
    <dgm:cxn modelId="{D74ACBA2-A5AD-47EF-B189-3B6127B09438}" srcId="{54CE76E1-B0C2-40CF-8C5A-473E777B6FD6}" destId="{7CF7ED76-3633-44B4-8B8F-2CEE518984CD}" srcOrd="0" destOrd="0" parTransId="{2694C1FD-7E15-4624-915C-C907A5EBEB59}" sibTransId="{2F2918C6-1B26-4F95-8B3B-8178814E49F4}"/>
    <dgm:cxn modelId="{74727AAE-4C05-455B-94CE-014B0AED2BA9}" type="presOf" srcId="{60FEF283-DBC6-48D0-B39C-7890CB6D143A}" destId="{4C6FF518-A425-4CDC-A343-3EBB3B6BCD84}" srcOrd="0" destOrd="2" presId="urn:microsoft.com/office/officeart/2005/8/layout/vList6"/>
    <dgm:cxn modelId="{69CAE9C8-B72E-46F2-A1CB-5D6E574C4A11}" type="presOf" srcId="{54CE76E1-B0C2-40CF-8C5A-473E777B6FD6}" destId="{2589876F-A8A8-4310-9023-8B11AC48928E}" srcOrd="0" destOrd="0" presId="urn:microsoft.com/office/officeart/2005/8/layout/vList6"/>
    <dgm:cxn modelId="{7806CDFA-9699-4E5D-AA8C-0B7E001EAAD8}" type="presOf" srcId="{C6A10C1D-1641-4DBB-9148-A79392731EAF}" destId="{F58B9B54-2D7E-4FB1-B29F-562E6C206233}" srcOrd="0" destOrd="0" presId="urn:microsoft.com/office/officeart/2005/8/layout/vList6"/>
    <dgm:cxn modelId="{17BCA436-9730-4509-BC79-6C4D97A815DF}" type="presParOf" srcId="{2589876F-A8A8-4310-9023-8B11AC48928E}" destId="{683D2A9B-175A-4FF6-89B6-2BAD83154BF8}" srcOrd="0" destOrd="0" presId="urn:microsoft.com/office/officeart/2005/8/layout/vList6"/>
    <dgm:cxn modelId="{3C4451D4-27CD-4AFD-B413-89CD44F680D6}" type="presParOf" srcId="{683D2A9B-175A-4FF6-89B6-2BAD83154BF8}" destId="{D418FD6A-C855-450C-8426-C2BBB2166330}" srcOrd="0" destOrd="0" presId="urn:microsoft.com/office/officeart/2005/8/layout/vList6"/>
    <dgm:cxn modelId="{7B57C91A-1AA7-45C2-BB17-1FC2E08371B6}" type="presParOf" srcId="{683D2A9B-175A-4FF6-89B6-2BAD83154BF8}" destId="{4C6FF518-A425-4CDC-A343-3EBB3B6BCD84}" srcOrd="1" destOrd="0" presId="urn:microsoft.com/office/officeart/2005/8/layout/vList6"/>
    <dgm:cxn modelId="{6E8E440F-592C-403D-A860-816D67A77148}" type="presParOf" srcId="{2589876F-A8A8-4310-9023-8B11AC48928E}" destId="{F53F9E88-C83D-49FF-8A37-E22AF1CD927F}" srcOrd="1" destOrd="0" presId="urn:microsoft.com/office/officeart/2005/8/layout/vList6"/>
    <dgm:cxn modelId="{0EF3A65F-855C-4190-8BE6-91CFC0FAE875}" type="presParOf" srcId="{2589876F-A8A8-4310-9023-8B11AC48928E}" destId="{236F7A16-CF1C-4335-AC6B-DEEC67BFD653}" srcOrd="2" destOrd="0" presId="urn:microsoft.com/office/officeart/2005/8/layout/vList6"/>
    <dgm:cxn modelId="{3467FD3B-7861-4EA0-A5DC-540CB30B4AE3}" type="presParOf" srcId="{236F7A16-CF1C-4335-AC6B-DEEC67BFD653}" destId="{CC98A87C-1681-48AC-87A9-FE657B1A94CC}" srcOrd="0" destOrd="0" presId="urn:microsoft.com/office/officeart/2005/8/layout/vList6"/>
    <dgm:cxn modelId="{D475DF99-E04F-4AB4-8E14-5809680FDFAC}" type="presParOf" srcId="{236F7A16-CF1C-4335-AC6B-DEEC67BFD653}" destId="{F58B9B54-2D7E-4FB1-B29F-562E6C206233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D96904-DD0B-4488-B5B4-5B065B5B6760}">
      <dsp:nvSpPr>
        <dsp:cNvPr id="0" name=""/>
        <dsp:cNvSpPr/>
      </dsp:nvSpPr>
      <dsp:spPr>
        <a:xfrm>
          <a:off x="4319568" y="3999292"/>
          <a:ext cx="435705" cy="8905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17852" y="0"/>
              </a:lnTo>
              <a:lnTo>
                <a:pt x="217852" y="890513"/>
              </a:lnTo>
              <a:lnTo>
                <a:pt x="435705" y="89051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500" kern="1200"/>
        </a:p>
      </dsp:txBody>
      <dsp:txXfrm>
        <a:off x="4512636" y="4419764"/>
        <a:ext cx="49569" cy="49569"/>
      </dsp:txXfrm>
    </dsp:sp>
    <dsp:sp modelId="{58DE2562-F1AA-4911-AA34-41C5E7C70E18}">
      <dsp:nvSpPr>
        <dsp:cNvPr id="0" name=""/>
        <dsp:cNvSpPr/>
      </dsp:nvSpPr>
      <dsp:spPr>
        <a:xfrm>
          <a:off x="4319568" y="3999292"/>
          <a:ext cx="423487" cy="2159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11743" y="0"/>
              </a:lnTo>
              <a:lnTo>
                <a:pt x="211743" y="215997"/>
              </a:lnTo>
              <a:lnTo>
                <a:pt x="423487" y="21599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500" kern="1200"/>
        </a:p>
      </dsp:txBody>
      <dsp:txXfrm>
        <a:off x="4519427" y="4095406"/>
        <a:ext cx="23769" cy="23769"/>
      </dsp:txXfrm>
    </dsp:sp>
    <dsp:sp modelId="{64A321DD-9BFF-445F-AC93-600BE3144352}">
      <dsp:nvSpPr>
        <dsp:cNvPr id="0" name=""/>
        <dsp:cNvSpPr/>
      </dsp:nvSpPr>
      <dsp:spPr>
        <a:xfrm>
          <a:off x="4319568" y="3119356"/>
          <a:ext cx="120316" cy="879936"/>
        </a:xfrm>
        <a:custGeom>
          <a:avLst/>
          <a:gdLst/>
          <a:ahLst/>
          <a:cxnLst/>
          <a:rect l="0" t="0" r="0" b="0"/>
          <a:pathLst>
            <a:path>
              <a:moveTo>
                <a:pt x="0" y="879936"/>
              </a:moveTo>
              <a:lnTo>
                <a:pt x="60158" y="879936"/>
              </a:lnTo>
              <a:lnTo>
                <a:pt x="60158" y="0"/>
              </a:lnTo>
              <a:lnTo>
                <a:pt x="120316" y="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500" kern="1200"/>
        </a:p>
      </dsp:txBody>
      <dsp:txXfrm>
        <a:off x="4357523" y="3537121"/>
        <a:ext cx="44406" cy="44406"/>
      </dsp:txXfrm>
    </dsp:sp>
    <dsp:sp modelId="{6F10AA9D-C2C2-4938-8E65-2492B5B53192}">
      <dsp:nvSpPr>
        <dsp:cNvPr id="0" name=""/>
        <dsp:cNvSpPr/>
      </dsp:nvSpPr>
      <dsp:spPr>
        <a:xfrm>
          <a:off x="1812252" y="2024457"/>
          <a:ext cx="453778" cy="19748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26889" y="0"/>
              </a:lnTo>
              <a:lnTo>
                <a:pt x="226889" y="1974835"/>
              </a:lnTo>
              <a:lnTo>
                <a:pt x="453778" y="197483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700" kern="1200"/>
        </a:p>
      </dsp:txBody>
      <dsp:txXfrm>
        <a:off x="1988484" y="2961217"/>
        <a:ext cx="101314" cy="101314"/>
      </dsp:txXfrm>
    </dsp:sp>
    <dsp:sp modelId="{99082F8E-39F7-4181-8911-73044DDFE8E1}">
      <dsp:nvSpPr>
        <dsp:cNvPr id="0" name=""/>
        <dsp:cNvSpPr/>
      </dsp:nvSpPr>
      <dsp:spPr>
        <a:xfrm>
          <a:off x="4290094" y="1992259"/>
          <a:ext cx="160088" cy="397836"/>
        </a:xfrm>
        <a:custGeom>
          <a:avLst/>
          <a:gdLst/>
          <a:ahLst/>
          <a:cxnLst/>
          <a:rect l="0" t="0" r="0" b="0"/>
          <a:pathLst>
            <a:path>
              <a:moveTo>
                <a:pt x="0" y="397836"/>
              </a:moveTo>
              <a:lnTo>
                <a:pt x="80044" y="397836"/>
              </a:lnTo>
              <a:lnTo>
                <a:pt x="80044" y="0"/>
              </a:lnTo>
              <a:lnTo>
                <a:pt x="160088" y="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500" kern="1200"/>
        </a:p>
      </dsp:txBody>
      <dsp:txXfrm>
        <a:off x="4359417" y="2180457"/>
        <a:ext cx="21441" cy="21441"/>
      </dsp:txXfrm>
    </dsp:sp>
    <dsp:sp modelId="{D621CFAC-1D28-4B84-B4DD-9D23CD740A6F}">
      <dsp:nvSpPr>
        <dsp:cNvPr id="0" name=""/>
        <dsp:cNvSpPr/>
      </dsp:nvSpPr>
      <dsp:spPr>
        <a:xfrm>
          <a:off x="1812252" y="2024457"/>
          <a:ext cx="453778" cy="3656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26889" y="0"/>
              </a:lnTo>
              <a:lnTo>
                <a:pt x="226889" y="365639"/>
              </a:lnTo>
              <a:lnTo>
                <a:pt x="453778" y="36563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500" kern="1200"/>
        </a:p>
      </dsp:txBody>
      <dsp:txXfrm>
        <a:off x="2024573" y="2192708"/>
        <a:ext cx="29137" cy="29137"/>
      </dsp:txXfrm>
    </dsp:sp>
    <dsp:sp modelId="{8EB183FC-4B5E-450C-9AD4-2693647D76D1}">
      <dsp:nvSpPr>
        <dsp:cNvPr id="0" name=""/>
        <dsp:cNvSpPr/>
      </dsp:nvSpPr>
      <dsp:spPr>
        <a:xfrm>
          <a:off x="4255151" y="691025"/>
          <a:ext cx="13775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74050"/>
              </a:moveTo>
              <a:lnTo>
                <a:pt x="68876" y="74050"/>
              </a:lnTo>
              <a:lnTo>
                <a:pt x="68876" y="45720"/>
              </a:lnTo>
              <a:lnTo>
                <a:pt x="137753" y="4572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500" kern="1200"/>
        </a:p>
      </dsp:txBody>
      <dsp:txXfrm>
        <a:off x="4320512" y="733229"/>
        <a:ext cx="7031" cy="7031"/>
      </dsp:txXfrm>
    </dsp:sp>
    <dsp:sp modelId="{4EEA727B-1D8D-474F-B184-F35A5C09C2EA}">
      <dsp:nvSpPr>
        <dsp:cNvPr id="0" name=""/>
        <dsp:cNvSpPr/>
      </dsp:nvSpPr>
      <dsp:spPr>
        <a:xfrm>
          <a:off x="1812252" y="765075"/>
          <a:ext cx="453778" cy="1259381"/>
        </a:xfrm>
        <a:custGeom>
          <a:avLst/>
          <a:gdLst/>
          <a:ahLst/>
          <a:cxnLst/>
          <a:rect l="0" t="0" r="0" b="0"/>
          <a:pathLst>
            <a:path>
              <a:moveTo>
                <a:pt x="0" y="1259381"/>
              </a:moveTo>
              <a:lnTo>
                <a:pt x="226889" y="1259381"/>
              </a:lnTo>
              <a:lnTo>
                <a:pt x="226889" y="0"/>
              </a:lnTo>
              <a:lnTo>
                <a:pt x="453778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500" kern="1200"/>
        </a:p>
      </dsp:txBody>
      <dsp:txXfrm>
        <a:off x="2005676" y="1361300"/>
        <a:ext cx="66932" cy="66932"/>
      </dsp:txXfrm>
    </dsp:sp>
    <dsp:sp modelId="{D1960FBE-ADD5-4288-91E7-BBDDE09F9235}">
      <dsp:nvSpPr>
        <dsp:cNvPr id="0" name=""/>
        <dsp:cNvSpPr/>
      </dsp:nvSpPr>
      <dsp:spPr>
        <a:xfrm>
          <a:off x="635040" y="1534084"/>
          <a:ext cx="1373678" cy="980746"/>
        </a:xfrm>
        <a:prstGeom prst="rect">
          <a:avLst/>
        </a:prstGeom>
        <a:solidFill>
          <a:srgbClr val="AFDDFA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400" kern="1200" dirty="0">
              <a:solidFill>
                <a:srgbClr val="084A8B"/>
              </a:solidFill>
            </a:rPr>
            <a:t>Cílové skupiny</a:t>
          </a:r>
        </a:p>
      </dsp:txBody>
      <dsp:txXfrm>
        <a:off x="635040" y="1534084"/>
        <a:ext cx="1373678" cy="980746"/>
      </dsp:txXfrm>
    </dsp:sp>
    <dsp:sp modelId="{099050CB-C73E-4F12-BB10-F755F3C94B71}">
      <dsp:nvSpPr>
        <dsp:cNvPr id="0" name=""/>
        <dsp:cNvSpPr/>
      </dsp:nvSpPr>
      <dsp:spPr>
        <a:xfrm>
          <a:off x="2266031" y="28306"/>
          <a:ext cx="1989119" cy="1473537"/>
        </a:xfrm>
        <a:prstGeom prst="rect">
          <a:avLst/>
        </a:prstGeom>
        <a:solidFill>
          <a:srgbClr val="AFDDFA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>
              <a:solidFill>
                <a:srgbClr val="084A8B"/>
              </a:solidFill>
            </a:rPr>
            <a:t>Zaměstnanci členských subjektů příjemce nebo členských subjektů kolektivního člena příjemce</a:t>
          </a:r>
        </a:p>
      </dsp:txBody>
      <dsp:txXfrm>
        <a:off x="2266031" y="28306"/>
        <a:ext cx="1989119" cy="1473537"/>
      </dsp:txXfrm>
    </dsp:sp>
    <dsp:sp modelId="{5AA51C9F-38BD-42CA-B39E-6642F8D5BF35}">
      <dsp:nvSpPr>
        <dsp:cNvPr id="0" name=""/>
        <dsp:cNvSpPr/>
      </dsp:nvSpPr>
      <dsp:spPr>
        <a:xfrm>
          <a:off x="4392904" y="0"/>
          <a:ext cx="3597613" cy="1473490"/>
        </a:xfrm>
        <a:prstGeom prst="rect">
          <a:avLst/>
        </a:prstGeom>
        <a:solidFill>
          <a:srgbClr val="AFDDFA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cs-CZ" sz="1600" kern="1200" dirty="0">
              <a:solidFill>
                <a:srgbClr val="084A8B"/>
              </a:solidFill>
            </a:rPr>
            <a:t>Obchodní korporace vymezené zákonem č. 90/2012 Sb.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cs-CZ" sz="1600" kern="1200" dirty="0">
              <a:solidFill>
                <a:srgbClr val="084A8B"/>
              </a:solidFill>
            </a:rPr>
            <a:t>Osoby samostatně výdělečně činné dle zákona č. 155/1995 Sb.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pl-PL" sz="1600" kern="1200" dirty="0">
              <a:solidFill>
                <a:srgbClr val="084A8B"/>
              </a:solidFill>
            </a:rPr>
            <a:t>Státní podniky dle zákona č. 77/1997 Sb.</a:t>
          </a:r>
          <a:endParaRPr lang="cs-CZ" sz="1600" kern="1200" dirty="0">
            <a:solidFill>
              <a:srgbClr val="084A8B"/>
            </a:solidFill>
          </a:endParaRPr>
        </a:p>
      </dsp:txBody>
      <dsp:txXfrm>
        <a:off x="4392904" y="0"/>
        <a:ext cx="3597613" cy="1473490"/>
      </dsp:txXfrm>
    </dsp:sp>
    <dsp:sp modelId="{7EF429D3-34B1-4B7B-A2CA-30587496F140}">
      <dsp:nvSpPr>
        <dsp:cNvPr id="0" name=""/>
        <dsp:cNvSpPr/>
      </dsp:nvSpPr>
      <dsp:spPr>
        <a:xfrm>
          <a:off x="2266031" y="1761719"/>
          <a:ext cx="2024062" cy="1256755"/>
        </a:xfrm>
        <a:prstGeom prst="rect">
          <a:avLst/>
        </a:prstGeom>
        <a:solidFill>
          <a:srgbClr val="AFDDFA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>
              <a:solidFill>
                <a:srgbClr val="084A8B"/>
              </a:solidFill>
            </a:rPr>
            <a:t>Členské subjekty příjemce nebo členské subjekty kolektivního člena příjemce</a:t>
          </a:r>
        </a:p>
      </dsp:txBody>
      <dsp:txXfrm>
        <a:off x="2266031" y="1761719"/>
        <a:ext cx="2024062" cy="1256755"/>
      </dsp:txXfrm>
    </dsp:sp>
    <dsp:sp modelId="{70EDD6AD-2B92-4C17-BEFA-26E8CFB6EE87}">
      <dsp:nvSpPr>
        <dsp:cNvPr id="0" name=""/>
        <dsp:cNvSpPr/>
      </dsp:nvSpPr>
      <dsp:spPr>
        <a:xfrm>
          <a:off x="4450182" y="1742873"/>
          <a:ext cx="3494301" cy="498773"/>
        </a:xfrm>
        <a:prstGeom prst="rect">
          <a:avLst/>
        </a:prstGeom>
        <a:solidFill>
          <a:srgbClr val="AFDDFA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 dirty="0">
              <a:solidFill>
                <a:srgbClr val="084A8B"/>
              </a:solidFill>
            </a:rPr>
            <a:t>Osoby samostatně výdělečně činné dle zákona č. 155/1995 </a:t>
          </a:r>
          <a:r>
            <a:rPr lang="cs-CZ" sz="1600" kern="1200" dirty="0" err="1">
              <a:solidFill>
                <a:srgbClr val="084A8B"/>
              </a:solidFill>
            </a:rPr>
            <a:t>Sb</a:t>
          </a:r>
          <a:endParaRPr lang="cs-CZ" sz="1600" kern="1200" dirty="0">
            <a:solidFill>
              <a:srgbClr val="084A8B"/>
            </a:solidFill>
          </a:endParaRPr>
        </a:p>
      </dsp:txBody>
      <dsp:txXfrm>
        <a:off x="4450182" y="1742873"/>
        <a:ext cx="3494301" cy="498773"/>
      </dsp:txXfrm>
    </dsp:sp>
    <dsp:sp modelId="{3B84AE1F-AB86-439F-B785-D33DD41E3393}">
      <dsp:nvSpPr>
        <dsp:cNvPr id="0" name=""/>
        <dsp:cNvSpPr/>
      </dsp:nvSpPr>
      <dsp:spPr>
        <a:xfrm>
          <a:off x="2266031" y="3654908"/>
          <a:ext cx="2053536" cy="68876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/>
            <a:t>Z cílových skupin vyloučeni</a:t>
          </a:r>
        </a:p>
      </dsp:txBody>
      <dsp:txXfrm>
        <a:off x="2266031" y="3654908"/>
        <a:ext cx="2053536" cy="688767"/>
      </dsp:txXfrm>
    </dsp:sp>
    <dsp:sp modelId="{C9650965-8108-4E03-B7CE-AB6E464CFBCD}">
      <dsp:nvSpPr>
        <dsp:cNvPr id="0" name=""/>
        <dsp:cNvSpPr/>
      </dsp:nvSpPr>
      <dsp:spPr>
        <a:xfrm>
          <a:off x="4439884" y="2474864"/>
          <a:ext cx="3533711" cy="128898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 dirty="0"/>
            <a:t>Zaměstnanci subjektů, kterým byla poskytnuta veřejná podpora/podpora de minimis v projektech v rámci tematických výzev zaměřených na vzdělávání ve firmách v Operačním programu Spravedlivá transformace</a:t>
          </a:r>
        </a:p>
      </dsp:txBody>
      <dsp:txXfrm>
        <a:off x="4439884" y="2474864"/>
        <a:ext cx="3533711" cy="1288982"/>
      </dsp:txXfrm>
    </dsp:sp>
    <dsp:sp modelId="{0EAEA51D-5D12-412E-BB18-6E62A0EA3F53}">
      <dsp:nvSpPr>
        <dsp:cNvPr id="0" name=""/>
        <dsp:cNvSpPr/>
      </dsp:nvSpPr>
      <dsp:spPr>
        <a:xfrm>
          <a:off x="4743055" y="3911656"/>
          <a:ext cx="3575681" cy="60726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 dirty="0"/>
            <a:t>Zaměstnanci škol a školských zařízení zapsaných ve školském rejstříku</a:t>
          </a:r>
        </a:p>
      </dsp:txBody>
      <dsp:txXfrm>
        <a:off x="4743055" y="3911656"/>
        <a:ext cx="3575681" cy="607266"/>
      </dsp:txXfrm>
    </dsp:sp>
    <dsp:sp modelId="{075E104F-9B29-43AF-B56C-619CD55F2673}">
      <dsp:nvSpPr>
        <dsp:cNvPr id="0" name=""/>
        <dsp:cNvSpPr/>
      </dsp:nvSpPr>
      <dsp:spPr>
        <a:xfrm>
          <a:off x="4755273" y="4677674"/>
          <a:ext cx="1391586" cy="42426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 dirty="0"/>
            <a:t>DPČ, DPP</a:t>
          </a:r>
        </a:p>
      </dsp:txBody>
      <dsp:txXfrm>
        <a:off x="4755273" y="4677674"/>
        <a:ext cx="1391586" cy="42426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4FA45B-36FF-4E8F-A5C5-B2E5D0B8E9F0}">
      <dsp:nvSpPr>
        <dsp:cNvPr id="0" name=""/>
        <dsp:cNvSpPr/>
      </dsp:nvSpPr>
      <dsp:spPr>
        <a:xfrm>
          <a:off x="0" y="3848500"/>
          <a:ext cx="8100448" cy="126316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200" kern="1200" dirty="0"/>
            <a:t>Přidělení podpory</a:t>
          </a:r>
        </a:p>
      </dsp:txBody>
      <dsp:txXfrm>
        <a:off x="0" y="3848500"/>
        <a:ext cx="8100448" cy="682108"/>
      </dsp:txXfrm>
    </dsp:sp>
    <dsp:sp modelId="{02E723DB-9FAE-45E6-80FA-BED9A2EC7861}">
      <dsp:nvSpPr>
        <dsp:cNvPr id="0" name=""/>
        <dsp:cNvSpPr/>
      </dsp:nvSpPr>
      <dsp:spPr>
        <a:xfrm>
          <a:off x="2488" y="4505345"/>
          <a:ext cx="1980581" cy="58105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kern="1200" dirty="0"/>
            <a:t>Rozhodnutí o poskytnutí</a:t>
          </a:r>
        </a:p>
      </dsp:txBody>
      <dsp:txXfrm>
        <a:off x="2488" y="4505345"/>
        <a:ext cx="1980581" cy="581055"/>
      </dsp:txXfrm>
    </dsp:sp>
    <dsp:sp modelId="{4669948A-CE40-4DB1-A65D-14F7301790D7}">
      <dsp:nvSpPr>
        <dsp:cNvPr id="0" name=""/>
        <dsp:cNvSpPr/>
      </dsp:nvSpPr>
      <dsp:spPr>
        <a:xfrm>
          <a:off x="1983070" y="4505345"/>
          <a:ext cx="3057444" cy="58105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kern="1200"/>
            <a:t>Interní depeše</a:t>
          </a:r>
          <a:endParaRPr lang="cs-CZ" sz="1400" kern="1200" dirty="0"/>
        </a:p>
      </dsp:txBody>
      <dsp:txXfrm>
        <a:off x="1983070" y="4505345"/>
        <a:ext cx="3057444" cy="581055"/>
      </dsp:txXfrm>
    </dsp:sp>
    <dsp:sp modelId="{6C3490AD-1174-463A-ACB8-2281D32A0837}">
      <dsp:nvSpPr>
        <dsp:cNvPr id="0" name=""/>
        <dsp:cNvSpPr/>
      </dsp:nvSpPr>
      <dsp:spPr>
        <a:xfrm>
          <a:off x="5040514" y="4505345"/>
          <a:ext cx="3057444" cy="58105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kern="1200" dirty="0"/>
            <a:t>Zadání podpory de registru de minimis</a:t>
          </a:r>
        </a:p>
      </dsp:txBody>
      <dsp:txXfrm>
        <a:off x="5040514" y="4505345"/>
        <a:ext cx="3057444" cy="581055"/>
      </dsp:txXfrm>
    </dsp:sp>
    <dsp:sp modelId="{9CDB324D-17D2-4E46-B1E1-72E509E2B8EA}">
      <dsp:nvSpPr>
        <dsp:cNvPr id="0" name=""/>
        <dsp:cNvSpPr/>
      </dsp:nvSpPr>
      <dsp:spPr>
        <a:xfrm rot="10800000">
          <a:off x="0" y="1924702"/>
          <a:ext cx="8100448" cy="1942745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200" kern="1200" dirty="0"/>
            <a:t>Kontrola podkladů</a:t>
          </a:r>
        </a:p>
      </dsp:txBody>
      <dsp:txXfrm rot="-10800000">
        <a:off x="0" y="1924702"/>
        <a:ext cx="8100448" cy="681903"/>
      </dsp:txXfrm>
    </dsp:sp>
    <dsp:sp modelId="{184246D9-74BF-40F5-97EE-2EE4A899ECA9}">
      <dsp:nvSpPr>
        <dsp:cNvPr id="0" name=""/>
        <dsp:cNvSpPr/>
      </dsp:nvSpPr>
      <dsp:spPr>
        <a:xfrm>
          <a:off x="0" y="2606605"/>
          <a:ext cx="8100448" cy="58088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kern="1200" dirty="0"/>
            <a:t>Případné vrácení k opravě</a:t>
          </a:r>
        </a:p>
      </dsp:txBody>
      <dsp:txXfrm>
        <a:off x="0" y="2606605"/>
        <a:ext cx="8100448" cy="580881"/>
      </dsp:txXfrm>
    </dsp:sp>
    <dsp:sp modelId="{6ACE748D-C4C3-4B8A-AAA7-BCE66968B13F}">
      <dsp:nvSpPr>
        <dsp:cNvPr id="0" name=""/>
        <dsp:cNvSpPr/>
      </dsp:nvSpPr>
      <dsp:spPr>
        <a:xfrm rot="10800000">
          <a:off x="0" y="903"/>
          <a:ext cx="8100448" cy="1942745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200" kern="1200" dirty="0"/>
            <a:t>Žádost o posouzení a případné poskytnutí podpory de minimis</a:t>
          </a:r>
        </a:p>
      </dsp:txBody>
      <dsp:txXfrm rot="-10800000">
        <a:off x="0" y="903"/>
        <a:ext cx="8100448" cy="681903"/>
      </dsp:txXfrm>
    </dsp:sp>
    <dsp:sp modelId="{D852C8D2-01E6-49C8-A638-24ECA559163C}">
      <dsp:nvSpPr>
        <dsp:cNvPr id="0" name=""/>
        <dsp:cNvSpPr/>
      </dsp:nvSpPr>
      <dsp:spPr>
        <a:xfrm>
          <a:off x="3955" y="682807"/>
          <a:ext cx="2697512" cy="58088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kern="1200" dirty="0"/>
            <a:t>Příloha č. 1 Výpočet částky podpory pro zapojené subjekty</a:t>
          </a:r>
        </a:p>
      </dsp:txBody>
      <dsp:txXfrm>
        <a:off x="3955" y="682807"/>
        <a:ext cx="2697512" cy="580881"/>
      </dsp:txXfrm>
    </dsp:sp>
    <dsp:sp modelId="{11C3B476-64D2-4E1E-9E2A-C52A9A7669CB}">
      <dsp:nvSpPr>
        <dsp:cNvPr id="0" name=""/>
        <dsp:cNvSpPr/>
      </dsp:nvSpPr>
      <dsp:spPr>
        <a:xfrm>
          <a:off x="2701467" y="682807"/>
          <a:ext cx="2697512" cy="58088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kern="1200" dirty="0"/>
            <a:t>Příloha č. 2 Čestné prohlášení žadatele o podporu</a:t>
          </a:r>
        </a:p>
      </dsp:txBody>
      <dsp:txXfrm>
        <a:off x="2701467" y="682807"/>
        <a:ext cx="2697512" cy="580881"/>
      </dsp:txXfrm>
    </dsp:sp>
    <dsp:sp modelId="{E4494CA9-A288-4C96-B846-15A3883222D7}">
      <dsp:nvSpPr>
        <dsp:cNvPr id="0" name=""/>
        <dsp:cNvSpPr/>
      </dsp:nvSpPr>
      <dsp:spPr>
        <a:xfrm>
          <a:off x="5398980" y="682807"/>
          <a:ext cx="2697512" cy="58088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17780" rIns="99568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kern="1200" dirty="0"/>
            <a:t>Doklad o členství</a:t>
          </a:r>
        </a:p>
      </dsp:txBody>
      <dsp:txXfrm>
        <a:off x="5398980" y="682807"/>
        <a:ext cx="2697512" cy="58088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481CC6-E8FA-4245-8372-40824B420860}">
      <dsp:nvSpPr>
        <dsp:cNvPr id="0" name=""/>
        <dsp:cNvSpPr/>
      </dsp:nvSpPr>
      <dsp:spPr>
        <a:xfrm>
          <a:off x="0" y="0"/>
          <a:ext cx="8244250" cy="1496479"/>
        </a:xfrm>
        <a:prstGeom prst="roundRect">
          <a:avLst>
            <a:gd name="adj" fmla="val 10000"/>
          </a:avLst>
        </a:prstGeom>
        <a:solidFill>
          <a:schemeClr val="accent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b="1" kern="1200" dirty="0">
              <a:solidFill>
                <a:schemeClr val="accent1"/>
              </a:solidFill>
            </a:rPr>
            <a:t>Další profesní vzdělávání zaměstnanců </a:t>
          </a:r>
          <a:r>
            <a:rPr lang="cs-CZ" sz="1800" kern="1200" dirty="0">
              <a:solidFill>
                <a:schemeClr val="accent1"/>
              </a:solidFill>
            </a:rPr>
            <a:t>– </a:t>
          </a:r>
          <a:r>
            <a:rPr lang="cs-CZ" sz="1600" kern="1200" dirty="0">
              <a:solidFill>
                <a:schemeClr val="accent1"/>
              </a:solidFill>
            </a:rPr>
            <a:t>realizace vzdělávacích kurzů spojených s rozvíjením znalostí, schopností a dovedností</a:t>
          </a:r>
          <a:r>
            <a:rPr lang="pl-PL" sz="1600" kern="1200" dirty="0">
              <a:solidFill>
                <a:schemeClr val="accent1"/>
              </a:solidFill>
            </a:rPr>
            <a:t> v </a:t>
          </a:r>
          <a:r>
            <a:rPr lang="pl-PL" sz="1600" b="1" kern="1200" dirty="0">
              <a:solidFill>
                <a:schemeClr val="accent1"/>
              </a:solidFill>
            </a:rPr>
            <a:t>oblasti měkkých a manažerských dovedností, jazykového vzdělávání, technické a další odborné vzdělávání</a:t>
          </a:r>
          <a:endParaRPr lang="cs-CZ" sz="1600" b="1" kern="1200" dirty="0">
            <a:solidFill>
              <a:schemeClr val="accent1"/>
            </a:solidFill>
          </a:endParaRPr>
        </a:p>
      </dsp:txBody>
      <dsp:txXfrm>
        <a:off x="1798497" y="0"/>
        <a:ext cx="6445752" cy="1496479"/>
      </dsp:txXfrm>
    </dsp:sp>
    <dsp:sp modelId="{636BEDF8-0FA6-41EA-8B55-702BED91A2FB}">
      <dsp:nvSpPr>
        <dsp:cNvPr id="0" name=""/>
        <dsp:cNvSpPr/>
      </dsp:nvSpPr>
      <dsp:spPr>
        <a:xfrm>
          <a:off x="149647" y="149647"/>
          <a:ext cx="1648850" cy="1197183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 t="-16000" b="-16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477E00-FA04-4ECF-8105-81997CB510FD}">
      <dsp:nvSpPr>
        <dsp:cNvPr id="0" name=""/>
        <dsp:cNvSpPr/>
      </dsp:nvSpPr>
      <dsp:spPr>
        <a:xfrm>
          <a:off x="0" y="1646127"/>
          <a:ext cx="8244250" cy="1665537"/>
        </a:xfrm>
        <a:prstGeom prst="roundRect">
          <a:avLst>
            <a:gd name="adj" fmla="val 10000"/>
          </a:avLst>
        </a:prstGeom>
        <a:solidFill>
          <a:schemeClr val="accent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b="1" kern="1200" dirty="0">
              <a:solidFill>
                <a:schemeClr val="accent1"/>
              </a:solidFill>
              <a:latin typeface="Arial"/>
              <a:ea typeface="+mn-ea"/>
              <a:cs typeface="+mn-cs"/>
            </a:rPr>
            <a:t>Vyloučeno vzdělávání </a:t>
          </a:r>
          <a:endParaRPr lang="cs-CZ" sz="1800" kern="1200" dirty="0">
            <a:solidFill>
              <a:schemeClr val="accent1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cs-CZ" sz="1600" kern="1200" dirty="0">
              <a:solidFill>
                <a:schemeClr val="accent1"/>
              </a:solidFill>
              <a:latin typeface="Arial"/>
              <a:ea typeface="+mn-ea"/>
              <a:cs typeface="+mn-cs"/>
            </a:rPr>
            <a:t>Zahrnující </a:t>
          </a:r>
          <a:r>
            <a:rPr lang="cs-CZ" sz="1600" b="1" kern="1200" dirty="0">
              <a:solidFill>
                <a:schemeClr val="accent1"/>
              </a:solidFill>
              <a:latin typeface="Arial"/>
              <a:ea typeface="+mn-ea"/>
              <a:cs typeface="+mn-cs"/>
            </a:rPr>
            <a:t>rozvoj digitálních dovedností – IT a Průmysl 4.0</a:t>
          </a:r>
          <a:endParaRPr lang="cs-CZ" sz="1600" kern="1200" dirty="0">
            <a:solidFill>
              <a:schemeClr val="accent1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cs-CZ" sz="1600" kern="1200" dirty="0">
              <a:solidFill>
                <a:schemeClr val="accent1"/>
              </a:solidFill>
              <a:latin typeface="Arial"/>
            </a:rPr>
            <a:t>Organizované za účelem dodržení závazné </a:t>
          </a:r>
          <a:r>
            <a:rPr lang="cs-CZ" sz="1600" b="1" kern="1200" dirty="0">
              <a:solidFill>
                <a:schemeClr val="accent1"/>
              </a:solidFill>
              <a:latin typeface="Arial"/>
            </a:rPr>
            <a:t>vnitrostátní normy </a:t>
          </a:r>
          <a:r>
            <a:rPr lang="cs-CZ" sz="1600" kern="1200" dirty="0">
              <a:solidFill>
                <a:schemeClr val="accent1"/>
              </a:solidFill>
              <a:latin typeface="Arial"/>
            </a:rPr>
            <a:t>vzdělávání – BOZP, PO, referentské řidičské zkoušky</a:t>
          </a:r>
          <a:endParaRPr lang="cs-CZ" sz="1600" kern="1200" dirty="0">
            <a:solidFill>
              <a:schemeClr val="accent1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cs-CZ" sz="1600" kern="1200" dirty="0">
              <a:solidFill>
                <a:schemeClr val="accent1"/>
              </a:solidFill>
            </a:rPr>
            <a:t>Vzdělávaní zajišťované </a:t>
          </a:r>
          <a:r>
            <a:rPr lang="cs-CZ" sz="1600" b="1" kern="1200" dirty="0">
              <a:solidFill>
                <a:schemeClr val="accent1"/>
              </a:solidFill>
            </a:rPr>
            <a:t>interním lektorem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cs-CZ" sz="1600" b="1" kern="1200" dirty="0">
              <a:solidFill>
                <a:schemeClr val="accent1"/>
              </a:solidFill>
            </a:rPr>
            <a:t>Koučink, mentoring, </a:t>
          </a:r>
          <a:r>
            <a:rPr lang="cs-CZ" sz="1600" b="1" kern="1200" dirty="0">
              <a:solidFill>
                <a:srgbClr val="003399"/>
              </a:solidFill>
            </a:rPr>
            <a:t>vzdělávání v rámci školského systému</a:t>
          </a:r>
        </a:p>
      </dsp:txBody>
      <dsp:txXfrm>
        <a:off x="1798497" y="1646127"/>
        <a:ext cx="6445752" cy="1665537"/>
      </dsp:txXfrm>
    </dsp:sp>
    <dsp:sp modelId="{E0DE9C04-6C1B-49DB-BF63-C791C8A02B88}">
      <dsp:nvSpPr>
        <dsp:cNvPr id="0" name=""/>
        <dsp:cNvSpPr/>
      </dsp:nvSpPr>
      <dsp:spPr>
        <a:xfrm>
          <a:off x="246237" y="1892377"/>
          <a:ext cx="1455670" cy="1173036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 t="-10000" b="-10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50800" dir="5400000" sx="99000" sy="99000" algn="ctr" rotWithShape="0">
            <a:schemeClr val="bg2"/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2EC1661-8580-4399-BB22-26234ADAA6B7}">
      <dsp:nvSpPr>
        <dsp:cNvPr id="0" name=""/>
        <dsp:cNvSpPr/>
      </dsp:nvSpPr>
      <dsp:spPr>
        <a:xfrm>
          <a:off x="0" y="3455117"/>
          <a:ext cx="8244250" cy="1496479"/>
        </a:xfrm>
        <a:prstGeom prst="roundRect">
          <a:avLst>
            <a:gd name="adj" fmla="val 10000"/>
          </a:avLst>
        </a:prstGeom>
        <a:solidFill>
          <a:schemeClr val="accent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50800" dir="5400000" algn="ctr" rotWithShape="0">
            <a:schemeClr val="tx2"/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b="1" kern="1200" dirty="0">
              <a:solidFill>
                <a:schemeClr val="accent1"/>
              </a:solidFill>
            </a:rPr>
            <a:t>Forma a místo realizace vzdělávání</a:t>
          </a:r>
          <a:endParaRPr lang="cs-CZ" sz="1400" b="1" kern="1200" dirty="0">
            <a:solidFill>
              <a:schemeClr val="accent1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cs-CZ" sz="1600" b="1" kern="1200" dirty="0">
              <a:solidFill>
                <a:schemeClr val="accent1"/>
              </a:solidFill>
              <a:latin typeface="Arial"/>
            </a:rPr>
            <a:t>Prezenční </a:t>
          </a:r>
          <a:r>
            <a:rPr lang="cs-CZ" sz="1600" kern="1200" dirty="0">
              <a:solidFill>
                <a:schemeClr val="accent1"/>
              </a:solidFill>
              <a:latin typeface="Arial"/>
            </a:rPr>
            <a:t>– všichni přítomni na pracovišti/v učebně</a:t>
          </a:r>
          <a:endParaRPr lang="cs-CZ" sz="1600" kern="1200" dirty="0">
            <a:solidFill>
              <a:schemeClr val="accent1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cs-CZ" sz="1600" b="1" kern="1200" dirty="0">
              <a:solidFill>
                <a:schemeClr val="accent1"/>
              </a:solidFill>
              <a:latin typeface="Arial"/>
            </a:rPr>
            <a:t>Distanční</a:t>
          </a:r>
          <a:r>
            <a:rPr lang="cs-CZ" sz="1600" kern="1200" dirty="0">
              <a:solidFill>
                <a:schemeClr val="accent1"/>
              </a:solidFill>
              <a:latin typeface="Arial"/>
            </a:rPr>
            <a:t> – alespoň jeden z účastníků je na pracovišti/učebně</a:t>
          </a:r>
          <a:endParaRPr lang="cs-CZ" sz="1600" kern="1200" dirty="0">
            <a:solidFill>
              <a:schemeClr val="accent1"/>
            </a:solidFill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cs-CZ" sz="1600" b="1" kern="1200" dirty="0">
              <a:solidFill>
                <a:schemeClr val="accent1"/>
              </a:solidFill>
              <a:latin typeface="Arial"/>
            </a:rPr>
            <a:t>Místo realizace </a:t>
          </a:r>
          <a:r>
            <a:rPr lang="cs-CZ" sz="1600" kern="1200" dirty="0">
              <a:solidFill>
                <a:schemeClr val="accent1"/>
              </a:solidFill>
              <a:latin typeface="Arial"/>
            </a:rPr>
            <a:t>– celá ČR</a:t>
          </a:r>
          <a:endParaRPr lang="cs-CZ" sz="1600" kern="1200" dirty="0">
            <a:solidFill>
              <a:schemeClr val="accent1"/>
            </a:solidFill>
          </a:endParaRP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endParaRPr lang="cs-CZ" sz="1100" kern="1200" dirty="0"/>
        </a:p>
      </dsp:txBody>
      <dsp:txXfrm>
        <a:off x="1798497" y="3455117"/>
        <a:ext cx="6445752" cy="1496479"/>
      </dsp:txXfrm>
    </dsp:sp>
    <dsp:sp modelId="{D2B74058-1736-4DED-8CC4-5AA332E98699}">
      <dsp:nvSpPr>
        <dsp:cNvPr id="0" name=""/>
        <dsp:cNvSpPr/>
      </dsp:nvSpPr>
      <dsp:spPr>
        <a:xfrm>
          <a:off x="256427" y="3528390"/>
          <a:ext cx="1435290" cy="1362323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 t="-5000" b="-5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588B13-DE19-466F-8928-D84184C56A7B}">
      <dsp:nvSpPr>
        <dsp:cNvPr id="0" name=""/>
        <dsp:cNvSpPr/>
      </dsp:nvSpPr>
      <dsp:spPr>
        <a:xfrm>
          <a:off x="0" y="93549"/>
          <a:ext cx="5940208" cy="1048320"/>
        </a:xfrm>
        <a:prstGeom prst="roundRect">
          <a:avLst/>
        </a:prstGeom>
        <a:solidFill>
          <a:schemeClr val="tx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>
              <a:solidFill>
                <a:schemeClr val="tx1"/>
              </a:solidFill>
            </a:rPr>
            <a:t>Vzdělávání v pracovní dny 6:00 – 22:00</a:t>
          </a:r>
          <a:endParaRPr lang="en-US" sz="2000" kern="1200" dirty="0">
            <a:solidFill>
              <a:srgbClr val="164088"/>
            </a:solidFill>
          </a:endParaRPr>
        </a:p>
      </dsp:txBody>
      <dsp:txXfrm>
        <a:off x="51175" y="144724"/>
        <a:ext cx="5837858" cy="945970"/>
      </dsp:txXfrm>
    </dsp:sp>
    <dsp:sp modelId="{E7E0C938-6DB4-4F1A-BA82-F4E71E60491E}">
      <dsp:nvSpPr>
        <dsp:cNvPr id="0" name=""/>
        <dsp:cNvSpPr/>
      </dsp:nvSpPr>
      <dsp:spPr>
        <a:xfrm>
          <a:off x="0" y="1247063"/>
          <a:ext cx="5940208" cy="1048320"/>
        </a:xfrm>
        <a:prstGeom prst="roundRect">
          <a:avLst/>
        </a:prstGeom>
        <a:solidFill>
          <a:schemeClr val="tx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>
              <a:solidFill>
                <a:srgbClr val="164088"/>
              </a:solidFill>
            </a:rPr>
            <a:t>Jeden kurz – max 12 účastníků</a:t>
          </a:r>
          <a:endParaRPr lang="en-US" sz="2000" kern="1200" dirty="0">
            <a:solidFill>
              <a:srgbClr val="164088"/>
            </a:solidFill>
          </a:endParaRPr>
        </a:p>
      </dsp:txBody>
      <dsp:txXfrm>
        <a:off x="51175" y="1298238"/>
        <a:ext cx="5837858" cy="945970"/>
      </dsp:txXfrm>
    </dsp:sp>
    <dsp:sp modelId="{914F1F75-5DF3-483F-A93E-E629422AF0D2}">
      <dsp:nvSpPr>
        <dsp:cNvPr id="0" name=""/>
        <dsp:cNvSpPr/>
      </dsp:nvSpPr>
      <dsp:spPr>
        <a:xfrm>
          <a:off x="0" y="2456663"/>
          <a:ext cx="5940208" cy="1048320"/>
        </a:xfrm>
        <a:prstGeom prst="roundRect">
          <a:avLst/>
        </a:prstGeom>
        <a:solidFill>
          <a:srgbClr val="AFDDFA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>
              <a:solidFill>
                <a:srgbClr val="164088"/>
              </a:solidFill>
            </a:rPr>
            <a:t>Jedna podpořená osoba – max 160 hodin</a:t>
          </a:r>
          <a:endParaRPr lang="cs-CZ" sz="2000" kern="1200" dirty="0"/>
        </a:p>
      </dsp:txBody>
      <dsp:txXfrm>
        <a:off x="51175" y="2507838"/>
        <a:ext cx="5837858" cy="945970"/>
      </dsp:txXfrm>
    </dsp:sp>
    <dsp:sp modelId="{B2CC869B-2B29-4DA3-B8AA-12E96994E411}">
      <dsp:nvSpPr>
        <dsp:cNvPr id="0" name=""/>
        <dsp:cNvSpPr/>
      </dsp:nvSpPr>
      <dsp:spPr>
        <a:xfrm>
          <a:off x="0" y="3666264"/>
          <a:ext cx="5940208" cy="1048320"/>
        </a:xfrm>
        <a:prstGeom prst="roundRect">
          <a:avLst/>
        </a:prstGeom>
        <a:solidFill>
          <a:srgbClr val="AFDDFA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>
              <a:solidFill>
                <a:srgbClr val="003399"/>
              </a:solidFill>
              <a:latin typeface="+mn-lt"/>
            </a:rPr>
            <a:t>Min. docházka 70 % délky kurzu </a:t>
          </a:r>
          <a:endParaRPr lang="en-US" sz="2000" kern="1200" dirty="0">
            <a:solidFill>
              <a:srgbClr val="003399"/>
            </a:solidFill>
            <a:latin typeface="+mn-lt"/>
          </a:endParaRPr>
        </a:p>
      </dsp:txBody>
      <dsp:txXfrm>
        <a:off x="51175" y="3717439"/>
        <a:ext cx="5837858" cy="94597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6FF518-A425-4CDC-A343-3EBB3B6BCD84}">
      <dsp:nvSpPr>
        <dsp:cNvPr id="0" name=""/>
        <dsp:cNvSpPr/>
      </dsp:nvSpPr>
      <dsp:spPr>
        <a:xfrm>
          <a:off x="2022499" y="20082"/>
          <a:ext cx="6401500" cy="3113020"/>
        </a:xfrm>
        <a:prstGeom prst="rightArrow">
          <a:avLst>
            <a:gd name="adj1" fmla="val 75000"/>
            <a:gd name="adj2" fmla="val 50000"/>
          </a:avLst>
        </a:prstGeom>
        <a:solidFill>
          <a:schemeClr val="tx2"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400" kern="1200" dirty="0"/>
            <a:t>600 000 </a:t>
          </a:r>
          <a:r>
            <a:rPr lang="cs-CZ" sz="2400" b="1" kern="1200" dirty="0"/>
            <a:t>Celkový počet účastníků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400" kern="1200" dirty="0"/>
            <a:t>607 002 </a:t>
          </a:r>
          <a:r>
            <a:rPr lang="cs-CZ" sz="2400" b="1" kern="1200" dirty="0"/>
            <a:t>Účastníci ve věku 55 let a více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400" kern="1200" dirty="0"/>
            <a:t>101 060 </a:t>
          </a:r>
          <a:r>
            <a:rPr lang="cs-CZ" sz="2400" b="1" kern="1200" dirty="0"/>
            <a:t>Počet podporovaných mikropodniků, malých a středních podniků</a:t>
          </a:r>
          <a:r>
            <a:rPr lang="cs-CZ" sz="2400" kern="1200" dirty="0"/>
            <a:t> (včetně družstevních podniků a sociálních podniků)</a:t>
          </a:r>
        </a:p>
      </dsp:txBody>
      <dsp:txXfrm>
        <a:off x="2022499" y="409210"/>
        <a:ext cx="5234118" cy="2334765"/>
      </dsp:txXfrm>
    </dsp:sp>
    <dsp:sp modelId="{D418FD6A-C855-450C-8426-C2BBB2166330}">
      <dsp:nvSpPr>
        <dsp:cNvPr id="0" name=""/>
        <dsp:cNvSpPr/>
      </dsp:nvSpPr>
      <dsp:spPr>
        <a:xfrm>
          <a:off x="0" y="308121"/>
          <a:ext cx="2013952" cy="247981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200" b="1" kern="1200" dirty="0"/>
            <a:t>Výstupové se závazkem</a:t>
          </a:r>
        </a:p>
      </dsp:txBody>
      <dsp:txXfrm>
        <a:off x="98313" y="406434"/>
        <a:ext cx="1817326" cy="2283187"/>
      </dsp:txXfrm>
    </dsp:sp>
    <dsp:sp modelId="{F58B9B54-2D7E-4FB1-B29F-562E6C206233}">
      <dsp:nvSpPr>
        <dsp:cNvPr id="0" name=""/>
        <dsp:cNvSpPr/>
      </dsp:nvSpPr>
      <dsp:spPr>
        <a:xfrm>
          <a:off x="2025053" y="3260454"/>
          <a:ext cx="6322902" cy="1251743"/>
        </a:xfrm>
        <a:prstGeom prst="rightArrow">
          <a:avLst>
            <a:gd name="adj1" fmla="val 75000"/>
            <a:gd name="adj2" fmla="val 50000"/>
          </a:avLst>
        </a:prstGeom>
        <a:solidFill>
          <a:schemeClr val="tx2"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400" kern="1200" dirty="0"/>
            <a:t>626 000 </a:t>
          </a:r>
          <a:r>
            <a:rPr lang="cs-CZ" sz="2400" b="1" kern="1200" dirty="0"/>
            <a:t>Účastníci, kteří získali kvalifikaci po ukončení své účasti</a:t>
          </a:r>
        </a:p>
      </dsp:txBody>
      <dsp:txXfrm>
        <a:off x="2025053" y="3416922"/>
        <a:ext cx="5853498" cy="938807"/>
      </dsp:txXfrm>
    </dsp:sp>
    <dsp:sp modelId="{CC98A87C-1681-48AC-87A9-FE657B1A94CC}">
      <dsp:nvSpPr>
        <dsp:cNvPr id="0" name=""/>
        <dsp:cNvSpPr/>
      </dsp:nvSpPr>
      <dsp:spPr>
        <a:xfrm>
          <a:off x="0" y="3352998"/>
          <a:ext cx="1958580" cy="104821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41910" rIns="83820" bIns="4191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200" b="1" kern="1200" dirty="0"/>
            <a:t>Výsledkové bez závazku</a:t>
          </a:r>
        </a:p>
      </dsp:txBody>
      <dsp:txXfrm>
        <a:off x="51170" y="3404168"/>
        <a:ext cx="1856240" cy="94587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9" y="3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60B359-50B4-4BC9-880E-98F18A6C7756}" type="datetimeFigureOut">
              <a:rPr lang="cs-CZ" smtClean="0"/>
              <a:pPr/>
              <a:t>07.12.2023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2" y="9428164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9" y="9428164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58E3B5-F936-41C1-A2B7-9998FE680AA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16577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3916EA-B297-4F0B-851D-BD5704B201B7}" type="datetimeFigureOut">
              <a:rPr lang="cs-CZ" smtClean="0"/>
              <a:pPr/>
              <a:t>07.12.2023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6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9428585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4" y="9428585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FB31FA-E905-4016-9D4B-970DF0C7EE08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1834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443461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769519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517670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615516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992997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680172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3837382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0867679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sz="11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FB31FA-E905-4016-9D4B-970DF0C7EE08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5337608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FB31FA-E905-4016-9D4B-970DF0C7EE08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4750736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FB31FA-E905-4016-9D4B-970DF0C7EE08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580706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7063951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cs-CZ" sz="1200" b="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FB31FA-E905-4016-9D4B-970DF0C7EE08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6831093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FB31FA-E905-4016-9D4B-970DF0C7EE08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6736239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FB31FA-E905-4016-9D4B-970DF0C7EE08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9197964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FB31FA-E905-4016-9D4B-970DF0C7EE08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0323794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FB31FA-E905-4016-9D4B-970DF0C7EE08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2216703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4175322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FB31FA-E905-4016-9D4B-970DF0C7EE08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31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266510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FB31FA-E905-4016-9D4B-970DF0C7EE08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32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0646380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FB31FA-E905-4016-9D4B-970DF0C7EE08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36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7365083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FB31FA-E905-4016-9D4B-970DF0C7EE08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37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521818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687749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sz="12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FB31FA-E905-4016-9D4B-970DF0C7EE08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38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7018017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FB31FA-E905-4016-9D4B-970DF0C7EE08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39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2734179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FB31FA-E905-4016-9D4B-970DF0C7EE08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40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14000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FB31FA-E905-4016-9D4B-970DF0C7EE08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41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4060742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FB31FA-E905-4016-9D4B-970DF0C7EE08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42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4805308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FB31FA-E905-4016-9D4B-970DF0C7EE08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44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69437452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i="0" dirty="0">
              <a:highlight>
                <a:srgbClr val="FFFF00"/>
              </a:highlight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45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4168788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46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9890805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47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55127514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3FB31FA-E905-4016-9D4B-970DF0C7EE08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48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771990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19133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49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190531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21345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4460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16098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2912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3631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6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7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8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0" name="Obdélník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/>
              <a:t>Kliknutím vložíte jméno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14" hasCustomPrompt="1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14" name="Zástupný symbol pro obrázek 4"/>
          <p:cNvSpPr>
            <a:spLocks noGrp="1" noChangeAspect="1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16" name="Zástupný symbol pro obrázek 4"/>
          <p:cNvSpPr>
            <a:spLocks noGrp="1" noChangeAspect="1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20" name="Obdélník 19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8818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479379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0" name="Obdélník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/>
              <a:t>Kliknutím vložíte jméno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14" hasCustomPrompt="1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14" name="Zástupný symbol pro obrázek 4"/>
          <p:cNvSpPr>
            <a:spLocks noGrp="1" noChangeAspect="1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16" name="Zástupný symbol pro obrázek 4"/>
          <p:cNvSpPr>
            <a:spLocks noGrp="1" noChangeAspect="1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20" name="Obdélník 19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65171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395527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835022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787630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513708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1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9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7" name="Obdélník 6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43019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624001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obsah 2"/>
          <p:cNvSpPr>
            <a:spLocks noGrp="1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597798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Zástupný symbol pro obsah 2"/>
          <p:cNvSpPr>
            <a:spLocks noGrp="1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2506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1285578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3073043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0" name="Obdélník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/>
              <a:t>Kliknutím vložíte jméno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14" hasCustomPrompt="1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/>
              <a:t>Kliknutím na ikonu přidáte obrázek.</a:t>
            </a:r>
          </a:p>
        </p:txBody>
      </p:sp>
      <p:sp>
        <p:nvSpPr>
          <p:cNvPr id="14" name="Zástupný symbol pro obrázek 4"/>
          <p:cNvSpPr>
            <a:spLocks noGrp="1" noChangeAspect="1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/>
              <a:t>Kliknutím na ikonu přidáte obrázek.</a:t>
            </a:r>
          </a:p>
        </p:txBody>
      </p:sp>
      <p:sp>
        <p:nvSpPr>
          <p:cNvPr id="16" name="Zástupný symbol pro obrázek 4"/>
          <p:cNvSpPr>
            <a:spLocks noGrp="1" noChangeAspect="1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/>
              <a:t>Kliknutím na ikonu přidáte obrázek.</a:t>
            </a:r>
          </a:p>
        </p:txBody>
      </p:sp>
      <p:sp>
        <p:nvSpPr>
          <p:cNvPr id="20" name="Obdélník 19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 rotWithShape="1"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16410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7193980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9225705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6106618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3197369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1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9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/>
              <a:t>Kliknutím na ikonu přidáte obrázek.</a:t>
            </a:r>
          </a:p>
        </p:txBody>
      </p:sp>
      <p:sp>
        <p:nvSpPr>
          <p:cNvPr id="7" name="Obdélník 6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 rotWithShape="1"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57237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5214822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obsah 2"/>
          <p:cNvSpPr>
            <a:spLocks noGrp="1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0652743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Zástupný symbol pro obsah 2"/>
          <p:cNvSpPr>
            <a:spLocks noGrp="1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65817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1362181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08522546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>
            <a:extLst>
              <a:ext uri="{FF2B5EF4-FFF2-40B4-BE49-F238E27FC236}">
                <a16:creationId xmlns:a16="http://schemas.microsoft.com/office/drawing/2014/main" id="{5440A850-5689-4D55-9BAB-31BFA4EFCDA9}"/>
              </a:ext>
            </a:extLst>
          </p:cNvPr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solidFill>
                <a:srgbClr val="F5F5F5"/>
              </a:solidFill>
            </a:endParaRPr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4B814B96-F626-44A0-A553-EAB5E9D402FD}"/>
              </a:ext>
            </a:extLst>
          </p:cNvPr>
          <p:cNvSpPr/>
          <p:nvPr userDrawn="1"/>
        </p:nvSpPr>
        <p:spPr>
          <a:xfrm>
            <a:off x="0" y="0"/>
            <a:ext cx="9144000" cy="1335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solidFill>
                <a:srgbClr val="F5F5F5"/>
              </a:solidFill>
            </a:endParaRPr>
          </a:p>
        </p:txBody>
      </p:sp>
      <p:pic>
        <p:nvPicPr>
          <p:cNvPr id="10" name="Obrázek 11">
            <a:extLst>
              <a:ext uri="{FF2B5EF4-FFF2-40B4-BE49-F238E27FC236}">
                <a16:creationId xmlns:a16="http://schemas.microsoft.com/office/drawing/2014/main" id="{7CEA8BD9-4EDC-478A-B1D7-B89C5968F4F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201613"/>
            <a:ext cx="3952875" cy="79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8A311705-EB00-4AD0-A6F1-3F48833DB4AD}"/>
              </a:ext>
            </a:extLst>
          </p:cNvPr>
          <p:cNvCxnSpPr/>
          <p:nvPr userDrawn="1"/>
        </p:nvCxnSpPr>
        <p:spPr>
          <a:xfrm>
            <a:off x="395288" y="1138238"/>
            <a:ext cx="8353425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3"/>
          </p:nvPr>
        </p:nvSpPr>
        <p:spPr>
          <a:xfrm>
            <a:off x="1511299" y="4089600"/>
            <a:ext cx="7272000" cy="540000"/>
          </a:xfrm>
        </p:spPr>
        <p:txBody>
          <a:bodyPr lIns="36000" rIns="36000" anchor="ctr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14"/>
          </p:nvPr>
        </p:nvSpPr>
        <p:spPr>
          <a:xfrm>
            <a:off x="1512000" y="4885200"/>
            <a:ext cx="7272000" cy="540000"/>
          </a:xfrm>
        </p:spPr>
        <p:txBody>
          <a:bodyPr lIns="36000" rIns="36000" anchor="ctr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rtlCol="0" anchor="ctr" anchorCtr="1">
            <a:noAutofit/>
          </a:bodyPr>
          <a:lstStyle>
            <a:lvl1pPr marL="0" indent="0">
              <a:buFontTx/>
              <a:buNone/>
              <a:defRPr sz="600"/>
            </a:lvl1pPr>
          </a:lstStyle>
          <a:p>
            <a:pPr lvl="0"/>
            <a:r>
              <a:rPr lang="cs-CZ" noProof="0"/>
              <a:t>Kliknutím na ikonu přidáte obrázek.</a:t>
            </a:r>
            <a:endParaRPr lang="cs-CZ" noProof="0" dirty="0"/>
          </a:p>
        </p:txBody>
      </p:sp>
      <p:sp>
        <p:nvSpPr>
          <p:cNvPr id="14" name="Zástupný symbol pro obrázek 4"/>
          <p:cNvSpPr>
            <a:spLocks noGrp="1" noChangeAspect="1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rtlCol="0" anchor="ctr" anchorCtr="1">
            <a:noAutofit/>
          </a:bodyPr>
          <a:lstStyle>
            <a:lvl1pPr marL="0" indent="0">
              <a:buFontTx/>
              <a:buNone/>
              <a:defRPr sz="600"/>
            </a:lvl1pPr>
          </a:lstStyle>
          <a:p>
            <a:pPr lvl="0"/>
            <a:r>
              <a:rPr lang="cs-CZ" noProof="0"/>
              <a:t>Kliknutím na ikonu přidáte obrázek.</a:t>
            </a:r>
            <a:endParaRPr lang="cs-CZ" noProof="0" dirty="0"/>
          </a:p>
        </p:txBody>
      </p:sp>
      <p:sp>
        <p:nvSpPr>
          <p:cNvPr id="16" name="Zástupný symbol pro obrázek 4"/>
          <p:cNvSpPr>
            <a:spLocks noGrp="1" noChangeAspect="1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rtlCol="0" anchor="ctr" anchorCtr="1">
            <a:noAutofit/>
          </a:bodyPr>
          <a:lstStyle>
            <a:lvl1pPr marL="0" indent="0">
              <a:buFontTx/>
              <a:buNone/>
              <a:defRPr sz="600"/>
            </a:lvl1pPr>
          </a:lstStyle>
          <a:p>
            <a:pPr lvl="0"/>
            <a:r>
              <a:rPr lang="cs-CZ" noProof="0"/>
              <a:t>Kliknutím na ikonu přidáte obrázek.</a:t>
            </a:r>
            <a:endParaRPr lang="cs-CZ" noProof="0" dirty="0"/>
          </a:p>
        </p:txBody>
      </p:sp>
      <p:sp>
        <p:nvSpPr>
          <p:cNvPr id="17" name="Zástupný symbol pro datum 5">
            <a:extLst>
              <a:ext uri="{FF2B5EF4-FFF2-40B4-BE49-F238E27FC236}">
                <a16:creationId xmlns:a16="http://schemas.microsoft.com/office/drawing/2014/main" id="{E860E2F5-4232-4044-A31B-028BE8AF0C31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8" name="Zástupný symbol pro zápatí 6">
            <a:extLst>
              <a:ext uri="{FF2B5EF4-FFF2-40B4-BE49-F238E27FC236}">
                <a16:creationId xmlns:a16="http://schemas.microsoft.com/office/drawing/2014/main" id="{F0D50276-9955-4298-8C27-4506AADEEF91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9" name="Zástupný symbol pro číslo snímku 7">
            <a:extLst>
              <a:ext uri="{FF2B5EF4-FFF2-40B4-BE49-F238E27FC236}">
                <a16:creationId xmlns:a16="http://schemas.microsoft.com/office/drawing/2014/main" id="{589A2650-EAC2-4DD4-92D9-3F99D1EE2DC2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/>
            </a:lvl1pPr>
          </a:lstStyle>
          <a:p>
            <a:fld id="{0198550F-A8AA-4E13-B468-7356DC5D9E56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55367963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B62F3F9-7728-4A40-BFD0-86F3D90A4D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86E5722-98BF-4FC1-8533-479D288E26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77DB3E2-E5AB-4868-98AC-686C3A784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9160E5-A7C5-4D93-8B85-0AD34E46981E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7324119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>
            <a:extLst>
              <a:ext uri="{FF2B5EF4-FFF2-40B4-BE49-F238E27FC236}">
                <a16:creationId xmlns:a16="http://schemas.microsoft.com/office/drawing/2014/main" id="{88491D62-F952-4535-AFD5-C0B825A8EFED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zápatí 4">
            <a:extLst>
              <a:ext uri="{FF2B5EF4-FFF2-40B4-BE49-F238E27FC236}">
                <a16:creationId xmlns:a16="http://schemas.microsoft.com/office/drawing/2014/main" id="{472D71E1-3C46-47B2-86DB-D0DEC7DAEA6A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>
            <a:extLst>
              <a:ext uri="{FF2B5EF4-FFF2-40B4-BE49-F238E27FC236}">
                <a16:creationId xmlns:a16="http://schemas.microsoft.com/office/drawing/2014/main" id="{8EE68A16-8084-47D9-892B-3EAA47ECA19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/>
            </a:lvl1pPr>
          </a:lstStyle>
          <a:p>
            <a:fld id="{E5065F35-218B-4D88-9A23-FA27793490C1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14165055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>
            <a:extLst>
              <a:ext uri="{FF2B5EF4-FFF2-40B4-BE49-F238E27FC236}">
                <a16:creationId xmlns:a16="http://schemas.microsoft.com/office/drawing/2014/main" id="{3A402E1C-C993-47A9-A9A2-DDFF65285015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zápatí 4">
            <a:extLst>
              <a:ext uri="{FF2B5EF4-FFF2-40B4-BE49-F238E27FC236}">
                <a16:creationId xmlns:a16="http://schemas.microsoft.com/office/drawing/2014/main" id="{14A21021-001E-40FE-B89D-E35555B17A51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>
            <a:extLst>
              <a:ext uri="{FF2B5EF4-FFF2-40B4-BE49-F238E27FC236}">
                <a16:creationId xmlns:a16="http://schemas.microsoft.com/office/drawing/2014/main" id="{6BAAC3A9-4A7A-4BDF-A626-833DCDECE648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/>
            </a:lvl1pPr>
          </a:lstStyle>
          <a:p>
            <a:fld id="{50B05C27-446C-4A85-9C37-DA7E52797172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09777086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8" name="Zástupný symbol pro datum 3">
            <a:extLst>
              <a:ext uri="{FF2B5EF4-FFF2-40B4-BE49-F238E27FC236}">
                <a16:creationId xmlns:a16="http://schemas.microsoft.com/office/drawing/2014/main" id="{20014ACF-8830-4491-879B-5E3EDC96EC7A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zápatí 4">
            <a:extLst>
              <a:ext uri="{FF2B5EF4-FFF2-40B4-BE49-F238E27FC236}">
                <a16:creationId xmlns:a16="http://schemas.microsoft.com/office/drawing/2014/main" id="{83053E07-1DA1-4714-8C6D-D6E135DA6132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" name="Zástupný symbol pro číslo snímku 5">
            <a:extLst>
              <a:ext uri="{FF2B5EF4-FFF2-40B4-BE49-F238E27FC236}">
                <a16:creationId xmlns:a16="http://schemas.microsoft.com/office/drawing/2014/main" id="{58961FE1-CAB4-4ADE-9A33-883ED94D0761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fld id="{2F379236-ECBE-4A93-B643-3EF311D18166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5634001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>
            <a:extLst>
              <a:ext uri="{FF2B5EF4-FFF2-40B4-BE49-F238E27FC236}">
                <a16:creationId xmlns:a16="http://schemas.microsoft.com/office/drawing/2014/main" id="{9103466A-AFD6-49BF-9F95-B491C8DCA065}"/>
              </a:ext>
            </a:extLst>
          </p:cNvPr>
          <p:cNvSpPr/>
          <p:nvPr userDrawn="1"/>
        </p:nvSpPr>
        <p:spPr>
          <a:xfrm>
            <a:off x="0" y="0"/>
            <a:ext cx="9144000" cy="67325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solidFill>
                <a:srgbClr val="F5F5F5"/>
              </a:solidFill>
            </a:endParaRP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CAD72209-6EF4-40C9-8CC7-F21F3CE8F0ED}"/>
              </a:ext>
            </a:extLst>
          </p:cNvPr>
          <p:cNvSpPr/>
          <p:nvPr userDrawn="1"/>
        </p:nvSpPr>
        <p:spPr>
          <a:xfrm>
            <a:off x="0" y="0"/>
            <a:ext cx="9144000" cy="1335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solidFill>
                <a:srgbClr val="F5F5F5"/>
              </a:solidFill>
            </a:endParaRPr>
          </a:p>
        </p:txBody>
      </p:sp>
      <p:pic>
        <p:nvPicPr>
          <p:cNvPr id="6" name="Obrázek 11">
            <a:extLst>
              <a:ext uri="{FF2B5EF4-FFF2-40B4-BE49-F238E27FC236}">
                <a16:creationId xmlns:a16="http://schemas.microsoft.com/office/drawing/2014/main" id="{60960804-DBEC-4486-B904-D33D68982FB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201613"/>
            <a:ext cx="3952875" cy="79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Přímá spojnice 6">
            <a:extLst>
              <a:ext uri="{FF2B5EF4-FFF2-40B4-BE49-F238E27FC236}">
                <a16:creationId xmlns:a16="http://schemas.microsoft.com/office/drawing/2014/main" id="{F2E4AEA2-E2BC-4509-9D83-259913DAFCD8}"/>
              </a:ext>
            </a:extLst>
          </p:cNvPr>
          <p:cNvCxnSpPr/>
          <p:nvPr userDrawn="1"/>
        </p:nvCxnSpPr>
        <p:spPr>
          <a:xfrm>
            <a:off x="395288" y="1138238"/>
            <a:ext cx="8353425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9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rtlCol="0" anchor="ctr" anchorCtr="1">
            <a:noAutofit/>
          </a:bodyPr>
          <a:lstStyle>
            <a:lvl1pPr marL="0" indent="0">
              <a:buFontTx/>
              <a:buNone/>
              <a:defRPr sz="600"/>
            </a:lvl1pPr>
          </a:lstStyle>
          <a:p>
            <a:pPr lvl="0"/>
            <a:r>
              <a:rPr lang="cs-CZ" noProof="0"/>
              <a:t>Kliknutím na ikonu přidáte obrázek.</a:t>
            </a:r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225696311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44875B2-35B6-4F44-8AE5-7B01E9F41D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263332D-16FA-4FB8-9D58-A824564184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819E384-A268-40BE-9882-E734EC743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A92EA3-1B42-4F82-87E4-17C6485D0395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90276154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7" name="Zástupný symbol pro obsah 2"/>
          <p:cNvSpPr>
            <a:spLocks noGrp="1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5" name="Zástupný symbol pro datum 3">
            <a:extLst>
              <a:ext uri="{FF2B5EF4-FFF2-40B4-BE49-F238E27FC236}">
                <a16:creationId xmlns:a16="http://schemas.microsoft.com/office/drawing/2014/main" id="{4DCAC432-B6EF-4F90-BE16-B6589FE163C0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zápatí 4">
            <a:extLst>
              <a:ext uri="{FF2B5EF4-FFF2-40B4-BE49-F238E27FC236}">
                <a16:creationId xmlns:a16="http://schemas.microsoft.com/office/drawing/2014/main" id="{DA8EA4FE-02AA-4170-BBC5-3B30B971992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Zástupný symbol pro číslo snímku 5">
            <a:extLst>
              <a:ext uri="{FF2B5EF4-FFF2-40B4-BE49-F238E27FC236}">
                <a16:creationId xmlns:a16="http://schemas.microsoft.com/office/drawing/2014/main" id="{C816C8A6-2A9B-4C38-B7FD-4B42A6806D5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041D46E7-777A-4B31-91D1-6BAC074F3F45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00057552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8" name="Zástupný symbol pro obsah 2"/>
          <p:cNvSpPr>
            <a:spLocks noGrp="1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5" name="Zástupný symbol pro datum 3">
            <a:extLst>
              <a:ext uri="{FF2B5EF4-FFF2-40B4-BE49-F238E27FC236}">
                <a16:creationId xmlns:a16="http://schemas.microsoft.com/office/drawing/2014/main" id="{41A5FD0E-4C77-4AB1-8C24-B538E3595466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zápatí 4">
            <a:extLst>
              <a:ext uri="{FF2B5EF4-FFF2-40B4-BE49-F238E27FC236}">
                <a16:creationId xmlns:a16="http://schemas.microsoft.com/office/drawing/2014/main" id="{7F1B0D53-65EC-4182-9C84-586995D9796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>
            <a:extLst>
              <a:ext uri="{FF2B5EF4-FFF2-40B4-BE49-F238E27FC236}">
                <a16:creationId xmlns:a16="http://schemas.microsoft.com/office/drawing/2014/main" id="{9A32A76A-7911-4237-A277-EDD70614656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6ED6F8FF-31CC-4B87-82D9-260C2CBB7CFD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683419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302765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datum 3">
            <a:extLst>
              <a:ext uri="{FF2B5EF4-FFF2-40B4-BE49-F238E27FC236}">
                <a16:creationId xmlns:a16="http://schemas.microsoft.com/office/drawing/2014/main" id="{02585D64-3693-4B90-9D33-158C02C2C218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zápatí 4">
            <a:extLst>
              <a:ext uri="{FF2B5EF4-FFF2-40B4-BE49-F238E27FC236}">
                <a16:creationId xmlns:a16="http://schemas.microsoft.com/office/drawing/2014/main" id="{49B78728-FEEA-4D61-8ADC-6067FAAB642F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" name="Zástupný symbol pro číslo snímku 5">
            <a:extLst>
              <a:ext uri="{FF2B5EF4-FFF2-40B4-BE49-F238E27FC236}">
                <a16:creationId xmlns:a16="http://schemas.microsoft.com/office/drawing/2014/main" id="{EEE07B07-EB06-4CA5-9611-83DC965B9127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fld id="{44D291B7-B4C8-43E2-8D5A-7FE37CE2B527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43915879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0" name="Obdélník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/>
              <a:t>Kliknutím vložíte jméno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14" hasCustomPrompt="1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14" name="Zástupný symbol pro obrázek 4"/>
          <p:cNvSpPr>
            <a:spLocks noGrp="1" noChangeAspect="1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16" name="Zástupný symbol pro obrázek 4"/>
          <p:cNvSpPr>
            <a:spLocks noGrp="1" noChangeAspect="1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20" name="Obdélník 19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1162" y="260648"/>
            <a:ext cx="2649675" cy="792956"/>
          </a:xfrm>
          <a:prstGeom prst="rect">
            <a:avLst/>
          </a:prstGeom>
        </p:spPr>
      </p:pic>
      <p:sp>
        <p:nvSpPr>
          <p:cNvPr id="9" name="Text Box 2">
            <a:extLst>
              <a:ext uri="{FF2B5EF4-FFF2-40B4-BE49-F238E27FC236}">
                <a16:creationId xmlns:a16="http://schemas.microsoft.com/office/drawing/2014/main" id="{EA794073-6EBC-4E80-BAF9-686DF825B21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012457" y="595991"/>
            <a:ext cx="4770842" cy="4811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800" b="0" i="0" u="none" strike="noStrike" cap="none" normalizeH="0" baseline="0" dirty="0">
                <a:ln>
                  <a:noFill/>
                </a:ln>
                <a:solidFill>
                  <a:srgbClr val="FFFFFF"/>
                </a:solidFill>
                <a:effectLst/>
                <a:latin typeface="Trebuchet MS" panose="020B0603020202020204" pitchFamily="34" charset="0"/>
              </a:rPr>
              <a:t>Operační program </a:t>
            </a:r>
            <a:r>
              <a:rPr kumimoji="0" lang="cs-CZ" altLang="cs-CZ" sz="1800" b="1" i="0" u="none" strike="noStrike" cap="none" normalizeH="0" baseline="0" dirty="0">
                <a:ln>
                  <a:noFill/>
                </a:ln>
                <a:solidFill>
                  <a:srgbClr val="5FBBF5"/>
                </a:solidFill>
                <a:effectLst/>
                <a:latin typeface="Trebuchet MS" panose="020B0603020202020204" pitchFamily="34" charset="0"/>
              </a:rPr>
              <a:t>Zaměstnanost plus</a:t>
            </a:r>
            <a:endParaRPr kumimoji="0" lang="cs-CZ" altLang="cs-CZ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8" name="Přímá spojnice 17"/>
          <p:cNvCxnSpPr>
            <a:cxnSpLocks/>
          </p:cNvCxnSpPr>
          <p:nvPr userDrawn="1"/>
        </p:nvCxnSpPr>
        <p:spPr>
          <a:xfrm flipV="1">
            <a:off x="378869" y="1129768"/>
            <a:ext cx="8280920" cy="12856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nice 18">
            <a:extLst>
              <a:ext uri="{FF2B5EF4-FFF2-40B4-BE49-F238E27FC236}">
                <a16:creationId xmlns:a16="http://schemas.microsoft.com/office/drawing/2014/main" id="{E3BF7380-7E68-4D81-99BF-138B5C97049D}"/>
              </a:ext>
            </a:extLst>
          </p:cNvPr>
          <p:cNvCxnSpPr>
            <a:cxnSpLocks/>
          </p:cNvCxnSpPr>
          <p:nvPr userDrawn="1"/>
        </p:nvCxnSpPr>
        <p:spPr>
          <a:xfrm>
            <a:off x="6774150" y="1119982"/>
            <a:ext cx="1957647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14795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82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5058336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2058511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2926095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3080394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1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9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7" name="Obdélník 6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535249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6601979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obsah 2"/>
          <p:cNvSpPr>
            <a:spLocks noGrp="1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2025496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Zástupný symbol pro obsah 2"/>
          <p:cNvSpPr>
            <a:spLocks noGrp="1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13904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987991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4450066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E5EAE45E-F6D7-4DDD-AACA-AC0F13BE12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4FDC6-C3F5-40CD-9B22-A9225EDF6246}" type="datetimeFigureOut">
              <a:rPr lang="cs-CZ" smtClean="0"/>
              <a:t>07.12.2023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B4FD6D08-42E6-4DCB-BC20-2B8F37B65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8CA0349-B875-4DFE-82F7-A6011CE4F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8CB09C-EFAC-459D-8902-8EF7CCD681D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0292337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10" name="Obdélník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5F5F5"/>
              </a:solidFill>
            </a:endParaRPr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/>
              <a:t>Kliknutím vložíte jméno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14" hasCustomPrompt="1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/>
              <a:t>Kliknutím na ikonu přidáte obrázek.</a:t>
            </a:r>
          </a:p>
        </p:txBody>
      </p:sp>
      <p:sp>
        <p:nvSpPr>
          <p:cNvPr id="14" name="Zástupný symbol pro obrázek 4"/>
          <p:cNvSpPr>
            <a:spLocks noGrp="1" noChangeAspect="1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/>
              <a:t>Kliknutím na ikonu přidáte obrázek.</a:t>
            </a:r>
          </a:p>
        </p:txBody>
      </p:sp>
      <p:sp>
        <p:nvSpPr>
          <p:cNvPr id="16" name="Zástupný symbol pro obrázek 4"/>
          <p:cNvSpPr>
            <a:spLocks noGrp="1" noChangeAspect="1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/>
              <a:t>Kliknutím na ikonu přidáte obrázek.</a:t>
            </a:r>
          </a:p>
        </p:txBody>
      </p:sp>
      <p:sp>
        <p:nvSpPr>
          <p:cNvPr id="20" name="Obdélník 19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5F5F5"/>
              </a:solidFill>
            </a:endParaRPr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910185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10" name="Obdélník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5F5F5"/>
              </a:solidFill>
            </a:endParaRPr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/>
              <a:t>Kliknutím vložíte jméno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14" hasCustomPrompt="1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/>
              <a:t>Kliknutím na ikonu přidáte obrázek.</a:t>
            </a:r>
          </a:p>
        </p:txBody>
      </p:sp>
      <p:sp>
        <p:nvSpPr>
          <p:cNvPr id="14" name="Zástupný symbol pro obrázek 4"/>
          <p:cNvSpPr>
            <a:spLocks noGrp="1" noChangeAspect="1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/>
              <a:t>Kliknutím na ikonu přidáte obrázek.</a:t>
            </a:r>
          </a:p>
        </p:txBody>
      </p:sp>
      <p:sp>
        <p:nvSpPr>
          <p:cNvPr id="16" name="Zástupný symbol pro obrázek 4"/>
          <p:cNvSpPr>
            <a:spLocks noGrp="1" noChangeAspect="1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/>
              <a:t>Kliknutím na ikonu přidáte obrázek.</a:t>
            </a:r>
          </a:p>
        </p:txBody>
      </p:sp>
      <p:sp>
        <p:nvSpPr>
          <p:cNvPr id="20" name="Obdélník 19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5F5F5"/>
              </a:solidFill>
            </a:endParaRPr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 rotWithShape="1"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400886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243280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58419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5238284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582346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1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5F5F5"/>
              </a:solidFill>
            </a:endParaRPr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9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/>
              <a:t>Kliknutím na ikonu přidáte obrázek.</a:t>
            </a:r>
          </a:p>
        </p:txBody>
      </p:sp>
      <p:sp>
        <p:nvSpPr>
          <p:cNvPr id="7" name="Obdélník 6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5F5F5"/>
              </a:solidFill>
            </a:endParaRPr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9484901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1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5F5F5"/>
              </a:solidFill>
            </a:endParaRPr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9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/>
              <a:t>Kliknutím na ikonu přidáte obrázek.</a:t>
            </a:r>
          </a:p>
        </p:txBody>
      </p:sp>
      <p:sp>
        <p:nvSpPr>
          <p:cNvPr id="7" name="Obdélník 6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5F5F5"/>
              </a:solidFill>
            </a:endParaRPr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 rotWithShape="1"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3544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1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9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7" name="Obdélník 6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525313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2529646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obsah 2"/>
          <p:cNvSpPr>
            <a:spLocks noGrp="1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67135128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8" name="Zástupný symbol pro obsah 2"/>
          <p:cNvSpPr>
            <a:spLocks noGrp="1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52289205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3312982332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0" name="Obdélník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/>
              <a:t>Kliknutím vložíte jméno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14" hasCustomPrompt="1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14" name="Zástupný symbol pro obrázek 4"/>
          <p:cNvSpPr>
            <a:spLocks noGrp="1" noChangeAspect="1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16" name="Zástupný symbol pro obrázek 4"/>
          <p:cNvSpPr>
            <a:spLocks noGrp="1" noChangeAspect="1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20" name="Obdélník 19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3368018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666000" indent="-252000">
              <a:buSzPct val="150000"/>
              <a:buFont typeface="Arial" panose="020B0604020202020204" pitchFamily="34" charset="0"/>
              <a:buChar char="•"/>
              <a:defRPr/>
            </a:lvl2pPr>
          </a:lstStyle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4191933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66173124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39382061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82710363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1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9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7" name="Obdélník 6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7960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5385318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10069146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obsah 2"/>
          <p:cNvSpPr>
            <a:spLocks noGrp="1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35877352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Zástupný symbol pro obsah 2"/>
          <p:cNvSpPr>
            <a:spLocks noGrp="1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83014295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4240744551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/>
              <a:t>Kliknutím vložíte jméno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14" hasCustomPrompt="1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14" name="Zástupný symbol pro obrázek 4"/>
          <p:cNvSpPr>
            <a:spLocks noGrp="1" noChangeAspect="1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16" name="Zástupný symbol pro obrázek 4"/>
          <p:cNvSpPr>
            <a:spLocks noGrp="1" noChangeAspect="1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20" name="Obdélník 19"/>
          <p:cNvSpPr/>
          <p:nvPr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7576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cut/>
      </p:transition>
    </mc:Choice>
    <mc:Fallback xmlns="">
      <p:transition>
        <p:cut/>
      </p:transition>
    </mc:Fallback>
  </mc:AlternateConten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8140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cut/>
      </p:transition>
    </mc:Choice>
    <mc:Fallback xmlns="">
      <p:transition>
        <p:cut/>
      </p:transition>
    </mc:Fallback>
  </mc:AlternateConten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6669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cut/>
      </p:transition>
    </mc:Choice>
    <mc:Fallback xmlns="">
      <p:transition>
        <p:cut/>
      </p:transition>
    </mc:Fallback>
  </mc:AlternateConten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5285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cut/>
      </p:transition>
    </mc:Choice>
    <mc:Fallback xmlns="">
      <p:transition>
        <p:cut/>
      </p:transition>
    </mc:Fallback>
  </mc:AlternateConten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3798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cut/>
      </p:transition>
    </mc:Choice>
    <mc:Fallback xmlns="">
      <p:transition>
        <p:cut/>
      </p:transition>
    </mc:Fallback>
  </mc:AlternateConten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9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pic>
        <p:nvPicPr>
          <p:cNvPr id="8" name="Obrázek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9190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cut/>
      </p:transition>
    </mc:Choice>
    <mc:Fallback xmlns="">
      <p:transition>
        <p:cut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obsah 2"/>
          <p:cNvSpPr>
            <a:spLocks noGrp="1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0134685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3740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cut/>
      </p:transition>
    </mc:Choice>
    <mc:Fallback xmlns="">
      <p:transition>
        <p:cut/>
      </p:transition>
    </mc:Fallback>
  </mc:AlternateConten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obsah 2"/>
          <p:cNvSpPr>
            <a:spLocks noGrp="1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0515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cut/>
      </p:transition>
    </mc:Choice>
    <mc:Fallback xmlns="">
      <p:transition>
        <p:cut/>
      </p:transition>
    </mc:Fallback>
  </mc:AlternateConten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8" name="Zástupný symbol pro obsah 2"/>
          <p:cNvSpPr>
            <a:spLocks noGrp="1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35158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cut/>
      </p:transition>
    </mc:Choice>
    <mc:Fallback xmlns="">
      <p:transition>
        <p:cut/>
      </p:transition>
    </mc:Fallback>
  </mc:AlternateConten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446764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cut/>
      </p:transition>
    </mc:Choice>
    <mc:Fallback xmlns="">
      <p:transition>
        <p:cut/>
      </p:transition>
    </mc:Fallback>
  </mc:AlternateConten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0" name="Obdélník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/>
              <a:t>Kliknutím vložíte jméno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14" hasCustomPrompt="1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/>
              <a:t>Kliknutím na ikonu přidáte obrázek.</a:t>
            </a:r>
          </a:p>
        </p:txBody>
      </p:sp>
      <p:sp>
        <p:nvSpPr>
          <p:cNvPr id="14" name="Zástupný symbol pro obrázek 4"/>
          <p:cNvSpPr>
            <a:spLocks noGrp="1" noChangeAspect="1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/>
              <a:t>Kliknutím na ikonu přidáte obrázek.</a:t>
            </a:r>
          </a:p>
        </p:txBody>
      </p:sp>
      <p:sp>
        <p:nvSpPr>
          <p:cNvPr id="16" name="Zástupný symbol pro obrázek 4"/>
          <p:cNvSpPr>
            <a:spLocks noGrp="1" noChangeAspect="1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/>
              <a:t>Kliknutím na ikonu přidáte obrázek.</a:t>
            </a:r>
          </a:p>
        </p:txBody>
      </p:sp>
      <p:sp>
        <p:nvSpPr>
          <p:cNvPr id="20" name="Obdélník 19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 rotWithShape="1"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9949699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53382088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0223256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48437513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74633078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1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9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/>
              <a:t>Kliknutím na ikonu přidáte obrázek.</a:t>
            </a:r>
          </a:p>
        </p:txBody>
      </p:sp>
      <p:sp>
        <p:nvSpPr>
          <p:cNvPr id="7" name="Obdélník 6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 rotWithShape="1"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8750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Zástupný symbol pro obsah 2"/>
          <p:cNvSpPr>
            <a:spLocks noGrp="1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61415691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1225375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obsah 2"/>
          <p:cNvSpPr>
            <a:spLocks noGrp="1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96977925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Zástupný symbol pro obsah 2"/>
          <p:cNvSpPr>
            <a:spLocks noGrp="1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8786823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721578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3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7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theme" Target="../theme/theme3.xml"/><Relationship Id="rId5" Type="http://schemas.openxmlformats.org/officeDocument/2006/relationships/slideLayout" Target="../slideLayouts/slideLayout25.xml"/><Relationship Id="rId10" Type="http://schemas.openxmlformats.org/officeDocument/2006/relationships/slideLayout" Target="../slideLayouts/slideLayout30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8.xml"/><Relationship Id="rId3" Type="http://schemas.openxmlformats.org/officeDocument/2006/relationships/slideLayout" Target="../slideLayouts/slideLayout33.xml"/><Relationship Id="rId7" Type="http://schemas.openxmlformats.org/officeDocument/2006/relationships/slideLayout" Target="../slideLayouts/slideLayout37.xml"/><Relationship Id="rId2" Type="http://schemas.openxmlformats.org/officeDocument/2006/relationships/slideLayout" Target="../slideLayouts/slideLayout32.xml"/><Relationship Id="rId1" Type="http://schemas.openxmlformats.org/officeDocument/2006/relationships/slideLayout" Target="../slideLayouts/slideLayout31.xml"/><Relationship Id="rId6" Type="http://schemas.openxmlformats.org/officeDocument/2006/relationships/slideLayout" Target="../slideLayouts/slideLayout36.xml"/><Relationship Id="rId11" Type="http://schemas.openxmlformats.org/officeDocument/2006/relationships/theme" Target="../theme/theme4.xml"/><Relationship Id="rId5" Type="http://schemas.openxmlformats.org/officeDocument/2006/relationships/slideLayout" Target="../slideLayouts/slideLayout35.xml"/><Relationship Id="rId10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4.xml"/><Relationship Id="rId9" Type="http://schemas.openxmlformats.org/officeDocument/2006/relationships/slideLayout" Target="../slideLayouts/slideLayout39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8.xml"/><Relationship Id="rId3" Type="http://schemas.openxmlformats.org/officeDocument/2006/relationships/slideLayout" Target="../slideLayouts/slideLayout43.xml"/><Relationship Id="rId7" Type="http://schemas.openxmlformats.org/officeDocument/2006/relationships/slideLayout" Target="../slideLayouts/slideLayout47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2.xml"/><Relationship Id="rId1" Type="http://schemas.openxmlformats.org/officeDocument/2006/relationships/slideLayout" Target="../slideLayouts/slideLayout41.xml"/><Relationship Id="rId6" Type="http://schemas.openxmlformats.org/officeDocument/2006/relationships/slideLayout" Target="../slideLayouts/slideLayout46.xml"/><Relationship Id="rId11" Type="http://schemas.openxmlformats.org/officeDocument/2006/relationships/slideLayout" Target="../slideLayouts/slideLayout51.xml"/><Relationship Id="rId5" Type="http://schemas.openxmlformats.org/officeDocument/2006/relationships/slideLayout" Target="../slideLayouts/slideLayout45.xml"/><Relationship Id="rId10" Type="http://schemas.openxmlformats.org/officeDocument/2006/relationships/slideLayout" Target="../slideLayouts/slideLayout50.xml"/><Relationship Id="rId4" Type="http://schemas.openxmlformats.org/officeDocument/2006/relationships/slideLayout" Target="../slideLayouts/slideLayout44.xml"/><Relationship Id="rId9" Type="http://schemas.openxmlformats.org/officeDocument/2006/relationships/slideLayout" Target="../slideLayouts/slideLayout49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9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54.xml"/><Relationship Id="rId7" Type="http://schemas.openxmlformats.org/officeDocument/2006/relationships/slideLayout" Target="../slideLayouts/slideLayout58.xml"/><Relationship Id="rId12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3.xml"/><Relationship Id="rId1" Type="http://schemas.openxmlformats.org/officeDocument/2006/relationships/slideLayout" Target="../slideLayouts/slideLayout52.xml"/><Relationship Id="rId6" Type="http://schemas.openxmlformats.org/officeDocument/2006/relationships/slideLayout" Target="../slideLayouts/slideLayout57.xml"/><Relationship Id="rId11" Type="http://schemas.openxmlformats.org/officeDocument/2006/relationships/slideLayout" Target="../slideLayouts/slideLayout62.xml"/><Relationship Id="rId5" Type="http://schemas.openxmlformats.org/officeDocument/2006/relationships/slideLayout" Target="../slideLayouts/slideLayout56.xml"/><Relationship Id="rId10" Type="http://schemas.openxmlformats.org/officeDocument/2006/relationships/slideLayout" Target="../slideLayouts/slideLayout61.xml"/><Relationship Id="rId4" Type="http://schemas.openxmlformats.org/officeDocument/2006/relationships/slideLayout" Target="../slideLayouts/slideLayout55.xml"/><Relationship Id="rId9" Type="http://schemas.openxmlformats.org/officeDocument/2006/relationships/slideLayout" Target="../slideLayouts/slideLayout60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1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11" Type="http://schemas.openxmlformats.org/officeDocument/2006/relationships/theme" Target="../theme/theme7.xml"/><Relationship Id="rId5" Type="http://schemas.openxmlformats.org/officeDocument/2006/relationships/slideLayout" Target="../slideLayouts/slideLayout68.xml"/><Relationship Id="rId10" Type="http://schemas.openxmlformats.org/officeDocument/2006/relationships/slideLayout" Target="../slideLayouts/slideLayout73.xml"/><Relationship Id="rId4" Type="http://schemas.openxmlformats.org/officeDocument/2006/relationships/slideLayout" Target="../slideLayouts/slideLayout67.xml"/><Relationship Id="rId9" Type="http://schemas.openxmlformats.org/officeDocument/2006/relationships/slideLayout" Target="../slideLayouts/slideLayout72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1.xml"/><Relationship Id="rId3" Type="http://schemas.openxmlformats.org/officeDocument/2006/relationships/slideLayout" Target="../slideLayouts/slideLayout76.xml"/><Relationship Id="rId7" Type="http://schemas.openxmlformats.org/officeDocument/2006/relationships/slideLayout" Target="../slideLayouts/slideLayout80.xml"/><Relationship Id="rId2" Type="http://schemas.openxmlformats.org/officeDocument/2006/relationships/slideLayout" Target="../slideLayouts/slideLayout75.xml"/><Relationship Id="rId1" Type="http://schemas.openxmlformats.org/officeDocument/2006/relationships/slideLayout" Target="../slideLayouts/slideLayout74.xml"/><Relationship Id="rId6" Type="http://schemas.openxmlformats.org/officeDocument/2006/relationships/slideLayout" Target="../slideLayouts/slideLayout79.xml"/><Relationship Id="rId11" Type="http://schemas.openxmlformats.org/officeDocument/2006/relationships/theme" Target="../theme/theme8.xml"/><Relationship Id="rId5" Type="http://schemas.openxmlformats.org/officeDocument/2006/relationships/slideLayout" Target="../slideLayouts/slideLayout78.xml"/><Relationship Id="rId10" Type="http://schemas.openxmlformats.org/officeDocument/2006/relationships/slideLayout" Target="../slideLayouts/slideLayout83.xml"/><Relationship Id="rId4" Type="http://schemas.openxmlformats.org/officeDocument/2006/relationships/slideLayout" Target="../slideLayouts/slideLayout77.xml"/><Relationship Id="rId9" Type="http://schemas.openxmlformats.org/officeDocument/2006/relationships/slideLayout" Target="../slideLayouts/slideLayout82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1.xml"/><Relationship Id="rId3" Type="http://schemas.openxmlformats.org/officeDocument/2006/relationships/slideLayout" Target="../slideLayouts/slideLayout86.xml"/><Relationship Id="rId7" Type="http://schemas.openxmlformats.org/officeDocument/2006/relationships/slideLayout" Target="../slideLayouts/slideLayout90.xml"/><Relationship Id="rId2" Type="http://schemas.openxmlformats.org/officeDocument/2006/relationships/slideLayout" Target="../slideLayouts/slideLayout85.xml"/><Relationship Id="rId1" Type="http://schemas.openxmlformats.org/officeDocument/2006/relationships/slideLayout" Target="../slideLayouts/slideLayout84.xml"/><Relationship Id="rId6" Type="http://schemas.openxmlformats.org/officeDocument/2006/relationships/slideLayout" Target="../slideLayouts/slideLayout89.xml"/><Relationship Id="rId11" Type="http://schemas.openxmlformats.org/officeDocument/2006/relationships/theme" Target="../theme/theme9.xml"/><Relationship Id="rId5" Type="http://schemas.openxmlformats.org/officeDocument/2006/relationships/slideLayout" Target="../slideLayouts/slideLayout88.xml"/><Relationship Id="rId10" Type="http://schemas.openxmlformats.org/officeDocument/2006/relationships/slideLayout" Target="../slideLayouts/slideLayout93.xml"/><Relationship Id="rId4" Type="http://schemas.openxmlformats.org/officeDocument/2006/relationships/slideLayout" Target="../slideLayouts/slideLayout87.xml"/><Relationship Id="rId9" Type="http://schemas.openxmlformats.org/officeDocument/2006/relationships/slideLayout" Target="../slideLayouts/slideLayout9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2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0" anchor="ctr" anchorCtr="0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50" b="1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57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5" r:id="rId2"/>
    <p:sldLayoutId id="2147483676" r:id="rId3"/>
    <p:sldLayoutId id="2147483677" r:id="rId4"/>
    <p:sldLayoutId id="2147483678" r:id="rId5"/>
    <p:sldLayoutId id="2147483673" r:id="rId6"/>
    <p:sldLayoutId id="2147483679" r:id="rId7"/>
    <p:sldLayoutId id="2147483680" r:id="rId8"/>
    <p:sldLayoutId id="2147483681" r:id="rId9"/>
    <p:sldLayoutId id="2147483682" r:id="rId10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0" eaLnBrk="1" latinLnBrk="0" hangingPunct="1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2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0" anchor="ctr" anchorCtr="0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50" b="1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27622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0" eaLnBrk="1" latinLnBrk="0" hangingPunct="1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tx2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0" anchor="ctr" anchorCtr="0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50" b="1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3614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0" eaLnBrk="1" latinLnBrk="0" hangingPunct="1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>
            <a:extLst>
              <a:ext uri="{FF2B5EF4-FFF2-40B4-BE49-F238E27FC236}">
                <a16:creationId xmlns:a16="http://schemas.microsoft.com/office/drawing/2014/main" id="{0A03292F-4635-4ABE-B42F-5EA4FD4C6DFA}"/>
              </a:ext>
            </a:extLst>
          </p:cNvPr>
          <p:cNvSpPr/>
          <p:nvPr/>
        </p:nvSpPr>
        <p:spPr>
          <a:xfrm>
            <a:off x="0" y="1079500"/>
            <a:ext cx="9144000" cy="127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solidFill>
                <a:srgbClr val="AFDDFA"/>
              </a:solidFill>
            </a:endParaRP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B17DD378-830C-4F32-A903-1BEE825305A1}"/>
              </a:ext>
            </a:extLst>
          </p:cNvPr>
          <p:cNvSpPr/>
          <p:nvPr/>
        </p:nvSpPr>
        <p:spPr>
          <a:xfrm>
            <a:off x="0" y="0"/>
            <a:ext cx="9144000" cy="1079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solidFill>
                <a:srgbClr val="F5F5F5"/>
              </a:solidFill>
            </a:endParaRPr>
          </a:p>
        </p:txBody>
      </p:sp>
      <p:sp>
        <p:nvSpPr>
          <p:cNvPr id="2" name="Zástupný symbol pro nadpis 1">
            <a:extLst>
              <a:ext uri="{FF2B5EF4-FFF2-40B4-BE49-F238E27FC236}">
                <a16:creationId xmlns:a16="http://schemas.microsoft.com/office/drawing/2014/main" id="{DC93CE9F-D56C-4231-98A3-F43313230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363" y="0"/>
            <a:ext cx="8423275" cy="1079500"/>
          </a:xfrm>
          <a:prstGeom prst="rect">
            <a:avLst/>
          </a:prstGeom>
        </p:spPr>
        <p:txBody>
          <a:bodyPr vert="horz" lIns="36000" tIns="0" rIns="36000" bIns="0" rtlCol="0" anchor="ctr" anchorCtr="0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4101" name="Zástupný symbol pro text 2">
            <a:extLst>
              <a:ext uri="{FF2B5EF4-FFF2-40B4-BE49-F238E27FC236}">
                <a16:creationId xmlns:a16="http://schemas.microsoft.com/office/drawing/2014/main" id="{94032CBD-7494-42A7-B15D-23CAF1FE2CA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539750" y="1800225"/>
            <a:ext cx="8064500" cy="431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Kliknutím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AB1BAD0-8C20-4B6E-A8AF-AE32A6933D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39750" y="6516688"/>
            <a:ext cx="1116013" cy="17938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50">
                <a:solidFill>
                  <a:srgbClr val="084A8B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00538B4-F697-46DC-BB98-598A6943B4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92275" y="6516688"/>
            <a:ext cx="6911975" cy="179387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50">
                <a:solidFill>
                  <a:srgbClr val="084A8B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7D777D8-25AB-4309-A356-113DD0C5B5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40763" y="6516688"/>
            <a:ext cx="466725" cy="179387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000" b="1">
                <a:solidFill>
                  <a:srgbClr val="084A8B"/>
                </a:solidFill>
              </a:defRPr>
            </a:lvl1pPr>
          </a:lstStyle>
          <a:p>
            <a:fld id="{89716E8A-C4AB-4BAA-B339-C790383B6FBC}" type="slidenum">
              <a:rPr lang="cs-CZ" altLang="cs-CZ"/>
              <a:pPr/>
              <a:t>‹#›</a:t>
            </a:fld>
            <a:endParaRPr lang="cs-CZ" altLang="cs-CZ"/>
          </a:p>
        </p:txBody>
      </p:sp>
      <p:sp>
        <p:nvSpPr>
          <p:cNvPr id="18" name="Obdélník 17">
            <a:extLst>
              <a:ext uri="{FF2B5EF4-FFF2-40B4-BE49-F238E27FC236}">
                <a16:creationId xmlns:a16="http://schemas.microsoft.com/office/drawing/2014/main" id="{C977BCA9-3D50-4E67-8EEE-3CB0D75F7659}"/>
              </a:ext>
            </a:extLst>
          </p:cNvPr>
          <p:cNvSpPr/>
          <p:nvPr/>
        </p:nvSpPr>
        <p:spPr>
          <a:xfrm>
            <a:off x="0" y="6732588"/>
            <a:ext cx="9144000" cy="125412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cs-CZ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9906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cap="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9pPr>
    </p:titleStyle>
    <p:bodyStyle>
      <a:lvl1pPr marL="431800" indent="-431800" algn="l" rtl="0" eaLnBrk="0" fontAlgn="base" hangingPunct="0">
        <a:lnSpc>
          <a:spcPts val="2875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65163" indent="-250825" algn="l" rtl="0" eaLnBrk="0" fontAlgn="base" hangingPunct="0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7575" indent="-250825" algn="l" rtl="0" eaLnBrk="0" fontAlgn="base" hangingPunct="0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69988" indent="-250825" algn="l" rtl="0" eaLnBrk="0" fontAlgn="base" hangingPunct="0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0">
          <a:solidFill>
            <a:schemeClr val="tx1"/>
          </a:solidFill>
          <a:latin typeface="+mn-lt"/>
          <a:ea typeface="+mn-ea"/>
          <a:cs typeface="+mn-cs"/>
        </a:defRPr>
      </a:lvl4pPr>
      <a:lvl5pPr marL="1420813" indent="-250825" algn="l" rtl="0" eaLnBrk="0" fontAlgn="base" hangingPunct="0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2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0" anchor="ctr" anchorCtr="0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50" b="1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47857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73" r:id="rId11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0" eaLnBrk="1" latinLnBrk="0" hangingPunct="1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AFDDFA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5F5F5"/>
              </a:solidFill>
            </a:endParaRPr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0" anchor="ctr" anchorCtr="0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50" b="1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2044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  <p:sldLayoutId id="2147483739" r:id="rId12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0" eaLnBrk="1" latinLnBrk="0" hangingPunct="1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2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0" anchor="ctr" anchorCtr="0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50" b="1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0560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  <p:sldLayoutId id="2147483749" r:id="rId9"/>
    <p:sldLayoutId id="2147483750" r:id="rId10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0" eaLnBrk="1" latinLnBrk="0" hangingPunct="1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AFDDFA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0" anchor="ctr" anchorCtr="0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50" b="1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‹#›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3395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</p:sldLayoutIdLst>
  <mc:AlternateContent xmlns:mc="http://schemas.openxmlformats.org/markup-compatibility/2006" xmlns:p14="http://schemas.microsoft.com/office/powerpoint/2010/main">
    <mc:Choice Requires="p14">
      <p:transition p14:dur="10">
        <p:cut/>
      </p:transition>
    </mc:Choice>
    <mc:Fallback xmlns="">
      <p:transition>
        <p:cut/>
      </p:transition>
    </mc:Fallback>
  </mc:AlternateConten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0" eaLnBrk="1" latinLnBrk="0" hangingPunct="1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tx2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0" anchor="ctr" anchorCtr="0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50" b="1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47853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0" eaLnBrk="1" latinLnBrk="0" hangingPunct="1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sfcr.cz/formulare-z-oblasti-verejne-podpory-a-podpory-de-minimis-opz-plus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sfcr.cz/vyzva-040-opz-plus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sfcr.cz/formulare-z-oblasti-verejne-podpory-a-podpory-de-minimis-opz-plus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sfcr.cz/prehled-vyzev-opz-plus/-/asset_publisher/SfUza2tXdZGm/content/spolecne-za-vzdelavanim-1-?inheritRedirect=false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4.xml"/><Relationship Id="rId3" Type="http://schemas.openxmlformats.org/officeDocument/2006/relationships/image" Target="../media/image13.png"/><Relationship Id="rId7" Type="http://schemas.openxmlformats.org/officeDocument/2006/relationships/diagramQuickStyle" Target="../diagrams/quickStyle4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3.xml"/><Relationship Id="rId6" Type="http://schemas.openxmlformats.org/officeDocument/2006/relationships/diagramLayout" Target="../diagrams/layout4.xml"/><Relationship Id="rId5" Type="http://schemas.openxmlformats.org/officeDocument/2006/relationships/diagramData" Target="../diagrams/data4.xml"/><Relationship Id="rId4" Type="http://schemas.openxmlformats.org/officeDocument/2006/relationships/image" Target="../media/image14.svg"/><Relationship Id="rId9" Type="http://schemas.microsoft.com/office/2007/relationships/diagramDrawing" Target="../diagrams/drawing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sfcr.cz/documents/21802/20266580/%C5%BDoZ_rozpo%C4%8Det_pom%C5%AFcka+pro+p%C5%99%C3%ADjemce_040.xlsx/c939aebb-ce19-4402-984c-9d69b1c4e274" TargetMode="Externa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sfcr.cz/formulare-a-pokyny-ke-zprave-o-realizaci-projektu-zadosti-o-platbu-a-zadosti-o-zmenu-opz-plus/-/dokument/19197567" TargetMode="Externa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sfcr.cz/documents/21802/20266580/Formul%C3%A1%C5%99+pro+hl%C3%A1%C5%A1en%C3%AD+pl%C3%A1novan%C3%BDch+vzd%C4%9Bl%C3%A1vac%C3%ADch+akc%C3%AD.xlsx/82553166-8e57-4196-83e8-8c7c0fdcdfd2" TargetMode="Externa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4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4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4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sfcr.cz/documents/21802/20266580/Dokumentace+k+obsahu+vzdelavaciho+kurzu_vzor.docx/b3840923-9410-433c-ab4d-c58215086118" TargetMode="Externa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4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4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4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4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4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sfcr.cz/documents/21802/20266580/Prezen%C4%8Dn%C3%AD+listina_vzor.xlsx/1f8b6408-108a-4e82-867b-d7e92d56182e" TargetMode="Externa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4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4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sfcr.cz/sablony-a-vzory-pro-vizualni-identitu-opz-plus" TargetMode="Externa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4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43.xml"/><Relationship Id="rId6" Type="http://schemas.openxmlformats.org/officeDocument/2006/relationships/hyperlink" Target="https://www.esfcr.cz/sablony-a-vzory-pro-vizualni-identitu-opz-plus" TargetMode="External"/><Relationship Id="rId5" Type="http://schemas.openxmlformats.org/officeDocument/2006/relationships/image" Target="../media/image17.png"/><Relationship Id="rId4" Type="http://schemas.openxmlformats.org/officeDocument/2006/relationships/image" Target="../media/image16.jpeg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43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sfcr.cz/klub-vyzvy-040-spolecne-za-vzdelavanim" TargetMode="External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42.xml"/><Relationship Id="rId5" Type="http://schemas.openxmlformats.org/officeDocument/2006/relationships/hyperlink" Target="mailto:marie.maresova@mpsv.cz" TargetMode="External"/><Relationship Id="rId4" Type="http://schemas.openxmlformats.org/officeDocument/2006/relationships/hyperlink" Target="mailto:marcela.pavelkova@mpsv.cz" TargetMode="Externa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4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ohs.cz/cs/verejna-podpora/podpora-de-minimis-a-registr-de-minimis.html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539552" y="2276872"/>
            <a:ext cx="8280920" cy="2520279"/>
          </a:xfrm>
        </p:spPr>
        <p:txBody>
          <a:bodyPr/>
          <a:lstStyle/>
          <a:p>
            <a:r>
              <a:rPr lang="cs-CZ" dirty="0">
                <a:solidFill>
                  <a:srgbClr val="164088"/>
                </a:solidFill>
              </a:rPr>
              <a:t>Seminář pro Příjemce  výzvy č. 03_22_040 </a:t>
            </a:r>
            <a:br>
              <a:rPr lang="cs-CZ" dirty="0">
                <a:solidFill>
                  <a:srgbClr val="164088"/>
                </a:solidFill>
              </a:rPr>
            </a:br>
            <a:r>
              <a:rPr lang="cs-CZ" dirty="0">
                <a:solidFill>
                  <a:srgbClr val="164088"/>
                </a:solidFill>
              </a:rPr>
              <a:t>společně za vzděláváním (1)</a:t>
            </a:r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quarter" idx="14"/>
          </p:nvPr>
        </p:nvSpPr>
        <p:spPr>
          <a:xfrm>
            <a:off x="1115616" y="5589240"/>
            <a:ext cx="7272000" cy="540000"/>
          </a:xfrm>
        </p:spPr>
        <p:txBody>
          <a:bodyPr/>
          <a:lstStyle/>
          <a:p>
            <a:r>
              <a:rPr lang="cs-CZ" dirty="0">
                <a:solidFill>
                  <a:srgbClr val="164088"/>
                </a:solidFill>
              </a:rPr>
              <a:t>5. prosince 2023			 Praha</a:t>
            </a:r>
          </a:p>
        </p:txBody>
      </p:sp>
    </p:spTree>
    <p:extLst>
      <p:ext uri="{BB962C8B-B14F-4D97-AF65-F5344CB8AC3E}">
        <p14:creationId xmlns:p14="http://schemas.microsoft.com/office/powerpoint/2010/main" val="3374661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2E60ADA-3A4C-ADCD-4709-99AB69A206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Přidělení Podpory de minimis  žádost o posouzení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B01515B-EBE6-0F8D-F6B3-10706394FD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00" y="1412776"/>
            <a:ext cx="8244000" cy="4707224"/>
          </a:xfrm>
        </p:spPr>
        <p:txBody>
          <a:bodyPr/>
          <a:lstStyle/>
          <a:p>
            <a:endParaRPr lang="cs-CZ" sz="1600" dirty="0">
              <a:latin typeface="Arial" panose="020B0604020202020204" pitchFamily="34" charset="0"/>
              <a:ea typeface="Calibri" panose="020F0502020204030204" pitchFamily="34" charset="0"/>
              <a:cs typeface="Segoe UI" panose="020B0502040204020203" pitchFamily="34" charset="0"/>
            </a:endParaRPr>
          </a:p>
          <a:p>
            <a:r>
              <a:rPr lang="cs-CZ" sz="1800" b="1" dirty="0">
                <a:latin typeface="Arial" panose="020B0604020202020204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podpis</a:t>
            </a:r>
            <a:r>
              <a:rPr lang="cs-CZ" sz="1800" dirty="0">
                <a:latin typeface="Arial" panose="020B0604020202020204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 – statutární zástupce/oprávněná osoba (v tomto případě doložená plná moc)</a:t>
            </a:r>
          </a:p>
          <a:p>
            <a:pPr lvl="1"/>
            <a:r>
              <a:rPr lang="cs-CZ" sz="1800" dirty="0">
                <a:latin typeface="Arial" panose="020B0604020202020204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elektronicky uvnitř dokumentu</a:t>
            </a:r>
          </a:p>
          <a:p>
            <a:pPr lvl="1"/>
            <a:r>
              <a:rPr lang="cs-CZ" sz="1800" dirty="0">
                <a:latin typeface="Arial" panose="020B0604020202020204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elektronicky v zaslané depeši přes pečeť</a:t>
            </a:r>
          </a:p>
          <a:p>
            <a:pPr lvl="1"/>
            <a:r>
              <a:rPr lang="cs-CZ" sz="1800" dirty="0">
                <a:latin typeface="Arial" panose="020B0604020202020204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vlastnoručně úředně/notářsky ověřeným podpisem</a:t>
            </a:r>
          </a:p>
          <a:p>
            <a:pPr lvl="1"/>
            <a:endParaRPr lang="cs-CZ" sz="1800" dirty="0">
              <a:latin typeface="Arial" panose="020B0604020202020204" pitchFamily="34" charset="0"/>
              <a:ea typeface="Calibri" panose="020F0502020204030204" pitchFamily="34" charset="0"/>
              <a:cs typeface="Segoe UI" panose="020B0502040204020203" pitchFamily="34" charset="0"/>
            </a:endParaRPr>
          </a:p>
          <a:p>
            <a:pPr marL="432000" lvl="1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800" dirty="0">
                <a:latin typeface="Arial" panose="020B0604020202020204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vzor žádosti je ke stažení na portálu OPZ+ v sekci Dokumenty – Formuláře z oblasti veřejné podpory a podpory de minimis: (</a:t>
            </a:r>
            <a:r>
              <a:rPr lang="cs-CZ" sz="1800" dirty="0">
                <a:latin typeface="Arial" panose="020B0604020202020204" pitchFamily="34" charset="0"/>
                <a:ea typeface="Calibri" panose="020F0502020204030204" pitchFamily="34" charset="0"/>
                <a:cs typeface="Segoe UI" panose="020B0502040204020203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https://www.esfcr.cz/formulare-z-oblasti-verejne-podpory-a-podpory-de-minimis-opz-plus</a:t>
            </a:r>
            <a:r>
              <a:rPr lang="cs-CZ" sz="1800" dirty="0">
                <a:latin typeface="Arial" panose="020B0604020202020204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). </a:t>
            </a:r>
          </a:p>
          <a:p>
            <a:pPr lvl="1"/>
            <a:endParaRPr lang="cs-CZ" sz="1400" dirty="0">
              <a:latin typeface="Arial" panose="020B0604020202020204" pitchFamily="34" charset="0"/>
              <a:ea typeface="Calibri" panose="020F0502020204030204" pitchFamily="34" charset="0"/>
              <a:cs typeface="Segoe UI" panose="020B0502040204020203" pitchFamily="34" charset="0"/>
            </a:endParaRP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57E4278-23A8-2155-85EE-C08BCEE3D3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299047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3998F62-AD58-D3D6-4E29-74CF24B24E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Přidělení Podpory de minimis  příloha výpočet částky podpory</a:t>
            </a:r>
          </a:p>
        </p:txBody>
      </p:sp>
      <p:graphicFrame>
        <p:nvGraphicFramePr>
          <p:cNvPr id="5" name="Tabulka 5">
            <a:extLst>
              <a:ext uri="{FF2B5EF4-FFF2-40B4-BE49-F238E27FC236}">
                <a16:creationId xmlns:a16="http://schemas.microsoft.com/office/drawing/2014/main" id="{1D5FD0B1-12F0-33FF-4303-13AF4F7A3DE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16000" y="1772817"/>
          <a:ext cx="8568000" cy="35283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3545">
                  <a:extLst>
                    <a:ext uri="{9D8B030D-6E8A-4147-A177-3AD203B41FA5}">
                      <a16:colId xmlns:a16="http://schemas.microsoft.com/office/drawing/2014/main" val="4007434650"/>
                    </a:ext>
                  </a:extLst>
                </a:gridCol>
                <a:gridCol w="821933">
                  <a:extLst>
                    <a:ext uri="{9D8B030D-6E8A-4147-A177-3AD203B41FA5}">
                      <a16:colId xmlns:a16="http://schemas.microsoft.com/office/drawing/2014/main" val="3867333680"/>
                    </a:ext>
                  </a:extLst>
                </a:gridCol>
                <a:gridCol w="325935">
                  <a:extLst>
                    <a:ext uri="{9D8B030D-6E8A-4147-A177-3AD203B41FA5}">
                      <a16:colId xmlns:a16="http://schemas.microsoft.com/office/drawing/2014/main" val="225278316"/>
                    </a:ext>
                  </a:extLst>
                </a:gridCol>
                <a:gridCol w="1558028">
                  <a:extLst>
                    <a:ext uri="{9D8B030D-6E8A-4147-A177-3AD203B41FA5}">
                      <a16:colId xmlns:a16="http://schemas.microsoft.com/office/drawing/2014/main" val="3276438597"/>
                    </a:ext>
                  </a:extLst>
                </a:gridCol>
                <a:gridCol w="498567">
                  <a:extLst>
                    <a:ext uri="{9D8B030D-6E8A-4147-A177-3AD203B41FA5}">
                      <a16:colId xmlns:a16="http://schemas.microsoft.com/office/drawing/2014/main" val="164023210"/>
                    </a:ext>
                  </a:extLst>
                </a:gridCol>
                <a:gridCol w="145066">
                  <a:extLst>
                    <a:ext uri="{9D8B030D-6E8A-4147-A177-3AD203B41FA5}">
                      <a16:colId xmlns:a16="http://schemas.microsoft.com/office/drawing/2014/main" val="2606463927"/>
                    </a:ext>
                  </a:extLst>
                </a:gridCol>
                <a:gridCol w="1207482">
                  <a:extLst>
                    <a:ext uri="{9D8B030D-6E8A-4147-A177-3AD203B41FA5}">
                      <a16:colId xmlns:a16="http://schemas.microsoft.com/office/drawing/2014/main" val="3599454302"/>
                    </a:ext>
                  </a:extLst>
                </a:gridCol>
                <a:gridCol w="536226">
                  <a:extLst>
                    <a:ext uri="{9D8B030D-6E8A-4147-A177-3AD203B41FA5}">
                      <a16:colId xmlns:a16="http://schemas.microsoft.com/office/drawing/2014/main" val="1382780385"/>
                    </a:ext>
                  </a:extLst>
                </a:gridCol>
                <a:gridCol w="2241218">
                  <a:extLst>
                    <a:ext uri="{9D8B030D-6E8A-4147-A177-3AD203B41FA5}">
                      <a16:colId xmlns:a16="http://schemas.microsoft.com/office/drawing/2014/main" val="1013740108"/>
                    </a:ext>
                  </a:extLst>
                </a:gridCol>
              </a:tblGrid>
              <a:tr h="107385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u="none" strike="noStrike" dirty="0">
                          <a:effectLst/>
                        </a:rPr>
                        <a:t>Název jednotky</a:t>
                      </a:r>
                      <a:endParaRPr lang="cs-CZ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endParaRPr lang="cs-CZ" sz="16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dirty="0"/>
                        <a:t>Počet </a:t>
                      </a:r>
                      <a:r>
                        <a:rPr lang="cs-CZ" sz="1600" dirty="0" err="1"/>
                        <a:t>osobohodin</a:t>
                      </a:r>
                      <a:endParaRPr lang="cs-CZ" sz="1600" dirty="0"/>
                    </a:p>
                    <a:p>
                      <a:endParaRPr lang="cs-CZ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sz="16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u="none" strike="noStrike" dirty="0">
                          <a:effectLst/>
                        </a:rPr>
                        <a:t>Jednotkový náklad v Kč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cs-CZ" dirty="0"/>
                        <a:t>Podíl dotace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/>
                        <a:t>Částka de minimis v Kč</a:t>
                      </a:r>
                    </a:p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0816"/>
                  </a:ext>
                </a:extLst>
              </a:tr>
              <a:tr h="613634">
                <a:tc>
                  <a:txBody>
                    <a:bodyPr/>
                    <a:lstStyle/>
                    <a:p>
                      <a:r>
                        <a:rPr lang="cs-CZ" sz="1600" dirty="0"/>
                        <a:t>Vzdělávání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    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b="1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       </a:t>
                      </a:r>
                      <a:r>
                        <a:rPr lang="cs-CZ" sz="1600" dirty="0"/>
                        <a:t>321,95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x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cs-CZ" sz="1600" dirty="0"/>
                        <a:t>        0,95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u="none" strike="noStrike" dirty="0">
                          <a:effectLst/>
                        </a:rPr>
                        <a:t>            152 926,25</a:t>
                      </a:r>
                      <a:endParaRPr lang="cs-CZ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4576991"/>
                  </a:ext>
                </a:extLst>
              </a:tr>
              <a:tr h="460225">
                <a:tc gridSpan="9">
                  <a:txBody>
                    <a:bodyPr/>
                    <a:lstStyle/>
                    <a:p>
                      <a:pPr algn="l"/>
                      <a:r>
                        <a:rPr lang="cs-CZ" sz="2000" b="1" dirty="0"/>
                        <a:t>                                                </a:t>
                      </a:r>
                      <a:r>
                        <a:rPr lang="cs-CZ" sz="2400" b="1" dirty="0"/>
                        <a:t>+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4500439"/>
                  </a:ext>
                </a:extLst>
              </a:tr>
              <a:tr h="582952">
                <a:tc>
                  <a:txBody>
                    <a:bodyPr/>
                    <a:lstStyle/>
                    <a:p>
                      <a:r>
                        <a:rPr lang="cs-CZ" sz="1600" dirty="0"/>
                        <a:t>Mzdový příspěvek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    500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b="1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        </a:t>
                      </a:r>
                      <a:r>
                        <a:rPr lang="cs-CZ" sz="1600" dirty="0"/>
                        <a:t>272,13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cs-CZ" b="1" dirty="0"/>
                        <a:t>x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r>
                        <a:rPr lang="cs-CZ" dirty="0"/>
                        <a:t>0,95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     0,95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           </a:t>
                      </a:r>
                      <a:r>
                        <a:rPr lang="cs-CZ" sz="1600" dirty="0"/>
                        <a:t>129 261,75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7009182"/>
                  </a:ext>
                </a:extLst>
              </a:tr>
              <a:tr h="460225">
                <a:tc gridSpan="9">
                  <a:txBody>
                    <a:bodyPr/>
                    <a:lstStyle/>
                    <a:p>
                      <a:r>
                        <a:rPr lang="cs-CZ" sz="2400" dirty="0"/>
                        <a:t>                                        </a:t>
                      </a:r>
                      <a:r>
                        <a:rPr lang="cs-CZ" sz="2400" b="1" dirty="0"/>
                        <a:t>=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0909583"/>
                  </a:ext>
                </a:extLst>
              </a:tr>
              <a:tr h="337498">
                <a:tc gridSpan="8">
                  <a:txBody>
                    <a:bodyPr/>
                    <a:lstStyle/>
                    <a:p>
                      <a:r>
                        <a:rPr lang="cs-CZ" sz="1600" b="1" dirty="0"/>
                        <a:t>De minimis celkem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b="1" dirty="0"/>
                        <a:t>            282 188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3439059"/>
                  </a:ext>
                </a:extLst>
              </a:tr>
            </a:tbl>
          </a:graphicData>
        </a:graphic>
      </p:graphicFrame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FDEEC09-6445-776E-2AA8-CB27ABE35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11</a:t>
            </a:fld>
            <a:endParaRPr lang="cs-CZ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1BD72956-E22D-9880-005F-CE0A4C9EFC8C}"/>
              </a:ext>
            </a:extLst>
          </p:cNvPr>
          <p:cNvSpPr txBox="1"/>
          <p:nvPr/>
        </p:nvSpPr>
        <p:spPr>
          <a:xfrm>
            <a:off x="107504" y="1287601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8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cs-CZ" sz="16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Způsob výpočtu</a:t>
            </a:r>
            <a:endParaRPr lang="cs-CZ" sz="1600" dirty="0"/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DECCEF18-2D4F-D95A-2621-323ED579C5E9}"/>
              </a:ext>
            </a:extLst>
          </p:cNvPr>
          <p:cNvSpPr txBox="1"/>
          <p:nvPr/>
        </p:nvSpPr>
        <p:spPr>
          <a:xfrm>
            <a:off x="107504" y="5389580"/>
            <a:ext cx="8784976" cy="16004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6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Jednotky </a:t>
            </a:r>
            <a:r>
              <a:rPr lang="cs-CZ" sz="16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„Vzdělávání – administrativní náklady“ a „Mzdový příspěvek –  administrativní náklady“ nezakládají podporu de minimis,  nevstupují tedy do výpočtu částky podpory de minimis.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16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Pomůcka </a:t>
            </a:r>
            <a:r>
              <a:rPr lang="cs-CZ" sz="16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Tabulka výpočet částky podpory pro zapojené subjekty</a:t>
            </a:r>
            <a:r>
              <a:rPr lang="cs-CZ" sz="16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: </a:t>
            </a:r>
            <a:r>
              <a:rPr lang="cs-CZ" sz="16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https://www.esfcr.cz/vyzva-040-opz-plus</a:t>
            </a:r>
            <a:endParaRPr lang="cs-CZ" sz="16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800" b="1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93687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65643D7-B81B-5235-3657-671885E032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Přidělení Podpory de minimis  příloha čestné prohlášení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257D804-08C1-D6C0-82AA-555EE5B006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000" y="1340768"/>
            <a:ext cx="8460000" cy="5355232"/>
          </a:xfrm>
        </p:spPr>
        <p:txBody>
          <a:bodyPr/>
          <a:lstStyle/>
          <a:p>
            <a:pPr marL="0" lvl="0" indent="0">
              <a:spcAft>
                <a:spcPts val="800"/>
              </a:spcAft>
              <a:buNone/>
            </a:pPr>
            <a:r>
              <a:rPr lang="cs-CZ" sz="18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Čestné prohlášení žadatele o podporu de minimis: </a:t>
            </a:r>
            <a:endParaRPr lang="cs-CZ" sz="18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457200">
              <a:spcAft>
                <a:spcPts val="800"/>
              </a:spcAft>
            </a:pPr>
            <a:r>
              <a:rPr lang="cs-CZ" sz="16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Je třeba vybrat správné prohlášení dle typu nařízení relevantní pro předmět podnikání podniku:</a:t>
            </a:r>
          </a:p>
          <a:p>
            <a:pPr marL="1143000" lvl="2" indent="-228600" algn="just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cs-CZ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nařízení č. 1407/2013 (obecná podpora de minimis) – </a:t>
            </a:r>
            <a:r>
              <a:rPr lang="cs-CZ" sz="16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nejčastější varianta, </a:t>
            </a: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0" lvl="2" indent="-228600" algn="just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cs-CZ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nařízení č. 1408/2013 (zemědělská prvovýroba), </a:t>
            </a: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0" lvl="2" indent="-228600" algn="just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cs-CZ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nařízení č. 717/2014 (rybolov a akvakultura),</a:t>
            </a:r>
            <a:endParaRPr lang="cs-CZ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0" lvl="2" indent="-228600" algn="just">
              <a:spcBef>
                <a:spcPts val="0"/>
              </a:spcBef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cs-CZ" sz="16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nařízení č. 360/2012 (podniky zajišťující služby obecného hospodářského zájmu)</a:t>
            </a:r>
          </a:p>
          <a:p>
            <a:pPr marL="457200" lvl="2" indent="-432000">
              <a:lnSpc>
                <a:spcPts val="288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600" dirty="0">
                <a:latin typeface="Arial" panose="020B0604020202020204" pitchFamily="34" charset="0"/>
                <a:ea typeface="Calibri" panose="020F0502020204030204" pitchFamily="34" charset="0"/>
              </a:rPr>
              <a:t>Identifikace zapojeného subjektu</a:t>
            </a:r>
          </a:p>
          <a:p>
            <a:pPr marL="457200" lvl="2" indent="-432000">
              <a:lnSpc>
                <a:spcPts val="288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600" b="1" dirty="0">
                <a:latin typeface="Arial" panose="020B0604020202020204" pitchFamily="34" charset="0"/>
                <a:ea typeface="Calibri" panose="020F0502020204030204" pitchFamily="34" charset="0"/>
              </a:rPr>
              <a:t>Zamýšlená částka poskytnuté podpory = výše částky podpory v žádosti = částka v příloze výpočet částky podpory</a:t>
            </a:r>
          </a:p>
          <a:p>
            <a:pPr marL="457200" lvl="2" indent="-432000">
              <a:lnSpc>
                <a:spcPts val="288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600" dirty="0">
                <a:latin typeface="Arial" panose="020B0604020202020204" pitchFamily="34" charset="0"/>
                <a:ea typeface="Calibri" panose="020F0502020204030204" pitchFamily="34" charset="0"/>
              </a:rPr>
              <a:t>Účetní období - shoduje se s  kalendářním rokem, nebo je hospodářským rokem</a:t>
            </a:r>
          </a:p>
          <a:p>
            <a:pPr marL="457200" lvl="2" indent="-432000">
              <a:lnSpc>
                <a:spcPts val="288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600" dirty="0">
                <a:latin typeface="Arial" panose="020B0604020202020204" pitchFamily="34" charset="0"/>
                <a:ea typeface="Calibri" panose="020F0502020204030204" pitchFamily="34" charset="0"/>
              </a:rPr>
              <a:t>Uvést případné podniky propojené se žadatelem, spojení a sloučení podniků, rozdělení podniků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E35E4E0-A7B4-B0E9-B2A1-F8EAF21C65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157832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D2D3876-63AF-FEB7-4286-F125591B2E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Přidělení Podpory de minimis  příloha čestné prohlášení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CCAB2C7-1422-074E-391E-AF7D54E1CB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2" indent="-432000">
              <a:lnSpc>
                <a:spcPts val="288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800" dirty="0">
                <a:latin typeface="Arial" panose="020B0604020202020204" pitchFamily="34" charset="0"/>
                <a:ea typeface="Calibri" panose="020F0502020204030204" pitchFamily="34" charset="0"/>
              </a:rPr>
              <a:t>Uvést, zda se jedná o podnik působící v oblasti silniční nákladní dopravy </a:t>
            </a:r>
          </a:p>
          <a:p>
            <a:r>
              <a:rPr lang="cs-CZ" sz="1800" dirty="0">
                <a:latin typeface="Arial" panose="020B0604020202020204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Podpis – statutární zástupce/oprávněná osoba (v tomto případě doložená plná moc)</a:t>
            </a:r>
          </a:p>
          <a:p>
            <a:pPr lvl="1"/>
            <a:r>
              <a:rPr lang="cs-CZ" sz="1800" dirty="0">
                <a:latin typeface="Arial" panose="020B0604020202020204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elektronicky uvnitř dokumentu</a:t>
            </a:r>
          </a:p>
          <a:p>
            <a:pPr lvl="1"/>
            <a:r>
              <a:rPr lang="cs-CZ" sz="1800" dirty="0">
                <a:latin typeface="Arial" panose="020B0604020202020204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vlastnoručně úředně/notářsky ověřeným podpisem</a:t>
            </a:r>
          </a:p>
          <a:p>
            <a:pPr marL="0" indent="0">
              <a:buNone/>
            </a:pPr>
            <a:endParaRPr lang="cs-CZ" sz="1800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r>
              <a:rPr lang="cs-CZ" sz="1800" dirty="0">
                <a:latin typeface="Arial" panose="020B0604020202020204" pitchFamily="34" charset="0"/>
                <a:ea typeface="Calibri" panose="020F0502020204030204" pitchFamily="34" charset="0"/>
              </a:rPr>
              <a:t>Vzory čestných prohlášení jsou ke stažení na portálu OPZ+ v sekci Dokumenty – Formuláře z oblasti veřejné podpory a podpory de minimis (</a:t>
            </a:r>
            <a:r>
              <a:rPr lang="cs-CZ" sz="1800" dirty="0">
                <a:latin typeface="Arial" panose="020B0604020202020204" pitchFamily="34" charset="0"/>
                <a:ea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https://www.esfcr.cz/formulare-z-oblasti-verejne-podpory-a-podpory-de-minimis-opz-plus</a:t>
            </a:r>
            <a:endParaRPr lang="cs-CZ" sz="1800" dirty="0">
              <a:latin typeface="Arial" panose="020B0604020202020204" pitchFamily="34" charset="0"/>
              <a:ea typeface="Calibri" panose="020F0502020204030204" pitchFamily="34" charset="0"/>
            </a:endParaRP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E161439-97A9-7360-EBBD-4F97234753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595717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19F4BB4-8D70-73B7-46D8-C646E6D7D8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Přidělení Podpory de minimis  příloha čestné prohlášení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021BC90-B3F8-90C1-5DE3-51452437A1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14</a:t>
            </a:fld>
            <a:endParaRPr lang="cs-CZ" dirty="0"/>
          </a:p>
        </p:txBody>
      </p:sp>
      <p:pic>
        <p:nvPicPr>
          <p:cNvPr id="5" name="Zástupný obsah 4">
            <a:extLst>
              <a:ext uri="{FF2B5EF4-FFF2-40B4-BE49-F238E27FC236}">
                <a16:creationId xmlns:a16="http://schemas.microsoft.com/office/drawing/2014/main" id="{5F58800B-B0C3-816B-9E2C-80AC49956FE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475656" y="1416240"/>
            <a:ext cx="5328592" cy="4832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19274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FD48A45-E262-2A99-2287-30E2C56101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Přidělení Podpory de minimis  příloha čestné prohlášení</a:t>
            </a:r>
          </a:p>
        </p:txBody>
      </p:sp>
      <p:pic>
        <p:nvPicPr>
          <p:cNvPr id="6" name="Zástupný obsah 5">
            <a:extLst>
              <a:ext uri="{FF2B5EF4-FFF2-40B4-BE49-F238E27FC236}">
                <a16:creationId xmlns:a16="http://schemas.microsoft.com/office/drawing/2014/main" id="{A64606B9-9911-FA0F-4298-8214D85D54F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92885" y="1482608"/>
            <a:ext cx="5471403" cy="4826712"/>
          </a:xfrm>
        </p:spPr>
      </p:pic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8A2553E-77AE-3F76-871F-91145ECF51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071962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98F58CA-3311-0D07-0D0D-7635EE825F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Přidělení Podpory de minimis  příloha čestné prohlášení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1941C40-A242-11EE-F6D5-8DD48F75D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16</a:t>
            </a:fld>
            <a:endParaRPr lang="cs-CZ" dirty="0"/>
          </a:p>
        </p:txBody>
      </p:sp>
      <p:pic>
        <p:nvPicPr>
          <p:cNvPr id="5" name="Zástupný obsah 4">
            <a:extLst>
              <a:ext uri="{FF2B5EF4-FFF2-40B4-BE49-F238E27FC236}">
                <a16:creationId xmlns:a16="http://schemas.microsoft.com/office/drawing/2014/main" id="{56D693CF-9E07-7ADB-EA91-458B57FED25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91680" y="1336310"/>
            <a:ext cx="5040560" cy="50925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70494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8B97876-6A09-7495-8726-64530EA886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Přidělení Podpory de minimis Příloha doklad o členství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E60FFB3-53C9-F579-3664-0638FC94A1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Zapojený subjekt musí být členským subjektem příjemce nebo členským subjektem kolektivního člena příjemce.</a:t>
            </a:r>
          </a:p>
          <a:p>
            <a:r>
              <a:rPr lang="cs-CZ" sz="20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Pro tento dokument není stanoven </a:t>
            </a:r>
            <a:r>
              <a:rPr lang="cs-CZ" sz="2000" dirty="0">
                <a:latin typeface="Arial" panose="020B0604020202020204" pitchFamily="34" charset="0"/>
                <a:ea typeface="Calibri" panose="020F0502020204030204" pitchFamily="34" charset="0"/>
              </a:rPr>
              <a:t>vzor, dokládá se skenem příslušného dokumentu  </a:t>
            </a:r>
            <a:r>
              <a:rPr lang="cs-CZ" sz="20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může jím být např. přihláška člena, zápis ze schůze relevantního orgánu sdružení k přijetí člena, doklad o zaplacení členského poplatku. 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D486289-54A7-09A9-778B-0AFA3F52B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990584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9B4A446-E562-1BF6-4CDA-0F277DF974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Přidělení podpory de minimis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FE5D5D7-8EFE-FBD1-E078-48679A7FAF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Poté, co řídicí orgán rozhodne o poskytnutí podpory de minimis, je příjemci v IS KP21+ zpřístupněno rozhodnutí o poskytnutí podpory de minimis dalšímu subjektu, o čemž je informován interní depeší.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Datum odeslání této interní depeše je datem přidělení podpory de minimis a zároveň datem, od něhož je možné daný subjekt zapojit do projektu</a:t>
            </a:r>
            <a:r>
              <a:rPr lang="cs-CZ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tedy realizovat školení příslušných zaměstnanců.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1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 5 pracovních od přidělení podpory de minimis zapíše řídicí orgán poskytnutou podporu do registru de minimis a následně dochází k přenosu zapsaných údajů do monitorovacího systému, přičemž záznam o podpoře bude viditelný v IS KP21+ na záložce Veřejná podpora.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FFE3FE4-9C54-CB55-1074-C4FF4EB6D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333370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58D7684-3315-DBD9-5298-9306899445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Přidělení podpory Nejčastější </a:t>
            </a:r>
            <a:r>
              <a:rPr lang="cs-CZ" dirty="0"/>
              <a:t>chyby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0CF6E7C-3EB7-F1B5-73AB-84458DB1AF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00" y="1340768"/>
            <a:ext cx="8280000" cy="5175232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000" dirty="0"/>
              <a:t>Nejsou shodné částky podpory v dokumentech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000" dirty="0"/>
              <a:t>Částka podpory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Není zohledněno spolufinancování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Jsou započteny i jednotky na administrativní náklady, které nezakládají veřejnou podporu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000" dirty="0"/>
              <a:t>Nepodepsaná žádost / ČP oprávněnou osobou</a:t>
            </a:r>
          </a:p>
          <a:p>
            <a:pPr lvl="3"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Žádost – podepisuje příjemce</a:t>
            </a:r>
          </a:p>
          <a:p>
            <a:pPr lvl="3"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ČP – podepisuje zapojený subjekt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000" dirty="0"/>
              <a:t>Chyby v dokumentech (neaktuální vzor, adresa, atd.)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000" dirty="0"/>
              <a:t>Nezaškrtnutá pole v ČP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000" dirty="0"/>
              <a:t>Neaktuální účetní období v ČP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2000" dirty="0"/>
              <a:t>Zahájení školení bez přidělené VP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9E2BB33-045B-6DED-A081-4C4AC186E0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092921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F4492FB-1C07-46AD-A366-C500091839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Program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70367F7-9B76-41E9-8477-2C7DD64C1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</a:t>
            </a:fld>
            <a:endParaRPr lang="cs-CZ" dirty="0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E30B475F-6062-4486-BE5A-AEC0CA82F5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00" y="1269000"/>
            <a:ext cx="8064000" cy="5040320"/>
          </a:xfrm>
        </p:spPr>
        <p:txBody>
          <a:bodyPr/>
          <a:lstStyle/>
          <a:p>
            <a:endParaRPr lang="cs-CZ" dirty="0"/>
          </a:p>
          <a:p>
            <a:pPr lvl="0">
              <a:tabLst>
                <a:tab pos="457200" algn="l"/>
              </a:tabLst>
            </a:pPr>
            <a:r>
              <a:rPr lang="cs-CZ" dirty="0"/>
              <a:t>Přidělování veřejné podpory zapojeným subjektům, smlouva se zapojeným subjektem</a:t>
            </a:r>
          </a:p>
          <a:p>
            <a:pPr lvl="0">
              <a:tabLst>
                <a:tab pos="457200" algn="l"/>
              </a:tabLst>
            </a:pPr>
            <a:r>
              <a:rPr lang="cs-CZ" dirty="0"/>
              <a:t>Vybraná pravidla ze Specifické části pravidel pro jednotkové projekty (pravidla realizace vzdělávacích kurzů, indikátory, změny v projektu, plánování aktivit)</a:t>
            </a:r>
          </a:p>
          <a:p>
            <a:pPr>
              <a:tabLst>
                <a:tab pos="457200" algn="l"/>
              </a:tabLst>
            </a:pPr>
            <a:r>
              <a:rPr lang="cs-CZ" dirty="0"/>
              <a:t>Dokladování dosažených jednotek (dokumentace k obsahu vzdělávacího kurzu, prezenční listina, doklad o absolvování)</a:t>
            </a:r>
          </a:p>
          <a:p>
            <a:pPr>
              <a:tabLst>
                <a:tab pos="457200" algn="l"/>
              </a:tabLst>
            </a:pPr>
            <a:r>
              <a:rPr lang="cs-CZ" dirty="0"/>
              <a:t>Publicita</a:t>
            </a:r>
          </a:p>
          <a:p>
            <a:pPr lvl="0">
              <a:tabLst>
                <a:tab pos="457200" algn="l"/>
              </a:tabLst>
            </a:pPr>
            <a:r>
              <a:rPr lang="cs-CZ" dirty="0"/>
              <a:t>Dotazy</a:t>
            </a:r>
          </a:p>
        </p:txBody>
      </p:sp>
    </p:spTree>
    <p:extLst>
      <p:ext uri="{BB962C8B-B14F-4D97-AF65-F5344CB8AC3E}">
        <p14:creationId xmlns:p14="http://schemas.microsoft.com/office/powerpoint/2010/main" val="8096763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D1AF09-EE73-421E-A640-B1E607C0AB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zapojené subjekty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B0C694B-09F9-4F01-B1FD-EC385E98B6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00" y="1412776"/>
            <a:ext cx="8280000" cy="5103224"/>
          </a:xfrm>
        </p:spPr>
        <p:txBody>
          <a:bodyPr/>
          <a:lstStyle/>
          <a:p>
            <a:pPr algn="just"/>
            <a:r>
              <a:rPr lang="cs-CZ" sz="1600" dirty="0"/>
              <a:t>Příjemce je povinen zapojit alespoň </a:t>
            </a:r>
            <a:r>
              <a:rPr lang="cs-CZ" sz="1600" b="1" dirty="0"/>
              <a:t>3 zapojené subjekty</a:t>
            </a:r>
            <a:r>
              <a:rPr lang="cs-CZ" sz="1600" dirty="0"/>
              <a:t>, tj. alespoň 1 podpořená osoba v MI za každý subjekt (stanoveny sankce v </a:t>
            </a:r>
            <a:r>
              <a:rPr lang="cs-CZ" sz="1600" dirty="0" err="1"/>
              <a:t>RoD</a:t>
            </a:r>
            <a:r>
              <a:rPr lang="cs-CZ" sz="1600" dirty="0"/>
              <a:t> za nedodržení).</a:t>
            </a:r>
            <a:endParaRPr lang="cs-CZ" sz="1600" dirty="0">
              <a:effectLst/>
              <a:highlight>
                <a:srgbClr val="FFFF00"/>
              </a:highlight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432000" lvl="1" indent="-432000" algn="just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600" dirty="0"/>
              <a:t>Příjemce je povinen uzavřít se zapojeným subjektem </a:t>
            </a:r>
            <a:r>
              <a:rPr lang="cs-CZ" sz="1600" b="1" dirty="0"/>
              <a:t>písemnou smlouvu </a:t>
            </a:r>
          </a:p>
          <a:p>
            <a:pPr lvl="1" algn="just"/>
            <a:r>
              <a:rPr lang="cs-CZ" sz="1400" dirty="0">
                <a:latin typeface="Arial" panose="020B0604020202020204" pitchFamily="34" charset="0"/>
                <a:cs typeface="Times New Roman" panose="02020603050405020304" pitchFamily="18" charset="0"/>
              </a:rPr>
              <a:t>povinné náležitosti uvedeny ve specifických pravidlech, kapitola 5.2, zejména.: </a:t>
            </a:r>
          </a:p>
          <a:p>
            <a:pPr lvl="2" algn="just"/>
            <a:r>
              <a:rPr lang="cs-CZ" sz="1400" dirty="0">
                <a:latin typeface="Arial" panose="020B0604020202020204" pitchFamily="34" charset="0"/>
                <a:cs typeface="Times New Roman" panose="02020603050405020304" pitchFamily="18" charset="0"/>
              </a:rPr>
              <a:t>povinnost převést mzdové příspěvky příslušnému zapojenému subjektu ponížené o spolufinancování příjemce, </a:t>
            </a:r>
            <a:r>
              <a:rPr lang="cs-CZ" sz="14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nejpozději poté, co ŘO schválil žádost o platbu, v níž byly relevantní výdaje v jednotce „Mzdový příspěvek“ nárokovány, a to bez zbytečného odkladu</a:t>
            </a:r>
          </a:p>
          <a:p>
            <a:pPr lvl="2" algn="just"/>
            <a:r>
              <a:rPr lang="cs-CZ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poučení o povinnosti zapojeného subjektu podrobit se kontrolám ze strany ŘO a NKÚ;</a:t>
            </a:r>
          </a:p>
          <a:p>
            <a:pPr lvl="2" algn="just"/>
            <a:r>
              <a:rPr lang="cs-CZ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povinnost zapojeného subjektu uchovávat doklady související se zapojením do projektu po dobu stanovenou předpisy EU a předpisy ČR</a:t>
            </a:r>
            <a:endParaRPr lang="cs-CZ" sz="1200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lvl="1" algn="just"/>
            <a:r>
              <a:rPr lang="cs-CZ" sz="1400" dirty="0">
                <a:latin typeface="Arial" panose="020B0604020202020204" pitchFamily="34" charset="0"/>
                <a:cs typeface="Times New Roman" panose="02020603050405020304" pitchFamily="18" charset="0"/>
              </a:rPr>
              <a:t>kontrola při ohlášené kontrole na místě</a:t>
            </a:r>
          </a:p>
          <a:p>
            <a:pPr lvl="1" algn="just"/>
            <a:r>
              <a:rPr lang="cs-CZ" sz="1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</a:t>
            </a:r>
            <a:r>
              <a:rPr lang="cs-CZ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mlouva musí být uzavřena nejpozději v den konání lekce, které se účastní osoba z cílové skupiny</a:t>
            </a:r>
            <a:endParaRPr lang="cs-CZ" sz="1200" dirty="0">
              <a:effectLst/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lvl="1" algn="just"/>
            <a:r>
              <a:rPr lang="cs-CZ" sz="1400" dirty="0"/>
              <a:t>vzor smlouvy: </a:t>
            </a:r>
            <a:r>
              <a:rPr lang="cs-CZ" sz="1400" dirty="0">
                <a:hlinkClick r:id="rId3"/>
              </a:rPr>
              <a:t>Společně za vzděláváním (1) - Přehled výzev - www.esfcr.cz</a:t>
            </a:r>
            <a:endParaRPr lang="cs-CZ" sz="1400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7EF2F07-1634-46FE-B764-A32FE9857D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20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72374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637F150-679D-4C19-9C54-C9FBB2CC8F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200" dirty="0"/>
              <a:t>aktivity</a:t>
            </a:r>
            <a:endParaRPr lang="cs-CZ" dirty="0"/>
          </a:p>
        </p:txBody>
      </p:sp>
      <p:graphicFrame>
        <p:nvGraphicFramePr>
          <p:cNvPr id="5" name="Zástupný obsah 4">
            <a:extLst>
              <a:ext uri="{FF2B5EF4-FFF2-40B4-BE49-F238E27FC236}">
                <a16:creationId xmlns:a16="http://schemas.microsoft.com/office/drawing/2014/main" id="{D8C2EB03-F24B-4224-8136-63176623DF7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60000" y="1556792"/>
          <a:ext cx="8244250" cy="49592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D1CB784-0356-40CB-B6AA-9EDAFC76C1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9BF083-4774-43B1-9AB0-5CC1AC5DD8EE}" type="slidenum">
              <a:rPr kumimoji="0" lang="cs-CZ" sz="1050" b="1" i="0" u="none" strike="noStrike" kern="1200" cap="none" spc="0" normalizeH="0" baseline="0" noProof="0" smtClean="0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cs-CZ" sz="1050" b="1" i="0" u="none" strike="noStrike" kern="1200" cap="none" spc="0" normalizeH="0" baseline="0" noProof="0" dirty="0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889205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080000"/>
          </a:xfrm>
        </p:spPr>
        <p:txBody>
          <a:bodyPr anchor="ctr">
            <a:normAutofit fontScale="90000"/>
          </a:bodyPr>
          <a:lstStyle/>
          <a:p>
            <a:pPr>
              <a:lnSpc>
                <a:spcPct val="90000"/>
              </a:lnSpc>
            </a:pPr>
            <a:br>
              <a:rPr lang="cs-CZ" sz="2500" dirty="0"/>
            </a:br>
            <a:r>
              <a:rPr lang="cs-CZ" sz="3600" dirty="0"/>
              <a:t>Aktivity - Podmínky</a:t>
            </a:r>
            <a:br>
              <a:rPr lang="cs-CZ" sz="2500" dirty="0"/>
            </a:br>
            <a:endParaRPr lang="cs-CZ" sz="2500" dirty="0"/>
          </a:p>
        </p:txBody>
      </p:sp>
      <p:pic>
        <p:nvPicPr>
          <p:cNvPr id="19" name="Zástupný obsah 18" descr="Počítadlo obrys">
            <a:extLst>
              <a:ext uri="{FF2B5EF4-FFF2-40B4-BE49-F238E27FC236}">
                <a16:creationId xmlns:a16="http://schemas.microsoft.com/office/drawing/2014/main" id="{1D034932-5FAD-4417-A0E5-888E670070F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377760" y="2780928"/>
            <a:ext cx="1872208" cy="1872208"/>
          </a:xfrm>
        </p:spPr>
      </p:pic>
      <p:sp>
        <p:nvSpPr>
          <p:cNvPr id="6" name="Zástupný symbol pro číslo snímku 5"/>
          <p:cNvSpPr>
            <a:spLocks noGrp="1"/>
          </p:cNvSpPr>
          <p:nvPr>
            <p:ph type="sldNum" sz="quarter" idx="13"/>
          </p:nvPr>
        </p:nvSpPr>
        <p:spPr>
          <a:xfrm>
            <a:off x="8640000" y="6516000"/>
            <a:ext cx="468000" cy="180000"/>
          </a:xfrm>
        </p:spPr>
        <p:txBody>
          <a:bodyPr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479BF083-4774-43B1-9AB0-5CC1AC5DD8EE}" type="slidenum">
              <a:rPr kumimoji="0" lang="cs-CZ" sz="1050" b="1" i="0" u="none" strike="noStrike" kern="1200" cap="none" spc="0" normalizeH="0" baseline="0" noProof="0" smtClean="0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cs-CZ" sz="1050" b="1" i="0" u="none" strike="noStrike" kern="1200" cap="none" spc="0" normalizeH="0" baseline="0" noProof="0" dirty="0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aphicFrame>
        <p:nvGraphicFramePr>
          <p:cNvPr id="9" name="Zástupný symbol pro obsah 6">
            <a:extLst>
              <a:ext uri="{FF2B5EF4-FFF2-40B4-BE49-F238E27FC236}">
                <a16:creationId xmlns:a16="http://schemas.microsoft.com/office/drawing/2014/main" id="{D481B247-E296-40A9-8D47-32A45AC0CF86}"/>
              </a:ext>
            </a:extLst>
          </p:cNvPr>
          <p:cNvGraphicFramePr>
            <a:graphicFrameLocks noGrp="1"/>
          </p:cNvGraphicFramePr>
          <p:nvPr>
            <p:ph idx="10"/>
          </p:nvPr>
        </p:nvGraphicFramePr>
        <p:xfrm>
          <a:off x="2699792" y="1412776"/>
          <a:ext cx="5940208" cy="4752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37875263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EB134D9-EE1C-4DEB-7AB5-65811D9DEC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indikátory</a:t>
            </a:r>
          </a:p>
        </p:txBody>
      </p:sp>
      <p:graphicFrame>
        <p:nvGraphicFramePr>
          <p:cNvPr id="6" name="Zástupný obsah 5">
            <a:extLst>
              <a:ext uri="{FF2B5EF4-FFF2-40B4-BE49-F238E27FC236}">
                <a16:creationId xmlns:a16="http://schemas.microsoft.com/office/drawing/2014/main" id="{DE3F52FF-AAEA-6ED2-EA7B-EBB042AE7205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39750" y="1536700"/>
          <a:ext cx="8424000" cy="45831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AD8DC46-9485-4F84-3D23-42DEC51B6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9BF083-4774-43B1-9AB0-5CC1AC5DD8EE}" type="slidenum">
              <a:rPr kumimoji="0" lang="cs-CZ" sz="1050" b="1" i="0" u="none" strike="noStrike" kern="1200" cap="none" spc="0" normalizeH="0" baseline="0" noProof="0" smtClean="0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cs-CZ" sz="1050" b="1" i="0" u="none" strike="noStrike" kern="1200" cap="none" spc="0" normalizeH="0" baseline="0" noProof="0" dirty="0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357712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46C2D01-F8F8-8072-EE8B-11F6EBC165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Jednotky a jednotkové náklady</a:t>
            </a:r>
          </a:p>
        </p:txBody>
      </p:sp>
      <p:graphicFrame>
        <p:nvGraphicFramePr>
          <p:cNvPr id="5" name="Tabulka 5">
            <a:extLst>
              <a:ext uri="{FF2B5EF4-FFF2-40B4-BE49-F238E27FC236}">
                <a16:creationId xmlns:a16="http://schemas.microsoft.com/office/drawing/2014/main" id="{75D83316-B8AF-57DB-7583-F9C9A4CDF0E8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60001" y="1340769"/>
          <a:ext cx="8690615" cy="51754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7668">
                  <a:extLst>
                    <a:ext uri="{9D8B030D-6E8A-4147-A177-3AD203B41FA5}">
                      <a16:colId xmlns:a16="http://schemas.microsoft.com/office/drawing/2014/main" val="3592751527"/>
                    </a:ext>
                  </a:extLst>
                </a:gridCol>
                <a:gridCol w="4896000">
                  <a:extLst>
                    <a:ext uri="{9D8B030D-6E8A-4147-A177-3AD203B41FA5}">
                      <a16:colId xmlns:a16="http://schemas.microsoft.com/office/drawing/2014/main" val="2085350342"/>
                    </a:ext>
                  </a:extLst>
                </a:gridCol>
                <a:gridCol w="1986947">
                  <a:extLst>
                    <a:ext uri="{9D8B030D-6E8A-4147-A177-3AD203B41FA5}">
                      <a16:colId xmlns:a16="http://schemas.microsoft.com/office/drawing/2014/main" val="3564106806"/>
                    </a:ext>
                  </a:extLst>
                </a:gridCol>
              </a:tblGrid>
              <a:tr h="1152127">
                <a:tc>
                  <a:txBody>
                    <a:bodyPr/>
                    <a:lstStyle/>
                    <a:p>
                      <a:r>
                        <a:rPr lang="cs-CZ" sz="1600" dirty="0"/>
                        <a:t>Jednotka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Konstrukce jednotkového nákladu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/>
                        <a:t>Jednotkový náklad v Kč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2642829"/>
                  </a:ext>
                </a:extLst>
              </a:tr>
              <a:tr h="817967">
                <a:tc>
                  <a:txBody>
                    <a:bodyPr/>
                    <a:lstStyle/>
                    <a:p>
                      <a:r>
                        <a:rPr lang="cs-CZ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Vzdělávání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Příspěvek na úhradu nákladů za účast osoby na dalším profesním vzdělávání v délce 60 minut (tj. </a:t>
                      </a:r>
                      <a:r>
                        <a:rPr lang="cs-CZ" sz="1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osobohodina</a:t>
                      </a:r>
                      <a:r>
                        <a:rPr lang="cs-CZ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321,95</a:t>
                      </a:r>
                      <a:endParaRPr lang="cs-CZ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4740649"/>
                  </a:ext>
                </a:extLst>
              </a:tr>
              <a:tr h="817967">
                <a:tc>
                  <a:txBody>
                    <a:bodyPr/>
                    <a:lstStyle/>
                    <a:p>
                      <a:r>
                        <a:rPr lang="cs-CZ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Vzdělávání – administrativní náklady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Příspěvek na úhradu administrativních nákladů za účast osoby na dalším profesním vzdělávání v délce 60 minut (tj. </a:t>
                      </a:r>
                      <a:r>
                        <a:rPr lang="cs-CZ" sz="1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osobohodina</a:t>
                      </a:r>
                      <a:r>
                        <a:rPr lang="cs-CZ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22,53</a:t>
                      </a:r>
                      <a:endParaRPr lang="cs-CZ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7111804"/>
                  </a:ext>
                </a:extLst>
              </a:tr>
              <a:tr h="1060328">
                <a:tc>
                  <a:txBody>
                    <a:bodyPr/>
                    <a:lstStyle/>
                    <a:p>
                      <a:r>
                        <a:rPr lang="cs-CZ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Mzdový příspěvek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Příspěvek na refundaci osobních nákladů zaměstnavatele za účast osoby (zaměstnance) na dalším profesním vzdělávání v délce 60 minut (tj. </a:t>
                      </a:r>
                      <a:r>
                        <a:rPr lang="cs-CZ" sz="1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osobohodina</a:t>
                      </a:r>
                      <a:r>
                        <a:rPr lang="cs-CZ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272,13</a:t>
                      </a:r>
                      <a:endParaRPr lang="cs-CZ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3899962"/>
                  </a:ext>
                </a:extLst>
              </a:tr>
              <a:tr h="1302689">
                <a:tc>
                  <a:txBody>
                    <a:bodyPr/>
                    <a:lstStyle/>
                    <a:p>
                      <a:r>
                        <a:rPr lang="cs-CZ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Mzdový příspěvek – administrativní náklady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Příspěvek na úhradu administrativních nákladů spojených s refundací osobních nákladů zaměstnavatele za účast osoby (zaměstnance) na dalším profesním vzdělávání v délce 60 minut (tj. </a:t>
                      </a:r>
                      <a:r>
                        <a:rPr lang="cs-CZ" sz="1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osobohodina</a:t>
                      </a:r>
                      <a:r>
                        <a:rPr lang="cs-CZ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19,04</a:t>
                      </a:r>
                      <a:endParaRPr lang="cs-CZ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7640072"/>
                  </a:ext>
                </a:extLst>
              </a:tr>
            </a:tbl>
          </a:graphicData>
        </a:graphic>
      </p:graphicFrame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CAB7DBD-4AA8-D708-2F45-D32E78CEC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9BF083-4774-43B1-9AB0-5CC1AC5DD8EE}" type="slidenum">
              <a:rPr kumimoji="0" lang="cs-CZ" sz="1050" b="1" i="0" u="none" strike="noStrike" kern="1200" cap="none" spc="0" normalizeH="0" baseline="0" noProof="0" smtClean="0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cs-CZ" sz="1050" b="1" i="0" u="none" strike="noStrike" kern="1200" cap="none" spc="0" normalizeH="0" baseline="0" noProof="0" dirty="0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7792393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5A50BEA-F78B-744B-B9B4-B08689163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změny v projektu - nepodstatné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D53473F-4334-0277-DF9B-44E9BD2950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1600" b="1" dirty="0"/>
              <a:t>Nepodstatné změny s povinností podat žádost o změnu bez zbytečného prodlení od data provedení změny:</a:t>
            </a:r>
          </a:p>
          <a:p>
            <a:pPr lvl="1"/>
            <a:r>
              <a:rPr lang="cs-CZ" sz="1400" dirty="0"/>
              <a:t>změna kontaktní osoby projektu (včetně změny kontaktních údajů – telefon, e-mail) či adresy pro doručení písemností;</a:t>
            </a:r>
          </a:p>
          <a:p>
            <a:pPr lvl="1"/>
            <a:r>
              <a:rPr lang="cs-CZ" sz="1400" dirty="0"/>
              <a:t>změna sídla příjemce;</a:t>
            </a:r>
          </a:p>
          <a:p>
            <a:pPr lvl="1"/>
            <a:r>
              <a:rPr lang="cs-CZ" sz="1400" dirty="0"/>
              <a:t>změna názvu příjemce (za podmínky dodržení pravidel pro změny příjemce viz kap. 7.1.3 Vymezení podstatných a nepodstatných změn v rámci změn v osobě příjemce);</a:t>
            </a:r>
          </a:p>
          <a:p>
            <a:pPr lvl="1"/>
            <a:r>
              <a:rPr lang="cs-CZ" sz="1400" dirty="0"/>
              <a:t>změna v osobách vykonávajících funkci statutárního orgánu příjemce;</a:t>
            </a:r>
          </a:p>
          <a:p>
            <a:pPr lvl="1"/>
            <a:r>
              <a:rPr lang="cs-CZ" sz="1400" dirty="0"/>
              <a:t>změna právní formy příjemce;</a:t>
            </a:r>
          </a:p>
          <a:p>
            <a:pPr lvl="1"/>
            <a:r>
              <a:rPr lang="cs-CZ" sz="1400" dirty="0"/>
              <a:t>změna skutečného majitele, je-li příjemce evidující osobou dle zákona č. 37/2021 Sb., o evidenci skutečných majitelů.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98AA731-B877-5F16-9E2F-3BD13D116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9BF083-4774-43B1-9AB0-5CC1AC5DD8EE}" type="slidenum">
              <a:rPr kumimoji="0" lang="cs-CZ" sz="1050" b="1" i="0" u="none" strike="noStrike" kern="1200" cap="none" spc="0" normalizeH="0" baseline="0" noProof="0" smtClean="0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cs-CZ" sz="1050" b="1" i="0" u="none" strike="noStrike" kern="1200" cap="none" spc="0" normalizeH="0" baseline="0" noProof="0" dirty="0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5553230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8EBB661-802B-5766-B3E4-F14FB4F5A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změny v projektu - Nepodstatné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E880023-507B-827E-FE01-2048813133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4716000"/>
          </a:xfrm>
        </p:spPr>
        <p:txBody>
          <a:bodyPr/>
          <a:lstStyle/>
          <a:p>
            <a:r>
              <a:rPr lang="cs-CZ" sz="1600" b="1" dirty="0"/>
              <a:t>Nepodstatná změna s povinností podat žádost o změnu spolu se zprávou o realizaci projektu za sledované období, ve kterém k nepodstatné změně došlo:</a:t>
            </a:r>
          </a:p>
          <a:p>
            <a:pPr lvl="1"/>
            <a:r>
              <a:rPr lang="cs-CZ" sz="1400" dirty="0"/>
              <a:t>změna místa realizace</a:t>
            </a:r>
          </a:p>
          <a:p>
            <a:endParaRPr lang="cs-CZ" sz="1600" b="1" dirty="0"/>
          </a:p>
          <a:p>
            <a:r>
              <a:rPr lang="cs-CZ" sz="1600" b="1" dirty="0"/>
              <a:t>Změna rozpočtu – vždy jde o nepodstatnou změnu s povinností podat žádost o změnu nejpozději 10 </a:t>
            </a:r>
            <a:r>
              <a:rPr lang="cs-CZ" sz="1600" b="1" dirty="0" err="1"/>
              <a:t>prac</a:t>
            </a:r>
            <a:r>
              <a:rPr lang="cs-CZ" sz="1600" b="1" dirty="0"/>
              <a:t>. dnů před předložením zprávy o realizaci projektu za sledované období, ve kterém ke změně rozpočtu došlo. </a:t>
            </a:r>
            <a:r>
              <a:rPr lang="cs-CZ" sz="1600" dirty="0"/>
              <a:t>Lze provést přesuny prostředků mezi jednotkami, které jsou součástí rozpočtu, za splnění těchto podmínek:</a:t>
            </a:r>
          </a:p>
          <a:p>
            <a:pPr lvl="1"/>
            <a:r>
              <a:rPr lang="cs-CZ" sz="1400" dirty="0"/>
              <a:t>rozpočet musí vždy obsahovat „Vzdělávání“ a „Mzdový příspěvek“ (jednotka „Mzdový příspěvek“ může nabývat hodnoty 0 </a:t>
            </a:r>
            <a:r>
              <a:rPr lang="cs-CZ" sz="1400" dirty="0" err="1"/>
              <a:t>osobohodin</a:t>
            </a:r>
            <a:r>
              <a:rPr lang="cs-CZ" sz="1400" dirty="0"/>
              <a:t>);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2829E4A-9D43-2501-87F7-F2DA2E2CD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9BF083-4774-43B1-9AB0-5CC1AC5DD8EE}" type="slidenum">
              <a:rPr kumimoji="0" lang="cs-CZ" sz="1050" b="1" i="0" u="none" strike="noStrike" kern="1200" cap="none" spc="0" normalizeH="0" baseline="0" noProof="0" smtClean="0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cs-CZ" sz="1050" b="1" i="0" u="none" strike="noStrike" kern="1200" cap="none" spc="0" normalizeH="0" baseline="0" noProof="0" dirty="0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8058577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9762529-7F7E-FF43-0087-09D7A85BD8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změny v projektu - Nepodstatné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967DD8E-EBF8-B8BF-E899-AF480EBE65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4896000"/>
          </a:xfrm>
        </p:spPr>
        <p:txBody>
          <a:bodyPr/>
          <a:lstStyle/>
          <a:p>
            <a:pPr lvl="1"/>
            <a:r>
              <a:rPr lang="cs-CZ" sz="1400" dirty="0"/>
              <a:t>„Mzdový příspěvek“ &lt;= „Vzdělávání“;</a:t>
            </a:r>
          </a:p>
          <a:p>
            <a:pPr lvl="1"/>
            <a:r>
              <a:rPr lang="cs-CZ" sz="1400" dirty="0"/>
              <a:t>„Vzdělávání – administrativní náklady“ (je-li jednotka součástí rozpočtu) = „Vzdělávání“;</a:t>
            </a:r>
          </a:p>
          <a:p>
            <a:pPr lvl="1"/>
            <a:r>
              <a:rPr lang="cs-CZ" sz="1600" dirty="0"/>
              <a:t>„</a:t>
            </a:r>
            <a:r>
              <a:rPr lang="cs-CZ" sz="1400" dirty="0"/>
              <a:t>Mzdový příspěvek – administrativní náklady“ (je-li jednotka součástí rozpočtu) = „Mzdový příspěvek“;</a:t>
            </a:r>
          </a:p>
          <a:p>
            <a:pPr lvl="1"/>
            <a:r>
              <a:rPr lang="cs-CZ" sz="1400" dirty="0"/>
              <a:t>pomocná aktivita „Zůstatek po změnách“ – příjemce ji do rozpočtu přidá, dojde-li při provádění změn k tomu, že část prostředků z rozpočtu projektu nebude možné alokovat na některou z jednotek.</a:t>
            </a:r>
          </a:p>
          <a:p>
            <a:r>
              <a:rPr lang="cs-CZ" sz="1600" dirty="0"/>
              <a:t>„Vzdělávání – administrativní náklady“ a „Mzdový příspěvek – administrativní náklady“, které nejsou součástí rozpočtu nebo u nich byla v žádosti o podporu uvedena 0, nebude možné v průběhu realizace nárokovat ani je do rozpočtu přidat.</a:t>
            </a:r>
          </a:p>
          <a:p>
            <a:r>
              <a:rPr lang="cs-CZ" sz="1600" b="1" dirty="0"/>
              <a:t>Pomůcka pro příjemce:</a:t>
            </a:r>
            <a:r>
              <a:rPr lang="cs-CZ" sz="1600" dirty="0"/>
              <a:t> „</a:t>
            </a:r>
            <a:r>
              <a:rPr lang="cs-CZ" sz="1600" dirty="0" err="1"/>
              <a:t>ŽoZ</a:t>
            </a:r>
            <a:r>
              <a:rPr lang="cs-CZ" sz="1600" dirty="0"/>
              <a:t> – rozpočet - pomůcka“ (</a:t>
            </a:r>
            <a:r>
              <a:rPr lang="cs-CZ" sz="1600" b="1" dirty="0">
                <a:hlinkClick r:id="rId3"/>
              </a:rPr>
              <a:t>odkaz</a:t>
            </a:r>
            <a:r>
              <a:rPr lang="cs-CZ" sz="1600" dirty="0"/>
              <a:t>).</a:t>
            </a:r>
            <a:endParaRPr lang="cs-CZ" sz="1400" dirty="0"/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9F1A10F-01B1-9311-80DE-23AD3C25CE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9BF083-4774-43B1-9AB0-5CC1AC5DD8EE}" type="slidenum">
              <a:rPr kumimoji="0" lang="cs-CZ" sz="1050" b="1" i="0" u="none" strike="noStrike" kern="1200" cap="none" spc="0" normalizeH="0" baseline="0" noProof="0" smtClean="0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cs-CZ" sz="1050" b="1" i="0" u="none" strike="noStrike" kern="1200" cap="none" spc="0" normalizeH="0" baseline="0" noProof="0" dirty="0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3552848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5A50BEA-F78B-744B-B9B4-B08689163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změny v projektu - podstatné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D53473F-4334-0277-DF9B-44E9BD2950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4716000"/>
          </a:xfrm>
        </p:spPr>
        <p:txBody>
          <a:bodyPr/>
          <a:lstStyle/>
          <a:p>
            <a:r>
              <a:rPr lang="cs-CZ" sz="1600" b="1" dirty="0"/>
              <a:t>Podstatné změny</a:t>
            </a:r>
          </a:p>
          <a:p>
            <a:pPr lvl="1"/>
            <a:r>
              <a:rPr lang="cs-CZ" sz="1400" b="1" dirty="0"/>
              <a:t>nesmí být příjemcem provedeny před jejich schválením ŘO, resp. před vydáním změnového právního aktu (je-li jeho vydání nutné)</a:t>
            </a:r>
            <a:r>
              <a:rPr lang="cs-CZ" sz="1400" dirty="0"/>
              <a:t>.</a:t>
            </a:r>
          </a:p>
          <a:p>
            <a:r>
              <a:rPr lang="cs-CZ" sz="1600" b="1" dirty="0"/>
              <a:t>Podstatné změny bez změnového právního aktu:</a:t>
            </a:r>
          </a:p>
          <a:p>
            <a:pPr lvl="1"/>
            <a:r>
              <a:rPr lang="cs-CZ" sz="1400" dirty="0"/>
              <a:t>zahrnutí nové cílové skupiny, tj. rozšíření projektu i na osoby, na které projekt původně zaměřen nebyl (přidání CS „Zaměstnanci“ nebo „OSVČ“);</a:t>
            </a:r>
          </a:p>
          <a:p>
            <a:pPr lvl="1"/>
            <a:r>
              <a:rPr lang="cs-CZ" sz="1400" dirty="0"/>
              <a:t>změna bankovního účtu;</a:t>
            </a:r>
          </a:p>
          <a:p>
            <a:pPr lvl="1"/>
            <a:r>
              <a:rPr lang="cs-CZ" sz="1400" dirty="0"/>
              <a:t>změna ve vymezení sledovaných období (pokud se nemění termín ukončení realizace projektu);</a:t>
            </a:r>
          </a:p>
          <a:p>
            <a:pPr lvl="1"/>
            <a:r>
              <a:rPr lang="cs-CZ" sz="1400" dirty="0"/>
              <a:t>fúze, rozdělení nebo převod jmění na společníka, resp. prodej závodu nebo jeho části, týkající se příjemce (specifický postup dle samostatné kap. Specifických pravidel).</a:t>
            </a:r>
          </a:p>
          <a:p>
            <a:pPr lvl="1"/>
            <a:endParaRPr lang="cs-CZ" sz="1400" dirty="0"/>
          </a:p>
          <a:p>
            <a:pPr lvl="1"/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98AA731-B877-5F16-9E2F-3BD13D116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9BF083-4774-43B1-9AB0-5CC1AC5DD8EE}" type="slidenum">
              <a:rPr kumimoji="0" lang="cs-CZ" sz="1050" b="1" i="0" u="none" strike="noStrike" kern="1200" cap="none" spc="0" normalizeH="0" baseline="0" noProof="0" smtClean="0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cs-CZ" sz="1050" b="1" i="0" u="none" strike="noStrike" kern="1200" cap="none" spc="0" normalizeH="0" baseline="0" noProof="0" dirty="0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6357268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5A50BEA-F78B-744B-B9B4-B08689163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změny v projektu v osobě příjemce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D53473F-4334-0277-DF9B-44E9BD2950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4896000"/>
          </a:xfrm>
        </p:spPr>
        <p:txBody>
          <a:bodyPr/>
          <a:lstStyle/>
          <a:p>
            <a:r>
              <a:rPr lang="cs-CZ" sz="1600" b="1" dirty="0"/>
              <a:t>Podstatné změny se změnovým právním aktem:</a:t>
            </a:r>
          </a:p>
          <a:p>
            <a:pPr lvl="1"/>
            <a:r>
              <a:rPr lang="cs-CZ" sz="1400" dirty="0"/>
              <a:t>změna plánovaných výstupů a výsledků projektu (tj. cílových hodnot indikátorů);</a:t>
            </a:r>
          </a:p>
          <a:p>
            <a:pPr lvl="1"/>
            <a:r>
              <a:rPr lang="pl-PL" sz="1400" dirty="0"/>
              <a:t>změna termínu ukončení realizace projektu.</a:t>
            </a:r>
          </a:p>
          <a:p>
            <a:pPr lvl="1"/>
            <a:endParaRPr lang="cs-CZ" sz="1800" dirty="0"/>
          </a:p>
          <a:p>
            <a:endParaRPr lang="cs-CZ" sz="1600" b="1" dirty="0"/>
          </a:p>
          <a:p>
            <a:r>
              <a:rPr lang="cs-CZ" sz="1600" b="1" dirty="0"/>
              <a:t>Žádosti o změny (podstatné i nepodstatné) zpracovává příjemce v IS KP21+</a:t>
            </a:r>
            <a:r>
              <a:rPr lang="cs-CZ" sz="1600" dirty="0"/>
              <a:t>, jehož prostřednictvím je také předkládá ŘO. ŘO může žádost o změnu schválit, zamítnout nebo vrátit k přepracování.</a:t>
            </a:r>
          </a:p>
          <a:p>
            <a:pPr lvl="1"/>
            <a:r>
              <a:rPr lang="cs-CZ" sz="1400" dirty="0"/>
              <a:t>Příručka </a:t>
            </a:r>
            <a:r>
              <a:rPr lang="cs-CZ" sz="1400" dirty="0">
                <a:hlinkClick r:id="rId3"/>
              </a:rPr>
              <a:t>Pokyny ke zpracování žádosti o změnu v IS KP14+</a:t>
            </a:r>
            <a:endParaRPr lang="cs-CZ" sz="1400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98AA731-B877-5F16-9E2F-3BD13D116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9BF083-4774-43B1-9AB0-5CC1AC5DD8EE}" type="slidenum">
              <a:rPr kumimoji="0" lang="cs-CZ" sz="1050" b="1" i="0" u="none" strike="noStrike" kern="1200" cap="none" spc="0" normalizeH="0" baseline="0" noProof="0" smtClean="0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0" lang="cs-CZ" sz="1050" b="1" i="0" u="none" strike="noStrike" kern="1200" cap="none" spc="0" normalizeH="0" baseline="0" noProof="0" dirty="0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082771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18E1A5F-1AD5-68DE-2CF4-0B26A224B3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Veřejná podpora = podpora de minimis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5FBA92E-9CA2-9CE3-2719-A6DF530141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196752"/>
            <a:ext cx="8064000" cy="4923248"/>
          </a:xfrm>
        </p:spPr>
        <p:txBody>
          <a:bodyPr/>
          <a:lstStyle/>
          <a:p>
            <a:pPr marL="0" indent="0" algn="just">
              <a:spcAft>
                <a:spcPts val="800"/>
              </a:spcAft>
              <a:buNone/>
            </a:pPr>
            <a:endParaRPr lang="cs-CZ" sz="1800" b="1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algn="just">
              <a:spcAft>
                <a:spcPts val="800"/>
              </a:spcAft>
            </a:pPr>
            <a:r>
              <a:rPr lang="cs-CZ" sz="18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Před zapojením subjektu</a:t>
            </a:r>
            <a:r>
              <a:rPr lang="cs-CZ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do projektu je nutné, aby měl tento subjekt přidělenou podporu de minimis, tj. </a:t>
            </a:r>
            <a:r>
              <a:rPr lang="cs-CZ" sz="18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vydané Rozhodnutí o poskytnutí podpory de minimis dalšímu subjektu</a:t>
            </a:r>
            <a:r>
              <a:rPr lang="cs-CZ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. </a:t>
            </a:r>
          </a:p>
          <a:p>
            <a:pPr algn="just">
              <a:spcAft>
                <a:spcPts val="800"/>
              </a:spcAft>
            </a:pPr>
            <a:r>
              <a:rPr lang="cs-CZ" sz="1800" dirty="0">
                <a:latin typeface="Arial" panose="020B0604020202020204" pitchFamily="34" charset="0"/>
                <a:ea typeface="Calibri" panose="020F0502020204030204" pitchFamily="34" charset="0"/>
              </a:rPr>
              <a:t>Ve výzvě č. 040 je povolena </a:t>
            </a:r>
            <a:r>
              <a:rPr lang="cs-CZ" sz="1800" b="1" dirty="0">
                <a:latin typeface="Arial" panose="020B0604020202020204" pitchFamily="34" charset="0"/>
                <a:ea typeface="Calibri" panose="020F0502020204030204" pitchFamily="34" charset="0"/>
              </a:rPr>
              <a:t>pouze podpora de minimis.</a:t>
            </a:r>
            <a:endParaRPr lang="cs-CZ" sz="1800" b="1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algn="just">
              <a:spcAft>
                <a:spcPts val="800"/>
              </a:spcAft>
            </a:pPr>
            <a:r>
              <a:rPr lang="cs-CZ" sz="1800" dirty="0">
                <a:latin typeface="Arial" panose="020B0604020202020204" pitchFamily="34" charset="0"/>
                <a:ea typeface="Calibri" panose="020F0502020204030204" pitchFamily="34" charset="0"/>
              </a:rPr>
              <a:t>Z</a:t>
            </a:r>
            <a:r>
              <a:rPr lang="cs-CZ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ažádat formou interní depeše, a to </a:t>
            </a:r>
            <a:r>
              <a:rPr lang="cs-CZ" sz="18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nejpozději 15 pracovních dní před vstupem zaměstnanců zapojeného subjektu do prvního kurzu</a:t>
            </a:r>
            <a:r>
              <a:rPr lang="cs-CZ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. </a:t>
            </a:r>
            <a:endParaRPr lang="cs-CZ" sz="14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algn="just">
              <a:spcAft>
                <a:spcPts val="800"/>
              </a:spcAft>
            </a:pPr>
            <a:r>
              <a:rPr lang="cs-CZ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Podporu de minimis </a:t>
            </a:r>
            <a:r>
              <a:rPr lang="cs-CZ" sz="18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nelze přidělit zpětně</a:t>
            </a:r>
            <a:r>
              <a:rPr lang="cs-CZ" sz="18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. </a:t>
            </a:r>
          </a:p>
          <a:p>
            <a:pPr algn="just">
              <a:spcAft>
                <a:spcPts val="800"/>
              </a:spcAft>
            </a:pPr>
            <a:r>
              <a:rPr lang="cs-CZ" sz="1800" dirty="0">
                <a:latin typeface="Arial" panose="020B0604020202020204" pitchFamily="34" charset="0"/>
                <a:ea typeface="Calibri" panose="020F0502020204030204" pitchFamily="34" charset="0"/>
              </a:rPr>
              <a:t>Účast na školení bez vydaného Rozhodnutí = nezpůsobilé výdaje.</a:t>
            </a:r>
            <a:endParaRPr lang="cs-CZ" sz="1800" dirty="0"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0" indent="0" algn="just">
              <a:spcAft>
                <a:spcPts val="800"/>
              </a:spcAft>
              <a:buNone/>
            </a:pP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6B33A34-6084-CDAC-2849-B74E78AE9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4203748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9D25E46-C4C2-87E8-517E-3DE1C5DBE8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Plánování aktivit - Hlášení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88BF9B9-A754-CBC9-EE9A-9A6871F138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1600" b="1" dirty="0"/>
              <a:t>Příjemce hlásí ŘO veškeré plánované aktivity </a:t>
            </a:r>
            <a:r>
              <a:rPr lang="cs-CZ" sz="1600" dirty="0"/>
              <a:t>projektu realizované jako podporované vzdělávání, tj. prezenční i distanční vzdělávání.</a:t>
            </a:r>
          </a:p>
          <a:p>
            <a:r>
              <a:rPr lang="cs-CZ" sz="1600" b="1" dirty="0"/>
              <a:t>Plánovanou aktivitou se rozumí plánovaná lekce kurzu</a:t>
            </a:r>
            <a:r>
              <a:rPr lang="cs-CZ" sz="1600" dirty="0"/>
              <a:t> realizovaného v rámci projektu (</a:t>
            </a:r>
            <a:r>
              <a:rPr lang="cs-CZ" sz="1600" b="1" dirty="0"/>
              <a:t>dále „vzdělávací akce“</a:t>
            </a:r>
            <a:r>
              <a:rPr lang="cs-CZ" sz="1600" dirty="0"/>
              <a:t>).</a:t>
            </a:r>
          </a:p>
          <a:p>
            <a:r>
              <a:rPr lang="cs-CZ" sz="1600" dirty="0"/>
              <a:t>Příjemce je povinen realizovat vzdělávací akce v projektu v souladu s údaji o plánovaných vzdělávacích akcích nahlášenými ŘO.</a:t>
            </a:r>
          </a:p>
          <a:p>
            <a:r>
              <a:rPr lang="cs-CZ" sz="1600" dirty="0"/>
              <a:t>Hlášení interními depešemi v IS KP21+ prostřednictvím přílohy </a:t>
            </a:r>
            <a:r>
              <a:rPr lang="cs-CZ" sz="1600" b="1" dirty="0"/>
              <a:t>Formulář pro hlášení plánovaných vzdělávacích akcí </a:t>
            </a:r>
            <a:r>
              <a:rPr lang="cs-CZ" sz="1600" dirty="0"/>
              <a:t>(dále jen „formulář“), přičemž:</a:t>
            </a:r>
          </a:p>
          <a:p>
            <a:pPr lvl="1"/>
            <a:r>
              <a:rPr lang="cs-CZ" sz="1400" dirty="0"/>
              <a:t>je třeba nahlásit ŘO všechny vzdělávací akce realizované v rámci projektu jako podporované vzdělávání pro osoby z cílových skupin projektu;</a:t>
            </a:r>
          </a:p>
          <a:p>
            <a:pPr lvl="1"/>
            <a:r>
              <a:rPr lang="cs-CZ" sz="1400" dirty="0"/>
              <a:t>vzdělávací akce jsou ŘO hlášeny po celou dobu realizace projektu;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6118959-381A-3BFB-32EE-4BA14020E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9BF083-4774-43B1-9AB0-5CC1AC5DD8EE}" type="slidenum">
              <a:rPr kumimoji="0" lang="cs-CZ" sz="1050" b="1" i="0" u="none" strike="noStrike" kern="1200" cap="none" spc="0" normalizeH="0" baseline="0" noProof="0" smtClean="0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30</a:t>
            </a:fld>
            <a:endParaRPr kumimoji="0" lang="cs-CZ" sz="1050" b="1" i="0" u="none" strike="noStrike" kern="1200" cap="none" spc="0" normalizeH="0" baseline="0" noProof="0" dirty="0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2826126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9D25E46-C4C2-87E8-517E-3DE1C5DBE8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Plánování aktivit - hlášení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88BF9B9-A754-CBC9-EE9A-9A6871F138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4896000"/>
          </a:xfrm>
        </p:spPr>
        <p:txBody>
          <a:bodyPr/>
          <a:lstStyle/>
          <a:p>
            <a:pPr lvl="1"/>
            <a:r>
              <a:rPr lang="cs-CZ" sz="1400" dirty="0"/>
              <a:t>nahlásit ŘO vzdělávací akci prostřednictvím formuláře může jakákoli osoba s přístupem k projektu v IS KP21+;</a:t>
            </a:r>
          </a:p>
          <a:p>
            <a:pPr lvl="1"/>
            <a:r>
              <a:rPr lang="cs-CZ" sz="1400" b="1" dirty="0"/>
              <a:t>ŘO zveřejnil závazný vzor formuláře  </a:t>
            </a:r>
            <a:r>
              <a:rPr lang="cs-CZ" sz="1400" dirty="0"/>
              <a:t>na stránce výzvy (</a:t>
            </a:r>
            <a:r>
              <a:rPr lang="cs-CZ" sz="1400" b="1" dirty="0">
                <a:hlinkClick r:id="rId3"/>
              </a:rPr>
              <a:t>odkaz</a:t>
            </a:r>
            <a:r>
              <a:rPr lang="cs-CZ" sz="1400" dirty="0"/>
              <a:t>), příjemce využívá vždy </a:t>
            </a:r>
            <a:r>
              <a:rPr lang="cs-CZ" sz="1400" b="1" dirty="0"/>
              <a:t>vzor aktuální ke dni hlášení vzdělávací akce</a:t>
            </a:r>
            <a:r>
              <a:rPr lang="cs-CZ" sz="1400" dirty="0"/>
              <a:t>;</a:t>
            </a:r>
          </a:p>
          <a:p>
            <a:pPr lvl="1"/>
            <a:r>
              <a:rPr lang="cs-CZ" sz="1400" dirty="0"/>
              <a:t>v případě vícedenních kurzů je každý školicí den považován za samostatnou vzdělávací akci (tyto akce mohou být nahlášeny v rámci jednoho či více formulářů), přičemž v rámci jednoho formuláře může být ŘO nahlášeno i více vzdělávacích akcí patřících k různým kurzům, každá vzdělávací akce se uvádí na samostatný řádek;</a:t>
            </a:r>
          </a:p>
          <a:p>
            <a:pPr lvl="1"/>
            <a:r>
              <a:rPr lang="cs-CZ" sz="1400" dirty="0"/>
              <a:t>do formuláře uvádí příjemce vždy pouze ty vzdělávací akce, které hlásí nově, tj. dosud nebyly ŘO řádně nahlášeny, příp. byly řádně zrušeny; vzdělávací akce, které byly ŘO nahlášeny dříve a nebyly řádně zrušeny, se do formuláře neuvádí;</a:t>
            </a:r>
          </a:p>
          <a:p>
            <a:pPr lvl="1"/>
            <a:r>
              <a:rPr lang="cs-CZ" sz="1400" dirty="0"/>
              <a:t>interní depeše musí být odeslána z detailu projektu v IS KP21+;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6118959-381A-3BFB-32EE-4BA14020E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9BF083-4774-43B1-9AB0-5CC1AC5DD8EE}" type="slidenum">
              <a:rPr kumimoji="0" lang="cs-CZ" sz="1050" b="1" i="0" u="none" strike="noStrike" kern="1200" cap="none" spc="0" normalizeH="0" baseline="0" noProof="0" smtClean="0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31</a:t>
            </a:fld>
            <a:endParaRPr kumimoji="0" lang="cs-CZ" sz="1050" b="1" i="0" u="none" strike="noStrike" kern="1200" cap="none" spc="0" normalizeH="0" baseline="0" noProof="0" dirty="0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137330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9D25E46-C4C2-87E8-517E-3DE1C5DBE8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Plánování aktivit - hlášení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88BF9B9-A754-CBC9-EE9A-9A6871F138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4860000"/>
          </a:xfrm>
        </p:spPr>
        <p:txBody>
          <a:bodyPr/>
          <a:lstStyle/>
          <a:p>
            <a:pPr lvl="1"/>
            <a:r>
              <a:rPr lang="cs-CZ" sz="1400" dirty="0"/>
              <a:t>každou vzdělávací akci je nutno nahlásit ŘO nejpozději 10 kalendářních dnů před datem konání této vzdělávací akce, tj. mezi datem nahlášení a datem konání vzdělávací akce je alespoň 9 kalendářních dnů (př.: vzdělávací akci na 15. 1. je třeba nahlásit nejpozději 5. 1.);</a:t>
            </a:r>
          </a:p>
          <a:p>
            <a:pPr lvl="1"/>
            <a:r>
              <a:rPr lang="cs-CZ" sz="1400" dirty="0"/>
              <a:t>není-li nejpozději 10 kalendářních dnů před datem konání vzdělávací akce doručen ŘO bezchybně vyplněný formulář zahrnující tuto akci, považuje ŘO tuto vzdělávací akci za nenahlášenou;</a:t>
            </a:r>
          </a:p>
          <a:p>
            <a:pPr lvl="1"/>
            <a:r>
              <a:rPr lang="cs-CZ" sz="1400" dirty="0"/>
              <a:t>příjemce do formuláře specifikuje registrační číslo projektu a dále ke každé vzdělávací akci stanovený okruh údajů (viz formulář).</a:t>
            </a:r>
          </a:p>
          <a:p>
            <a:r>
              <a:rPr lang="cs-CZ" sz="1600" dirty="0"/>
              <a:t>Při nahlášení vzdělávací akce nedochází na straně ŘO ke kontrole tematického zaměření akce a jeho souladu s pravidly a výzvou. </a:t>
            </a:r>
            <a:r>
              <a:rPr lang="cs-CZ" sz="1600" b="1" dirty="0"/>
              <a:t>Nahlášení vzdělávací akce nepotvrzuje budoucí způsobilost dané akce.</a:t>
            </a:r>
          </a:p>
          <a:p>
            <a:r>
              <a:rPr lang="cs-CZ" sz="1600" dirty="0"/>
              <a:t>Vzdělávací akce, které nebyly řádně nahlášeny ŘO, nebo byly řádně zrušeny, </a:t>
            </a:r>
            <a:r>
              <a:rPr lang="cs-CZ" sz="1600" b="1" dirty="0"/>
              <a:t>nelze zahrnout do zprávy o realizaci projektu</a:t>
            </a:r>
            <a:r>
              <a:rPr lang="cs-CZ" sz="1600" dirty="0"/>
              <a:t> a spolu s ní předložené žádosti o platbu.</a:t>
            </a:r>
          </a:p>
          <a:p>
            <a:endParaRPr lang="cs-CZ" sz="1600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6118959-381A-3BFB-32EE-4BA14020E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9BF083-4774-43B1-9AB0-5CC1AC5DD8EE}" type="slidenum">
              <a:rPr kumimoji="0" lang="cs-CZ" sz="1050" b="1" i="0" u="none" strike="noStrike" kern="1200" cap="none" spc="0" normalizeH="0" baseline="0" noProof="0" smtClean="0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32</a:t>
            </a:fld>
            <a:endParaRPr kumimoji="0" lang="cs-CZ" sz="1050" b="1" i="0" u="none" strike="noStrike" kern="1200" cap="none" spc="0" normalizeH="0" baseline="0" noProof="0" dirty="0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8441535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CE978DF-A965-09BB-DF5F-A02AE68941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Plánování aktivit – změny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66C5301-AF8E-FC6D-460D-37728E9438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 dirty="0"/>
              <a:t>Nahlášenou </a:t>
            </a:r>
            <a:r>
              <a:rPr lang="cs-CZ" sz="2000" b="1" dirty="0"/>
              <a:t>vzdělávací akci lze pouze zrušit</a:t>
            </a:r>
            <a:r>
              <a:rPr lang="cs-CZ" sz="2000" dirty="0"/>
              <a:t>, a to:</a:t>
            </a:r>
          </a:p>
          <a:p>
            <a:pPr lvl="1"/>
            <a:r>
              <a:rPr lang="cs-CZ" sz="1800" dirty="0"/>
              <a:t>nejpozději 3 pracovní dny před termínem konání vzdělávací akce;</a:t>
            </a:r>
          </a:p>
          <a:p>
            <a:pPr lvl="1"/>
            <a:r>
              <a:rPr lang="cs-CZ" sz="1800" dirty="0"/>
              <a:t>interní depeší, kterou může zaslat jakákoliv osoba s přístupem k projektu v IS KP21+ (depeše musí obsahovat jednoznačnou identifikaci zrušené vzdělávací akce, tj. minimálně název a termín konání, popř. další identifikátory, a musí být odeslána z detailu projektu v IS KP21+).</a:t>
            </a:r>
          </a:p>
          <a:p>
            <a:r>
              <a:rPr lang="cs-CZ" sz="2000" dirty="0"/>
              <a:t>Zrušenou vzdělávací akci lze ŘO nahlásit na pozdější termín (v souladu se standardními podmínkami pro hlášení akcí), anebo zrušit bez náhrady.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8BCFF5F-3D4F-770F-4EDB-21C8F1A44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9BF083-4774-43B1-9AB0-5CC1AC5DD8EE}" type="slidenum">
              <a:rPr kumimoji="0" lang="cs-CZ" sz="1050" b="1" i="0" u="none" strike="noStrike" kern="1200" cap="none" spc="0" normalizeH="0" baseline="0" noProof="0" smtClean="0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33</a:t>
            </a:fld>
            <a:endParaRPr kumimoji="0" lang="cs-CZ" sz="1050" b="1" i="0" u="none" strike="noStrike" kern="1200" cap="none" spc="0" normalizeH="0" baseline="0" noProof="0" dirty="0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6681064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707D3E6-F1CB-744E-336D-54AD13FE54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Plánování aktivit - sankce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238EB7C-EC34-99B7-665C-B742973539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1600" dirty="0"/>
              <a:t>Pokud ŘO při kontrole na místě identifikuje, že vzdělávací akce, která byla nahlášena ŘO, </a:t>
            </a:r>
            <a:r>
              <a:rPr lang="cs-CZ" sz="1600" b="1" dirty="0"/>
              <a:t>na daném místě a ve stanovený čas neprobíhá</a:t>
            </a:r>
            <a:r>
              <a:rPr lang="cs-CZ" sz="1600" dirty="0"/>
              <a:t>, jedná se o </a:t>
            </a:r>
            <a:r>
              <a:rPr lang="cs-CZ" sz="1600" b="1" dirty="0"/>
              <a:t>porušení rozpočtové kázně, ledaže by bylo prokázáno</a:t>
            </a:r>
            <a:r>
              <a:rPr lang="cs-CZ" sz="1600" dirty="0"/>
              <a:t>:</a:t>
            </a:r>
          </a:p>
          <a:p>
            <a:pPr lvl="1"/>
            <a:r>
              <a:rPr lang="cs-CZ" sz="1400" dirty="0"/>
              <a:t>řádné zrušení akce;</a:t>
            </a:r>
          </a:p>
          <a:p>
            <a:pPr lvl="1"/>
            <a:r>
              <a:rPr lang="cs-CZ" sz="1400" dirty="0"/>
              <a:t>technické překážky v IS KP21+ (příjemce musí prokázat);</a:t>
            </a:r>
          </a:p>
          <a:p>
            <a:pPr lvl="1"/>
            <a:r>
              <a:rPr lang="cs-CZ" sz="1400" dirty="0"/>
              <a:t>neovlivnitelné/nepředvídatelné okolnosti (příjemce musí prokázat);</a:t>
            </a:r>
          </a:p>
          <a:p>
            <a:pPr lvl="1"/>
            <a:r>
              <a:rPr lang="cs-CZ" sz="1400" dirty="0"/>
              <a:t>nesoulad identifikovaný ŘO spočívá v označení místnosti (je-li kontrolou na místě potvrzeno, že vzdělávací akce probíhá v jiné místnosti), v identifikaci realizátora vzdělávací akce, v charakteru vzdělávací akce (individuální/skupinová), v typu vzdělávací akce (uzavřená/otevřená) či v identifikaci zaměstnavatele cílové skupiny.</a:t>
            </a:r>
          </a:p>
          <a:p>
            <a:pPr lvl="2"/>
            <a:endParaRPr lang="cs-CZ" sz="1400" dirty="0"/>
          </a:p>
          <a:p>
            <a:pPr lvl="2"/>
            <a:endParaRPr lang="cs-CZ" sz="1400" dirty="0"/>
          </a:p>
          <a:p>
            <a:pPr lvl="2"/>
            <a:endParaRPr lang="cs-CZ" sz="1400" dirty="0"/>
          </a:p>
          <a:p>
            <a:pPr lvl="1"/>
            <a:endParaRPr lang="cs-CZ" sz="1400" dirty="0"/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BD4A39E-D99A-006F-30A4-E91286C49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9BF083-4774-43B1-9AB0-5CC1AC5DD8EE}" type="slidenum">
              <a:rPr kumimoji="0" lang="cs-CZ" sz="1050" b="1" i="0" u="none" strike="noStrike" kern="1200" cap="none" spc="0" normalizeH="0" baseline="0" noProof="0" smtClean="0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34</a:t>
            </a:fld>
            <a:endParaRPr kumimoji="0" lang="cs-CZ" sz="1050" b="1" i="0" u="none" strike="noStrike" kern="1200" cap="none" spc="0" normalizeH="0" baseline="0" noProof="0" dirty="0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9677227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707D3E6-F1CB-744E-336D-54AD13FE54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Plánování aktivit - sankce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238EB7C-EC34-99B7-665C-B742973539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 dirty="0"/>
              <a:t>Odvod/y za porušení rozpočtové kázně:</a:t>
            </a:r>
          </a:p>
          <a:p>
            <a:pPr lvl="1"/>
            <a:r>
              <a:rPr lang="cs-CZ" sz="1600" dirty="0"/>
              <a:t>za první porušení </a:t>
            </a:r>
            <a:r>
              <a:rPr lang="cs-CZ" sz="1600" b="1" dirty="0"/>
              <a:t>5 %</a:t>
            </a:r>
            <a:r>
              <a:rPr lang="cs-CZ" sz="1600" dirty="0"/>
              <a:t>, za druhé </a:t>
            </a:r>
            <a:r>
              <a:rPr lang="cs-CZ" sz="1600" b="1" dirty="0"/>
              <a:t>7,5 %</a:t>
            </a:r>
            <a:r>
              <a:rPr lang="cs-CZ" sz="1600" dirty="0"/>
              <a:t>, za třetí a každé další </a:t>
            </a:r>
            <a:r>
              <a:rPr lang="cs-CZ" sz="1600" b="1" dirty="0"/>
              <a:t>10 %</a:t>
            </a:r>
            <a:r>
              <a:rPr lang="cs-CZ" sz="1600" dirty="0"/>
              <a:t> </a:t>
            </a:r>
            <a:r>
              <a:rPr lang="cs-CZ" sz="1600" b="1" dirty="0"/>
              <a:t>z celkové částky dotace</a:t>
            </a:r>
            <a:r>
              <a:rPr lang="cs-CZ" sz="1600" dirty="0"/>
              <a:t>;</a:t>
            </a:r>
          </a:p>
          <a:p>
            <a:pPr lvl="1"/>
            <a:r>
              <a:rPr lang="cs-CZ" sz="1600" dirty="0"/>
              <a:t>odvod je prováděn </a:t>
            </a:r>
            <a:r>
              <a:rPr lang="cs-CZ" sz="1600" b="1" dirty="0"/>
              <a:t>prostřednictvím Výzvy k vrácení dotace či její části dle § 14f zákona č. 218/2000 Sb.</a:t>
            </a:r>
            <a:r>
              <a:rPr lang="cs-CZ" sz="1600" dirty="0"/>
              <a:t>, o rozpočtových pravidlech a o změně některých souvisejících zákonů (rozpočtová pravidla).</a:t>
            </a:r>
          </a:p>
          <a:p>
            <a:pPr lvl="1"/>
            <a:endParaRPr lang="cs-CZ" sz="1600" dirty="0"/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BD4A39E-D99A-006F-30A4-E91286C49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9BF083-4774-43B1-9AB0-5CC1AC5DD8EE}" type="slidenum">
              <a:rPr kumimoji="0" lang="cs-CZ" sz="1050" b="1" i="0" u="none" strike="noStrike" kern="1200" cap="none" spc="0" normalizeH="0" baseline="0" noProof="0" smtClean="0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35</a:t>
            </a:fld>
            <a:endParaRPr kumimoji="0" lang="cs-CZ" sz="1050" b="1" i="0" u="none" strike="noStrike" kern="1200" cap="none" spc="0" normalizeH="0" baseline="0" noProof="0" dirty="0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2556937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1EE8B6E-0752-1C08-2A2E-D9281A19BD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Dokladování – dok. K o. V. kurzu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E043A4A-FB84-5B3F-6D61-C8A7B3C8EA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412776"/>
            <a:ext cx="8064000" cy="5103224"/>
          </a:xfrm>
        </p:spPr>
        <p:txBody>
          <a:bodyPr/>
          <a:lstStyle/>
          <a:p>
            <a:r>
              <a:rPr lang="cs-CZ" sz="1600" dirty="0"/>
              <a:t>Ke každému vzdělávacímu kurzu, který je v projektu zrealizován, musí mít příjemce k dispozici </a:t>
            </a:r>
            <a:r>
              <a:rPr lang="cs-CZ" sz="1600" b="1" dirty="0"/>
              <a:t>dokumentaci k obsahu vzdělávacího kurzu, která obsahuje</a:t>
            </a:r>
            <a:r>
              <a:rPr lang="cs-CZ" sz="1600" dirty="0"/>
              <a:t>:</a:t>
            </a:r>
          </a:p>
          <a:p>
            <a:pPr lvl="1"/>
            <a:r>
              <a:rPr lang="cs-CZ" sz="1400" dirty="0"/>
              <a:t>název vzdělávacího kurzu;</a:t>
            </a:r>
          </a:p>
          <a:p>
            <a:pPr lvl="1"/>
            <a:r>
              <a:rPr lang="cs-CZ" sz="1400" dirty="0"/>
              <a:t>název vzdělávacího subjektu a IČ vzdělávacího subjektu;</a:t>
            </a:r>
            <a:endParaRPr lang="cs-CZ" sz="1400" baseline="30000" dirty="0"/>
          </a:p>
          <a:p>
            <a:pPr lvl="1"/>
            <a:r>
              <a:rPr lang="cs-CZ" sz="1400" dirty="0"/>
              <a:t>obsahovou strukturu vzdělávacího kurzu;</a:t>
            </a:r>
          </a:p>
          <a:p>
            <a:pPr lvl="1"/>
            <a:r>
              <a:rPr lang="cs-CZ" sz="1400" dirty="0"/>
              <a:t>délku kurzu, tj. počet hodin výuky v délce 60 minut, přičemž platí, že do délky kurzu se započítává pouze podporované vzdělávání v rámci daného kurzu;</a:t>
            </a:r>
          </a:p>
          <a:p>
            <a:pPr lvl="1"/>
            <a:r>
              <a:rPr lang="cs-CZ" sz="1400" dirty="0"/>
              <a:t>vymezení, jaký podíl docházky musí každý úspěšný absolvent minimálně splnit, pokud je takový podíl stanoven v rozsahu větším než 70 % délky daného kurzu;</a:t>
            </a:r>
          </a:p>
          <a:p>
            <a:pPr lvl="1"/>
            <a:r>
              <a:rPr lang="cs-CZ" sz="1400" dirty="0"/>
              <a:t>způsob ukončení kurzu;</a:t>
            </a:r>
          </a:p>
          <a:p>
            <a:pPr lvl="1"/>
            <a:r>
              <a:rPr lang="cs-CZ" sz="1400" dirty="0"/>
              <a:t>jméno, příjmení a podpis statutárního zástupce příjemce, resp. osoby oprávněné jednat za příjemce;</a:t>
            </a:r>
            <a:endParaRPr lang="cs-CZ" sz="1400" baseline="30000" dirty="0"/>
          </a:p>
          <a:p>
            <a:pPr lvl="1"/>
            <a:r>
              <a:rPr lang="cs-CZ" sz="1400" dirty="0"/>
              <a:t>jméno, příjmení a podpis statutárního zástupce externího vzdělávacího subjektu, resp. osoby oprávněné jednat za tento subjekt.</a:t>
            </a:r>
            <a:endParaRPr lang="cs-CZ" sz="1400" baseline="30000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B6951DD-28B2-3D71-396F-7F5D00E28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9BF083-4774-43B1-9AB0-5CC1AC5DD8EE}" type="slidenum">
              <a:rPr kumimoji="0" lang="cs-CZ" sz="1050" b="1" i="0" u="none" strike="noStrike" kern="1200" cap="none" spc="0" normalizeH="0" baseline="0" noProof="0" smtClean="0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36</a:t>
            </a:fld>
            <a:endParaRPr kumimoji="0" lang="cs-CZ" sz="1050" b="1" i="0" u="none" strike="noStrike" kern="1200" cap="none" spc="0" normalizeH="0" baseline="0" noProof="0" dirty="0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9632153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1EE8B6E-0752-1C08-2A2E-D9281A19BD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Dokladování – dok. K </a:t>
            </a:r>
            <a:r>
              <a:rPr lang="cs-CZ" dirty="0" err="1"/>
              <a:t>obs</a:t>
            </a:r>
            <a:r>
              <a:rPr lang="cs-CZ" dirty="0"/>
              <a:t>. V. k.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E043A4A-FB84-5B3F-6D61-C8A7B3C8EA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412776"/>
            <a:ext cx="8064000" cy="5103224"/>
          </a:xfrm>
        </p:spPr>
        <p:txBody>
          <a:bodyPr/>
          <a:lstStyle/>
          <a:p>
            <a:r>
              <a:rPr lang="cs-CZ" sz="1600" dirty="0"/>
              <a:t>Dokumentací k obsahu vzdělávacího kurzu může být </a:t>
            </a:r>
            <a:r>
              <a:rPr lang="cs-CZ" sz="1600" b="1" dirty="0"/>
              <a:t>sylabus, anotace, akreditace, program kurzu, norma, vyhláška </a:t>
            </a:r>
            <a:r>
              <a:rPr lang="cs-CZ" sz="1600" dirty="0"/>
              <a:t>anebo </a:t>
            </a:r>
            <a:r>
              <a:rPr lang="cs-CZ" sz="1600" b="1" dirty="0"/>
              <a:t>jiný obdobný dokument/dokumenty s výše uvedenými náležitostmi.</a:t>
            </a:r>
          </a:p>
          <a:p>
            <a:r>
              <a:rPr lang="cs-CZ" sz="1600" dirty="0"/>
              <a:t>Dokumentace k obsahu vzdělávacího kurzu musí být </a:t>
            </a:r>
            <a:r>
              <a:rPr lang="cs-CZ" sz="1600" b="1" dirty="0"/>
              <a:t>vyhotovena před zahájením realizace vzdělávacího kurzu</a:t>
            </a:r>
            <a:r>
              <a:rPr lang="cs-CZ" sz="1600" dirty="0"/>
              <a:t>.</a:t>
            </a:r>
          </a:p>
          <a:p>
            <a:r>
              <a:rPr lang="cs-CZ" sz="1600" dirty="0"/>
              <a:t>Pokud bude v rámci projektu realizováno </a:t>
            </a:r>
            <a:r>
              <a:rPr lang="cs-CZ" sz="1600" b="1" dirty="0"/>
              <a:t>více opakování </a:t>
            </a:r>
            <a:r>
              <a:rPr lang="cs-CZ" sz="1600" dirty="0"/>
              <a:t>(rozuměno běhů) vzdělávacího kurzu, postačuje mít </a:t>
            </a:r>
            <a:r>
              <a:rPr lang="cs-CZ" sz="1600" b="1" dirty="0"/>
              <a:t>dokumentaci k tomuto vzdělávacímu kurzu pouze jedenkrát</a:t>
            </a:r>
            <a:r>
              <a:rPr lang="cs-CZ" sz="1600" dirty="0"/>
              <a:t>.</a:t>
            </a:r>
          </a:p>
          <a:p>
            <a:r>
              <a:rPr lang="cs-CZ" sz="1600" dirty="0"/>
              <a:t>Existenci dokumentace k obsahu vzdělávacího kurzu ŘO ověřuje při předem ohlášené kontrole na místě.</a:t>
            </a:r>
          </a:p>
          <a:p>
            <a:r>
              <a:rPr lang="cs-CZ" sz="1600" b="1" dirty="0"/>
              <a:t>ŘO zveřejnil vzor dokumentace k obsahu vzdělávacího kurzu</a:t>
            </a:r>
            <a:r>
              <a:rPr lang="cs-CZ" sz="1600" dirty="0"/>
              <a:t>, který na stránce výzvy (</a:t>
            </a:r>
            <a:r>
              <a:rPr lang="cs-CZ" sz="1600" b="1" dirty="0">
                <a:hlinkClick r:id="rId3"/>
              </a:rPr>
              <a:t>odkaz</a:t>
            </a:r>
            <a:r>
              <a:rPr lang="cs-CZ" sz="1600" dirty="0"/>
              <a:t>).</a:t>
            </a:r>
          </a:p>
          <a:p>
            <a:endParaRPr lang="cs-CZ" sz="1400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B6951DD-28B2-3D71-396F-7F5D00E28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9BF083-4774-43B1-9AB0-5CC1AC5DD8EE}" type="slidenum">
              <a:rPr kumimoji="0" lang="cs-CZ" sz="1050" b="1" i="0" u="none" strike="noStrike" kern="1200" cap="none" spc="0" normalizeH="0" baseline="0" noProof="0" smtClean="0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37</a:t>
            </a:fld>
            <a:endParaRPr kumimoji="0" lang="cs-CZ" sz="1050" b="1" i="0" u="none" strike="noStrike" kern="1200" cap="none" spc="0" normalizeH="0" baseline="0" noProof="0" dirty="0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9604767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C8DA682-18F6-78EC-ABE4-106B03D357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Dokladování – prezenční listiny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F44C506-7AF5-8912-B4B3-3E90E47265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484784"/>
            <a:ext cx="8064000" cy="5031216"/>
          </a:xfrm>
        </p:spPr>
        <p:txBody>
          <a:bodyPr/>
          <a:lstStyle/>
          <a:p>
            <a:r>
              <a:rPr lang="cs-CZ" sz="1600" dirty="0"/>
              <a:t>Prezenční listina slouží </a:t>
            </a:r>
            <a:r>
              <a:rPr lang="cs-CZ" sz="1600" b="1" dirty="0"/>
              <a:t>k dokladování počtu absolvovaných </a:t>
            </a:r>
            <a:r>
              <a:rPr lang="cs-CZ" sz="1600" b="1" dirty="0" err="1"/>
              <a:t>osobohodin</a:t>
            </a:r>
            <a:r>
              <a:rPr lang="cs-CZ" sz="1600" dirty="0"/>
              <a:t> podporovaného vzdělávání (prezenčního i distančního) účastníků vzdělávacích kurzů.</a:t>
            </a:r>
          </a:p>
          <a:p>
            <a:r>
              <a:rPr lang="cs-CZ" sz="1600" dirty="0"/>
              <a:t>Prezenční listina (případně prezenční listiny) ke vzdělávacímu kurzu </a:t>
            </a:r>
            <a:r>
              <a:rPr lang="cs-CZ" sz="1600" b="1" dirty="0"/>
              <a:t>může být společná</a:t>
            </a:r>
            <a:r>
              <a:rPr lang="cs-CZ" sz="1600" dirty="0"/>
              <a:t> pro všechny osoby, které se daného vzdělávacího kurzu zúčastnily v jednom běhu.</a:t>
            </a:r>
          </a:p>
          <a:p>
            <a:r>
              <a:rPr lang="cs-CZ" sz="1600" dirty="0"/>
              <a:t>Každá prezenční listina musí </a:t>
            </a:r>
            <a:r>
              <a:rPr lang="cs-CZ" sz="1600" b="1" dirty="0"/>
              <a:t>povinně obsahovat</a:t>
            </a:r>
            <a:r>
              <a:rPr lang="cs-CZ" sz="1600" dirty="0"/>
              <a:t>:</a:t>
            </a:r>
          </a:p>
          <a:p>
            <a:pPr lvl="1"/>
            <a:r>
              <a:rPr lang="cs-CZ" sz="1400" dirty="0"/>
              <a:t>registrační číslo projektu;</a:t>
            </a:r>
          </a:p>
          <a:p>
            <a:pPr lvl="1"/>
            <a:r>
              <a:rPr lang="cs-CZ" sz="1400" dirty="0"/>
              <a:t>název vzdělávacího kurzu;</a:t>
            </a:r>
            <a:endParaRPr lang="cs-CZ" sz="1400" baseline="30000" dirty="0"/>
          </a:p>
          <a:p>
            <a:pPr lvl="1"/>
            <a:r>
              <a:rPr lang="cs-CZ" sz="1400" dirty="0"/>
              <a:t>kód kurzu;</a:t>
            </a:r>
            <a:endParaRPr lang="cs-CZ" sz="1400" baseline="30000" dirty="0"/>
          </a:p>
          <a:p>
            <a:pPr lvl="1"/>
            <a:r>
              <a:rPr lang="cs-CZ" sz="1400" dirty="0"/>
              <a:t>název vzdělávacího subjektu;</a:t>
            </a:r>
            <a:endParaRPr lang="cs-CZ" sz="1400" baseline="30000" dirty="0"/>
          </a:p>
          <a:p>
            <a:pPr lvl="1"/>
            <a:r>
              <a:rPr lang="cs-CZ" sz="1400" dirty="0"/>
              <a:t>místo realizace;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197B5FF-1516-B92E-C286-0C060218D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9BF083-4774-43B1-9AB0-5CC1AC5DD8EE}" type="slidenum">
              <a:rPr kumimoji="0" lang="cs-CZ" sz="1050" b="1" i="0" u="none" strike="noStrike" kern="1200" cap="none" spc="0" normalizeH="0" baseline="0" noProof="0" smtClean="0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38</a:t>
            </a:fld>
            <a:endParaRPr kumimoji="0" lang="cs-CZ" sz="1050" b="1" i="0" u="none" strike="noStrike" kern="1200" cap="none" spc="0" normalizeH="0" baseline="0" noProof="0" dirty="0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4111074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C8DA682-18F6-78EC-ABE4-106B03D357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Dokladování – prezenční listiny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F44C506-7AF5-8912-B4B3-3E90E47265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484784"/>
            <a:ext cx="8064000" cy="5031216"/>
          </a:xfrm>
        </p:spPr>
        <p:txBody>
          <a:bodyPr/>
          <a:lstStyle/>
          <a:p>
            <a:pPr lvl="1"/>
            <a:r>
              <a:rPr lang="cs-CZ" sz="1400" dirty="0"/>
              <a:t>formu kurzu – prezenční nebo distanční vzdělávání za každou lekci (školicí den);</a:t>
            </a:r>
          </a:p>
          <a:p>
            <a:pPr lvl="1"/>
            <a:r>
              <a:rPr lang="cs-CZ" sz="1400" dirty="0"/>
              <a:t>délku kurzu (tj. počet hodin výuky v délce 60 minut, přičemž platí, že do délky kurzu se započítává pouze podporované vzdělávání v rámci daného kurzu;</a:t>
            </a:r>
          </a:p>
          <a:p>
            <a:pPr lvl="1"/>
            <a:r>
              <a:rPr lang="cs-CZ" sz="1400" dirty="0"/>
              <a:t>termín a čas zahájení a ukončení vzdělávací aktivity za každou lekci (školicí den), uvedení přestávek v délce 15 min. a více, které se nezapočítávají do absolvovaných </a:t>
            </a:r>
            <a:r>
              <a:rPr lang="cs-CZ" sz="1400" dirty="0" err="1"/>
              <a:t>osobohodin</a:t>
            </a:r>
            <a:r>
              <a:rPr lang="cs-CZ" sz="1400" dirty="0"/>
              <a:t> účastníka;</a:t>
            </a:r>
            <a:endParaRPr lang="cs-CZ" sz="1400" baseline="30000" dirty="0"/>
          </a:p>
          <a:p>
            <a:pPr lvl="1"/>
            <a:r>
              <a:rPr lang="cs-CZ" sz="1400" dirty="0"/>
              <a:t>jméno a příjmení lektora za každou lekci (školicí den);</a:t>
            </a:r>
            <a:endParaRPr lang="cs-CZ" sz="1400" baseline="30000" dirty="0"/>
          </a:p>
          <a:p>
            <a:pPr lvl="1"/>
            <a:r>
              <a:rPr lang="cs-CZ" sz="1400" dirty="0"/>
              <a:t>podpis lektora za každou lekci (školicí den);</a:t>
            </a:r>
            <a:endParaRPr lang="cs-CZ" sz="1400" baseline="30000" dirty="0"/>
          </a:p>
          <a:p>
            <a:pPr lvl="1"/>
            <a:r>
              <a:rPr lang="cs-CZ" sz="1400" dirty="0"/>
              <a:t>jméno a příjmení účastníků kurzu a počet absolvovaných </a:t>
            </a:r>
            <a:r>
              <a:rPr lang="cs-CZ" sz="1400" dirty="0" err="1"/>
              <a:t>osobohodin</a:t>
            </a:r>
            <a:r>
              <a:rPr lang="cs-CZ" sz="1400" dirty="0"/>
              <a:t> u každého účastníka za každou lekci (školicí den);</a:t>
            </a:r>
            <a:endParaRPr lang="cs-CZ" sz="1400" baseline="30000" dirty="0"/>
          </a:p>
          <a:p>
            <a:pPr lvl="1"/>
            <a:r>
              <a:rPr lang="cs-CZ" sz="1400" dirty="0"/>
              <a:t>podpisy účastníků kurzu přítomných v místě realizace za každou lekci (školicí den);</a:t>
            </a:r>
            <a:endParaRPr lang="cs-CZ" sz="1400" baseline="30000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197B5FF-1516-B92E-C286-0C060218D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9BF083-4774-43B1-9AB0-5CC1AC5DD8EE}" type="slidenum">
              <a:rPr kumimoji="0" lang="cs-CZ" sz="1050" b="1" i="0" u="none" strike="noStrike" kern="1200" cap="none" spc="0" normalizeH="0" baseline="0" noProof="0" smtClean="0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39</a:t>
            </a:fld>
            <a:endParaRPr kumimoji="0" lang="cs-CZ" sz="1050" b="1" i="0" u="none" strike="noStrike" kern="1200" cap="none" spc="0" normalizeH="0" baseline="0" noProof="0" dirty="0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580216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podpora de </a:t>
            </a:r>
            <a:r>
              <a:rPr lang="cs-CZ" dirty="0" err="1"/>
              <a:t>minimis</a:t>
            </a:r>
            <a:r>
              <a:rPr lang="cs-CZ" dirty="0"/>
              <a:t> – Limity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340768"/>
            <a:ext cx="8892480" cy="4752528"/>
          </a:xfrm>
        </p:spPr>
        <p:txBody>
          <a:bodyPr/>
          <a:lstStyle/>
          <a:p>
            <a:r>
              <a:rPr lang="cs-CZ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Ověření volné de minimis v registru de minimis  </a:t>
            </a:r>
          </a:p>
          <a:p>
            <a:pPr lvl="1" algn="just"/>
            <a:r>
              <a:rPr lang="cs-CZ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celková výše podpory de minimis, která má být poskytnuta „</a:t>
            </a:r>
            <a:r>
              <a:rPr lang="cs-CZ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jednomu podniku</a:t>
            </a:r>
            <a:r>
              <a:rPr lang="cs-CZ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“, nepřesáhne spolu s ostatními podporami de minimis poskytnutými tomuto jednomu podniku ve </a:t>
            </a:r>
            <a:r>
              <a:rPr lang="cs-CZ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třech po sobě jdoucích účetních obdobích následující částky</a:t>
            </a:r>
            <a:r>
              <a:rPr lang="cs-CZ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.</a:t>
            </a:r>
          </a:p>
          <a:p>
            <a:pPr lvl="1"/>
            <a:endParaRPr lang="cs-CZ" dirty="0">
              <a:solidFill>
                <a:schemeClr val="tx2"/>
              </a:solidFill>
            </a:endParaRPr>
          </a:p>
          <a:p>
            <a:r>
              <a:rPr lang="cs-CZ" b="1" dirty="0"/>
              <a:t>Limity</a:t>
            </a:r>
            <a:r>
              <a:rPr lang="cs-CZ" dirty="0"/>
              <a:t> pro jeden podnik:</a:t>
            </a:r>
          </a:p>
          <a:p>
            <a:pPr lvl="1"/>
            <a:r>
              <a:rPr lang="cs-CZ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nařízení č. 1407/2013 Obecná podpora de minimis</a:t>
            </a:r>
            <a:r>
              <a:rPr lang="cs-CZ" dirty="0"/>
              <a:t>		200 000 €;</a:t>
            </a:r>
          </a:p>
          <a:p>
            <a:pPr lvl="1"/>
            <a:r>
              <a:rPr lang="cs-CZ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nařízení č. 1407/2013 </a:t>
            </a:r>
            <a:r>
              <a:rPr lang="cs-CZ" dirty="0"/>
              <a:t>Silniční nákladní doprava		100 000 €;</a:t>
            </a:r>
          </a:p>
          <a:p>
            <a:pPr lvl="1"/>
            <a:r>
              <a:rPr lang="cs-CZ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nařízení č. 1408/2013 </a:t>
            </a:r>
            <a:r>
              <a:rPr lang="cs-CZ" dirty="0"/>
              <a:t>Zemědělská prvovýroba		  20 000 €;</a:t>
            </a:r>
          </a:p>
          <a:p>
            <a:pPr lvl="1"/>
            <a:r>
              <a:rPr lang="cs-CZ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nařízení č. 717/2014 </a:t>
            </a:r>
            <a:r>
              <a:rPr lang="cs-CZ" dirty="0"/>
              <a:t>Rybolov a akvakultura		  30 000 €;</a:t>
            </a:r>
          </a:p>
          <a:p>
            <a:pPr lvl="1"/>
            <a:r>
              <a:rPr lang="cs-CZ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nařízení č. 360/2012 </a:t>
            </a:r>
            <a:r>
              <a:rPr lang="cs-CZ" dirty="0"/>
              <a:t>Obecný hospodářský zájem		500 000 €.</a:t>
            </a:r>
          </a:p>
          <a:p>
            <a:pPr marL="414000" lvl="1" indent="0">
              <a:buNone/>
            </a:pPr>
            <a:endParaRPr lang="cs-CZ" sz="2400" dirty="0"/>
          </a:p>
          <a:p>
            <a:pPr marL="414000" lvl="1" indent="0">
              <a:buNone/>
            </a:pPr>
            <a:endParaRPr lang="cs-CZ" sz="2400" dirty="0">
              <a:solidFill>
                <a:schemeClr val="tx2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4432488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C8DA682-18F6-78EC-ABE4-106B03D357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Dokladování – prezenční listiny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F44C506-7AF5-8912-B4B3-3E90E47265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484784"/>
            <a:ext cx="8064000" cy="5031216"/>
          </a:xfrm>
        </p:spPr>
        <p:txBody>
          <a:bodyPr/>
          <a:lstStyle/>
          <a:p>
            <a:pPr lvl="1"/>
            <a:r>
              <a:rPr lang="cs-CZ" sz="1400" dirty="0"/>
              <a:t>jméno, příjmení a podpis statutárního zástupce, resp. osoby oprávněné jednat za příjemce;</a:t>
            </a:r>
            <a:endParaRPr lang="cs-CZ" sz="1400" baseline="30000" dirty="0"/>
          </a:p>
          <a:p>
            <a:pPr lvl="1"/>
            <a:r>
              <a:rPr lang="cs-CZ" sz="1400" dirty="0"/>
              <a:t>jméno, příjmení a podpis statutárního zástupce externího vzdělávacího subjektu, resp. osoby oprávněné jednat za tento subjekt.</a:t>
            </a:r>
            <a:endParaRPr lang="cs-CZ" sz="1400" baseline="30000" dirty="0"/>
          </a:p>
          <a:p>
            <a:r>
              <a:rPr lang="cs-CZ" sz="1600" dirty="0"/>
              <a:t>Pokud se některá </a:t>
            </a:r>
            <a:r>
              <a:rPr lang="cs-CZ" sz="1600" b="1" dirty="0"/>
              <a:t>osoba účastní pouze části kurzu </a:t>
            </a:r>
            <a:r>
              <a:rPr lang="cs-CZ" sz="1600" dirty="0"/>
              <a:t>(tj. menšího než plánovaného počtu hodin), musí být u této osoby uveden </a:t>
            </a:r>
            <a:r>
              <a:rPr lang="cs-CZ" sz="1600" b="1" dirty="0"/>
              <a:t>skutečný počet absolvovaných </a:t>
            </a:r>
            <a:r>
              <a:rPr lang="cs-CZ" sz="1600" b="1" dirty="0" err="1"/>
              <a:t>osobohodin</a:t>
            </a:r>
            <a:r>
              <a:rPr lang="cs-CZ" sz="1600" dirty="0"/>
              <a:t>.</a:t>
            </a:r>
          </a:p>
          <a:p>
            <a:r>
              <a:rPr lang="cs-CZ" sz="1600" b="1" dirty="0"/>
              <a:t>Výpočet absolvovaných </a:t>
            </a:r>
            <a:r>
              <a:rPr lang="cs-CZ" sz="1600" b="1" dirty="0" err="1"/>
              <a:t>osobohodin</a:t>
            </a:r>
            <a:r>
              <a:rPr lang="cs-CZ" sz="1600" dirty="0"/>
              <a:t> za školicí den:</a:t>
            </a:r>
          </a:p>
          <a:p>
            <a:pPr lvl="1"/>
            <a:r>
              <a:rPr lang="cs-CZ" sz="1400" dirty="0"/>
              <a:t>vypočítá se jako rozdíl počátku a konce doby výuky;</a:t>
            </a:r>
          </a:p>
          <a:p>
            <a:pPr lvl="1"/>
            <a:r>
              <a:rPr lang="cs-CZ" sz="1400" dirty="0"/>
              <a:t>do doby vzdělávání lze řadit i přestávky uskutečněné během vzdělávací akce, pokud nepřekračují 15 min.;</a:t>
            </a:r>
          </a:p>
          <a:p>
            <a:pPr lvl="1"/>
            <a:r>
              <a:rPr lang="cs-CZ" sz="1400" dirty="0"/>
              <a:t>do doby vzdělávání se nezapočítá přestávka na jídlo a oddech (min. 30 minut) poskytnutá podle § 88 zákoníku práce a další přestávky trvající déle než 15 min.;</a:t>
            </a:r>
          </a:p>
          <a:p>
            <a:pPr lvl="1"/>
            <a:r>
              <a:rPr lang="cs-CZ" sz="1400" dirty="0"/>
              <a:t>do doby vzdělávání se započítává také doba potřebná pro ověření znalostí, ale počet absolvovaných </a:t>
            </a:r>
            <a:r>
              <a:rPr lang="cs-CZ" sz="1400" dirty="0" err="1"/>
              <a:t>osobohodin</a:t>
            </a:r>
            <a:r>
              <a:rPr lang="cs-CZ" sz="1400" dirty="0"/>
              <a:t> nesmí u účastníka přesáhnout délku kurzu.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197B5FF-1516-B92E-C286-0C060218D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9BF083-4774-43B1-9AB0-5CC1AC5DD8EE}" type="slidenum">
              <a:rPr kumimoji="0" lang="cs-CZ" sz="1050" b="1" i="0" u="none" strike="noStrike" kern="1200" cap="none" spc="0" normalizeH="0" baseline="0" noProof="0" smtClean="0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40</a:t>
            </a:fld>
            <a:endParaRPr kumimoji="0" lang="cs-CZ" sz="1050" b="1" i="0" u="none" strike="noStrike" kern="1200" cap="none" spc="0" normalizeH="0" baseline="0" noProof="0" dirty="0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7765324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C8DA682-18F6-78EC-ABE4-106B03D357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Dokladování – prezenční listiny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F44C506-7AF5-8912-B4B3-3E90E47265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484784"/>
            <a:ext cx="8064000" cy="5031216"/>
          </a:xfrm>
        </p:spPr>
        <p:txBody>
          <a:bodyPr/>
          <a:lstStyle/>
          <a:p>
            <a:r>
              <a:rPr lang="cs-CZ" sz="1600" dirty="0"/>
              <a:t>V případě </a:t>
            </a:r>
            <a:r>
              <a:rPr lang="cs-CZ" sz="1600" b="1" dirty="0"/>
              <a:t>distančního vzdělávání </a:t>
            </a:r>
            <a:r>
              <a:rPr lang="cs-CZ" sz="1600" dirty="0"/>
              <a:t>je kromě  prezenční listiny dokladem také </a:t>
            </a:r>
            <a:r>
              <a:rPr lang="cs-CZ" sz="1600" b="1" dirty="0"/>
              <a:t>sestava či jiný písemný výstup ze SW nástroje</a:t>
            </a:r>
            <a:r>
              <a:rPr lang="cs-CZ" sz="1600" dirty="0"/>
              <a:t>, prostřednictvím kterého se uskutečnil videokonferenční přenos.</a:t>
            </a:r>
          </a:p>
          <a:p>
            <a:pPr lvl="1"/>
            <a:r>
              <a:rPr lang="cs-CZ" sz="1400" dirty="0"/>
              <a:t>Musí dokládat účast všech osob (jak účastníků, tak lektora), které nejsou přítomny v místě realizace a jsou do výuky připojeni prostřednictvím videokonferenčního přenosu. Každá taková osoba musí být pod samostatným záznamem (nelze uznat 2 osoby na 1 PC).</a:t>
            </a:r>
          </a:p>
          <a:p>
            <a:pPr lvl="1"/>
            <a:r>
              <a:rPr lang="cs-CZ" sz="1400" dirty="0"/>
              <a:t>Musí dokládat datum konání akce, délku výuky, účastníky školení a rozsah jejich účasti na vzdělávací akci a lektora nebo lektory a rozsah jejich účasti za každou lekci (školicí den)</a:t>
            </a:r>
          </a:p>
          <a:p>
            <a:pPr lvl="1"/>
            <a:r>
              <a:rPr lang="cs-CZ" sz="1400" dirty="0"/>
              <a:t>Neumožní-li SW nástroj vytvořit sestavu či jiný písemný výstup obsahující náležitosti z předchozí odrážky, lze doložit printscreeny obrazovky obsahující přehled zúčastněných osob, dolní/horní lištu obrazovky notebooku/PC, na které je vidět datum a čas pořízení printscreenu, pořízené jak při zahájení, tak při ukončení vzdělávací akce.</a:t>
            </a:r>
          </a:p>
          <a:p>
            <a:pPr lvl="1"/>
            <a:r>
              <a:rPr lang="cs-CZ" sz="1400" dirty="0"/>
              <a:t>Na sestavu či jiný písemný výstup je také nezbytné doplnit alespoň: registrační číslo projektu, název vzdělávacího kurzu, kód kurzu a jednoznačnou identifikaci účastníků a lektora nebo lektorů.</a:t>
            </a:r>
          </a:p>
          <a:p>
            <a:pPr lvl="1"/>
            <a:endParaRPr lang="cs-CZ" sz="1200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197B5FF-1516-B92E-C286-0C060218D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9BF083-4774-43B1-9AB0-5CC1AC5DD8EE}" type="slidenum">
              <a:rPr kumimoji="0" lang="cs-CZ" sz="1050" b="1" i="0" u="none" strike="noStrike" kern="1200" cap="none" spc="0" normalizeH="0" baseline="0" noProof="0" smtClean="0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41</a:t>
            </a:fld>
            <a:endParaRPr kumimoji="0" lang="cs-CZ" sz="1050" b="1" i="0" u="none" strike="noStrike" kern="1200" cap="none" spc="0" normalizeH="0" baseline="0" noProof="0" dirty="0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5965594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C8DA682-18F6-78EC-ABE4-106B03D357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Dokladování – prezenční listiny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F44C506-7AF5-8912-B4B3-3E90E47265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484784"/>
            <a:ext cx="8064000" cy="5031216"/>
          </a:xfrm>
        </p:spPr>
        <p:txBody>
          <a:bodyPr/>
          <a:lstStyle/>
          <a:p>
            <a:r>
              <a:rPr lang="cs-CZ" sz="1600" dirty="0"/>
              <a:t>Pro zajištění auditní stopy u </a:t>
            </a:r>
            <a:r>
              <a:rPr lang="cs-CZ" sz="1600" b="1" dirty="0"/>
              <a:t>distančního vzdělávání</a:t>
            </a:r>
            <a:r>
              <a:rPr lang="cs-CZ" sz="1600" dirty="0"/>
              <a:t> je nezbytné, aby aktivita probíhala v prostředí SW nástroje, který umožní vytvoření audiozáznamu o průběhu aktivity. Příjemce je </a:t>
            </a:r>
            <a:r>
              <a:rPr lang="cs-CZ" sz="1600" b="1" dirty="0"/>
              <a:t>povinen vytvořit a archivovat audiozáznam</a:t>
            </a:r>
            <a:r>
              <a:rPr lang="cs-CZ" sz="1600" dirty="0"/>
              <a:t> o průběhu vzdělávacího kurzu za každou lekci (školicí den) realizovanou jako distanční vzdělávání.</a:t>
            </a:r>
          </a:p>
          <a:p>
            <a:pPr lvl="1"/>
            <a:r>
              <a:rPr lang="cs-CZ" sz="1400" dirty="0"/>
              <a:t>Délka školení dle audiozáznamu nesmí být kratší než délka nárokovaná k proplacení.</a:t>
            </a:r>
          </a:p>
          <a:p>
            <a:r>
              <a:rPr lang="cs-CZ" sz="1600" dirty="0"/>
              <a:t>Prezenční listiny a sestavy či jiné písemné výstupy z příslušného SW nástroje, prostřednictvím kterého se uskutečnil videokonferenční přenos, ŘO ověřuje jak při kontrole zprávy o realizaci projektu, tak při předem ohlášené kontrole na místě.</a:t>
            </a:r>
          </a:p>
          <a:p>
            <a:r>
              <a:rPr lang="cs-CZ" sz="1600" dirty="0"/>
              <a:t>Audiozáznam ŘO ověřuje při předem ohlášené kontrole na místě.</a:t>
            </a:r>
          </a:p>
          <a:p>
            <a:r>
              <a:rPr lang="cs-CZ" sz="1600" b="1" dirty="0"/>
              <a:t>ŘO zveřejnil vzor prezenční listiny</a:t>
            </a:r>
            <a:r>
              <a:rPr lang="cs-CZ" sz="1600" dirty="0"/>
              <a:t> na stránce výzvy (</a:t>
            </a:r>
            <a:r>
              <a:rPr lang="cs-CZ" sz="1600" b="1" dirty="0">
                <a:hlinkClick r:id="rId3"/>
              </a:rPr>
              <a:t>odkaz</a:t>
            </a:r>
            <a:r>
              <a:rPr lang="cs-CZ" sz="1600" dirty="0"/>
              <a:t>).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197B5FF-1516-B92E-C286-0C060218D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9BF083-4774-43B1-9AB0-5CC1AC5DD8EE}" type="slidenum">
              <a:rPr kumimoji="0" lang="cs-CZ" sz="1050" b="1" i="0" u="none" strike="noStrike" kern="1200" cap="none" spc="0" normalizeH="0" baseline="0" noProof="0" smtClean="0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42</a:t>
            </a:fld>
            <a:endParaRPr kumimoji="0" lang="cs-CZ" sz="1050" b="1" i="0" u="none" strike="noStrike" kern="1200" cap="none" spc="0" normalizeH="0" baseline="0" noProof="0" dirty="0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4404669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FB1ADF-2A0D-A7A7-E7AF-A4DFEBAD15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Dokladování – Doklad o </a:t>
            </a:r>
            <a:r>
              <a:rPr lang="cs-CZ" dirty="0" err="1"/>
              <a:t>abs</a:t>
            </a:r>
            <a:r>
              <a:rPr lang="cs-CZ" dirty="0"/>
              <a:t>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447462B-AB61-1D17-404B-9406109FBB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1600" dirty="0"/>
              <a:t>Dokladem o úspěšném absolvování kurzu je v souladu s požadavky pro zakončení kurzu získaný </a:t>
            </a:r>
            <a:r>
              <a:rPr lang="cs-CZ" sz="1600" b="1" dirty="0"/>
              <a:t>certifikát</a:t>
            </a:r>
            <a:r>
              <a:rPr lang="cs-CZ" sz="1600" dirty="0"/>
              <a:t>, případně </a:t>
            </a:r>
            <a:r>
              <a:rPr lang="cs-CZ" sz="1600" b="1" dirty="0"/>
              <a:t>osvědčení</a:t>
            </a:r>
            <a:r>
              <a:rPr lang="cs-CZ" sz="1600" dirty="0"/>
              <a:t> či </a:t>
            </a:r>
            <a:r>
              <a:rPr lang="cs-CZ" sz="1600" b="1" dirty="0"/>
              <a:t>potvrzení o absolvování</a:t>
            </a:r>
            <a:r>
              <a:rPr lang="cs-CZ" sz="1600" dirty="0"/>
              <a:t>.</a:t>
            </a:r>
          </a:p>
          <a:p>
            <a:r>
              <a:rPr lang="cs-CZ" sz="1600" dirty="0"/>
              <a:t>V případě kurzů </a:t>
            </a:r>
            <a:r>
              <a:rPr lang="cs-CZ" sz="1600" b="1" dirty="0"/>
              <a:t>akreditovaných některým z ministerstev </a:t>
            </a:r>
            <a:r>
              <a:rPr lang="cs-CZ" sz="1600" dirty="0"/>
              <a:t>(např. Ministerstvem školství, mládeže a tělovýchovy), nebo podle zvláštních právních předpisů, u kurzů konaných v zařízeních se vzdělávacím programem podle zvláštního právního předpisu (např. vyhlášek pro specifické profese) nebo za účelem splnění normy je dokladem o absolvování kurzu získané osvědčení (popř. jiný doklad o úspěšném absolvování aktivity). </a:t>
            </a:r>
            <a:r>
              <a:rPr lang="cs-CZ" sz="1600" b="1" dirty="0"/>
              <a:t>Podmínky pro vydání osvědčení nestanovuje ŘO, vyplývají z akreditace, resp. právního předpisu aj.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AEFB402-D38A-A5B4-5D72-8338AA267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9BF083-4774-43B1-9AB0-5CC1AC5DD8EE}" type="slidenum">
              <a:rPr kumimoji="0" lang="cs-CZ" sz="1050" b="1" i="0" u="none" strike="noStrike" kern="1200" cap="none" spc="0" normalizeH="0" baseline="0" noProof="0" smtClean="0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43</a:t>
            </a:fld>
            <a:endParaRPr kumimoji="0" lang="cs-CZ" sz="1050" b="1" i="0" u="none" strike="noStrike" kern="1200" cap="none" spc="0" normalizeH="0" baseline="0" noProof="0" dirty="0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7815449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0FB1ADF-2A0D-A7A7-E7AF-A4DFEBAD15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Dokladování – Doklad o </a:t>
            </a:r>
            <a:r>
              <a:rPr lang="cs-CZ" dirty="0" err="1"/>
              <a:t>abs</a:t>
            </a:r>
            <a:r>
              <a:rPr lang="cs-CZ" dirty="0"/>
              <a:t>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447462B-AB61-1D17-404B-9406109FBB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1600" dirty="0"/>
              <a:t>U ostatních kurzů též </a:t>
            </a:r>
            <a:r>
              <a:rPr lang="cs-CZ" sz="1600" b="1" dirty="0"/>
              <a:t>není stanovena závazná podoba</a:t>
            </a:r>
            <a:r>
              <a:rPr lang="cs-CZ" sz="1600" dirty="0"/>
              <a:t>, ale </a:t>
            </a:r>
            <a:r>
              <a:rPr lang="cs-CZ" sz="1600" b="1" dirty="0"/>
              <a:t>doklad o absolvování musí obsahovat alespoň</a:t>
            </a:r>
            <a:r>
              <a:rPr lang="cs-CZ" sz="1800" dirty="0"/>
              <a:t>:</a:t>
            </a:r>
          </a:p>
          <a:p>
            <a:pPr lvl="1"/>
            <a:r>
              <a:rPr lang="cs-CZ" sz="1400" dirty="0"/>
              <a:t>název vzdělávacího kurzu;</a:t>
            </a:r>
          </a:p>
          <a:p>
            <a:pPr lvl="1"/>
            <a:r>
              <a:rPr lang="cs-CZ" sz="1400" dirty="0"/>
              <a:t>jméno a příjmení účastníka kurzu;</a:t>
            </a:r>
          </a:p>
          <a:p>
            <a:pPr lvl="1"/>
            <a:r>
              <a:rPr lang="cs-CZ" sz="1400" dirty="0"/>
              <a:t>termín zahájení a ukončení vzdělávacího kurzu, resp. den konání v případě jednodenního kurzu;</a:t>
            </a:r>
          </a:p>
          <a:p>
            <a:pPr lvl="1"/>
            <a:r>
              <a:rPr lang="cs-CZ" sz="1400" dirty="0"/>
              <a:t>je-li to relevantní, tak povinné prvky vizuální identity (viz kap. 19 Obecné části pravidel pro žadatele a příjemce v rámci OPZ+).</a:t>
            </a:r>
          </a:p>
          <a:p>
            <a:r>
              <a:rPr lang="cs-CZ" sz="1600" dirty="0"/>
              <a:t>Doklad o absolvování ŘO ověřuje jak při kontrole zprávy o realizaci projektu, tak při předem ohlášené kontrole na místě.</a:t>
            </a:r>
          </a:p>
          <a:p>
            <a:endParaRPr lang="cs-CZ" sz="1600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AEFB402-D38A-A5B4-5D72-8338AA267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9BF083-4774-43B1-9AB0-5CC1AC5DD8EE}" type="slidenum">
              <a:rPr kumimoji="0" lang="cs-CZ" sz="1050" b="1" i="0" u="none" strike="noStrike" kern="1200" cap="none" spc="0" normalizeH="0" baseline="0" noProof="0" smtClean="0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44</a:t>
            </a:fld>
            <a:endParaRPr kumimoji="0" lang="cs-CZ" sz="1050" b="1" i="0" u="none" strike="noStrike" kern="1200" cap="none" spc="0" normalizeH="0" baseline="0" noProof="0" dirty="0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9976780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7A3D285-E36A-1D10-36E0-E7454A566A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Publicita – informování o podpoře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84A26EF-7E8F-22F4-35CE-658D27F6F1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00" y="1268760"/>
            <a:ext cx="8244000" cy="5112568"/>
          </a:xfrm>
        </p:spPr>
        <p:txBody>
          <a:bodyPr/>
          <a:lstStyle/>
          <a:p>
            <a:r>
              <a:rPr lang="cs-CZ" sz="1800" dirty="0">
                <a:solidFill>
                  <a:schemeClr val="accent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Zveřejnění na internetové stránce </a:t>
            </a:r>
            <a:r>
              <a:rPr lang="cs-CZ" sz="1800" dirty="0">
                <a:solidFill>
                  <a:schemeClr val="accent1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a/nebo</a:t>
            </a:r>
            <a:r>
              <a:rPr lang="cs-CZ" sz="1800" dirty="0">
                <a:solidFill>
                  <a:schemeClr val="accent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>
                <a:solidFill>
                  <a:schemeClr val="accent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na sociálních sítích</a:t>
            </a:r>
            <a:endParaRPr lang="cs-CZ" sz="1800" dirty="0">
              <a:solidFill>
                <a:schemeClr val="accent1"/>
              </a:solidFill>
              <a:effectLst/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lvl="1"/>
            <a:r>
              <a:rPr lang="cs-CZ" sz="1600" dirty="0">
                <a:solidFill>
                  <a:schemeClr val="accent1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od zahájení realizace projektu až do doby ukončení</a:t>
            </a:r>
            <a:endParaRPr lang="cs-CZ" sz="1600" dirty="0">
              <a:solidFill>
                <a:schemeClr val="accent1"/>
              </a:solidFill>
              <a:effectLst/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lvl="1"/>
            <a:r>
              <a:rPr lang="cs-CZ" sz="1600" dirty="0">
                <a:solidFill>
                  <a:schemeClr val="accent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stručný popis projektu, včetně  cílů a výsledků a </a:t>
            </a:r>
            <a:r>
              <a:rPr lang="cs-CZ" sz="1600" dirty="0">
                <a:solidFill>
                  <a:schemeClr val="accent1"/>
                </a:solidFill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informace,</a:t>
            </a:r>
            <a:r>
              <a:rPr lang="cs-CZ" sz="1600" dirty="0">
                <a:solidFill>
                  <a:schemeClr val="accent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že je na daný projekt poskytována finanční podpora EU</a:t>
            </a:r>
          </a:p>
          <a:p>
            <a:r>
              <a:rPr lang="cs-CZ" sz="1800" dirty="0">
                <a:solidFill>
                  <a:schemeClr val="accent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Plakát velikosti minimálně A3 nebo elektronické zobrazovací zařízení s informacemi o projektu</a:t>
            </a:r>
          </a:p>
          <a:p>
            <a:pPr lvl="1"/>
            <a:r>
              <a:rPr lang="cs-CZ" sz="1600" dirty="0">
                <a:solidFill>
                  <a:schemeClr val="accent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elektronická šablona</a:t>
            </a:r>
            <a:r>
              <a:rPr lang="cs-CZ" sz="1600" dirty="0">
                <a:solidFill>
                  <a:schemeClr val="accent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600" dirty="0">
                <a:solidFill>
                  <a:schemeClr val="accent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dostupná z portálu </a:t>
            </a:r>
            <a:r>
              <a:rPr lang="cs-CZ" sz="1600" u="sng" dirty="0">
                <a:solidFill>
                  <a:schemeClr val="accent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  <a:hlinkClick r:id="rId3"/>
              </a:rPr>
              <a:t>https://www.esfcr.cz/sablony-a-vzory-pro-vizualni-identitu-opz-plus</a:t>
            </a:r>
            <a:endParaRPr lang="cs-CZ" sz="1600" u="sng" dirty="0">
              <a:solidFill>
                <a:schemeClr val="accent1"/>
              </a:solidFill>
              <a:effectLst/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lvl="2">
              <a:buFont typeface="Wingdings" panose="05000000000000000000" pitchFamily="2" charset="2"/>
              <a:buChar char="§"/>
            </a:pPr>
            <a:r>
              <a:rPr lang="cs-CZ" sz="1600" dirty="0">
                <a:solidFill>
                  <a:schemeClr val="accent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do pole „Hlavní cíl projektu/operace“ </a:t>
            </a:r>
            <a:r>
              <a:rPr lang="cs-CZ" sz="1600" b="1" dirty="0">
                <a:solidFill>
                  <a:schemeClr val="accent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doporučujeme</a:t>
            </a:r>
            <a:r>
              <a:rPr lang="cs-CZ" sz="1600" dirty="0">
                <a:solidFill>
                  <a:schemeClr val="accent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uvést, že je projekt financován z Operačního programu Zaměstnanost plus.</a:t>
            </a:r>
          </a:p>
          <a:p>
            <a:pPr lvl="1"/>
            <a:r>
              <a:rPr lang="cs-CZ" sz="1600" dirty="0">
                <a:solidFill>
                  <a:schemeClr val="accent1"/>
                </a:solidFill>
              </a:rPr>
              <a:t>v místě realizace projektu, snadno viditelné pro veřejnost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cs-CZ" sz="1600" dirty="0">
                <a:solidFill>
                  <a:schemeClr val="accent1"/>
                </a:solidFill>
              </a:rPr>
              <a:t>při realizaci na více místech umístění na všech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cs-CZ" sz="1600" dirty="0">
                <a:solidFill>
                  <a:schemeClr val="accent1"/>
                </a:solidFill>
              </a:rPr>
              <a:t>nelze-li umístit v místě realizace, umístění v sídle příjemce</a:t>
            </a:r>
          </a:p>
          <a:p>
            <a:pPr marL="432000" lvl="2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1800" dirty="0">
                <a:solidFill>
                  <a:schemeClr val="accent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Informování cílové skupiny 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9808134-DB6D-114A-A7FD-AD7AF68FA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1918705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1F0BDF7-37B9-6EBA-E13E-45D2B9FA01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Publicita – vizuální identita</a:t>
            </a:r>
          </a:p>
        </p:txBody>
      </p:sp>
      <p:pic>
        <p:nvPicPr>
          <p:cNvPr id="5" name="Zástupný obsah 4">
            <a:extLst>
              <a:ext uri="{FF2B5EF4-FFF2-40B4-BE49-F238E27FC236}">
                <a16:creationId xmlns:a16="http://schemas.microsoft.com/office/drawing/2014/main" id="{873386AC-FDF2-72CC-9F54-431785B0A09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054" y="3384309"/>
            <a:ext cx="2988425" cy="773084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F30BCF8-FD1B-CAA0-DABA-7EE5C7D5C5B5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44000" y="1953078"/>
            <a:ext cx="3960000" cy="4562922"/>
          </a:xfrm>
        </p:spPr>
        <p:txBody>
          <a:bodyPr/>
          <a:lstStyle/>
          <a:p>
            <a:pPr marL="0" indent="0" algn="just">
              <a:spcAft>
                <a:spcPts val="1100"/>
              </a:spcAft>
              <a:buNone/>
            </a:pPr>
            <a:r>
              <a:rPr lang="cs-CZ" sz="1800" dirty="0">
                <a:solidFill>
                  <a:schemeClr val="accent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1600" dirty="0">
                <a:solidFill>
                  <a:schemeClr val="accent1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rPr>
              <a:t>Povinné prvky loga EU: </a:t>
            </a:r>
            <a:endParaRPr lang="cs-CZ" sz="1600" dirty="0">
              <a:solidFill>
                <a:schemeClr val="accent1"/>
              </a:solidFill>
              <a:effectLst/>
              <a:latin typeface="EUAlbertina"/>
              <a:ea typeface="Arial" panose="020B0604020202020204" pitchFamily="34" charset="0"/>
              <a:cs typeface="Arial" panose="020B0604020202020204" pitchFamily="34" charset="0"/>
            </a:endParaRPr>
          </a:p>
          <a:p>
            <a:pPr lvl="0" algn="just">
              <a:buFont typeface="Courier New" panose="02070309020205020404" pitchFamily="49" charset="0"/>
              <a:buChar char="o"/>
            </a:pPr>
            <a:r>
              <a:rPr lang="cs-CZ" sz="1600" dirty="0">
                <a:latin typeface="Arial" panose="020B0604020202020204" pitchFamily="34" charset="0"/>
                <a:cs typeface="Times New Roman" panose="02020603050405020304" pitchFamily="18" charset="0"/>
              </a:rPr>
              <a:t>znak EU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cs-CZ" sz="1600" dirty="0">
                <a:latin typeface="Arial" panose="020B0604020202020204" pitchFamily="34" charset="0"/>
                <a:cs typeface="Times New Roman" panose="02020603050405020304" pitchFamily="18" charset="0"/>
              </a:rPr>
              <a:t>povinný text „Financováno Evropskou unií“ nebo „Spolufinancováno Evropskou unií.“ </a:t>
            </a:r>
          </a:p>
          <a:p>
            <a:pPr marL="0" indent="0" algn="just">
              <a:buNone/>
            </a:pPr>
            <a:r>
              <a:rPr lang="cs-CZ" sz="1600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lang="cs-CZ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ext </a:t>
            </a:r>
            <a:r>
              <a:rPr lang="cs-CZ" sz="1600" i="1" dirty="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„Financováno Evropskou unií“</a:t>
            </a:r>
            <a:r>
              <a:rPr lang="cs-CZ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v případech, kdy podpora ze zdrojů EU je 100 % a text </a:t>
            </a:r>
            <a:r>
              <a:rPr lang="cs-CZ" sz="1600" i="1" dirty="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„</a:t>
            </a:r>
            <a:r>
              <a:rPr lang="cs-CZ" sz="1600" b="1" i="1" dirty="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Spolufinancováno Evropskou unií</a:t>
            </a:r>
            <a:r>
              <a:rPr lang="cs-CZ" sz="1600" i="1" dirty="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“</a:t>
            </a:r>
            <a:r>
              <a:rPr lang="cs-CZ" sz="16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v ostatních případech. 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8DB69D-0734-2F88-57EB-FE7FFC175785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46</a:t>
            </a:fld>
            <a:endParaRPr lang="cs-CZ" dirty="0"/>
          </a:p>
        </p:txBody>
      </p:sp>
      <p:pic>
        <p:nvPicPr>
          <p:cNvPr id="6" name="Obrázek 5" descr="Obsah obrázku text&#10;&#10;Popis byl vytvořen automaticky">
            <a:extLst>
              <a:ext uri="{FF2B5EF4-FFF2-40B4-BE49-F238E27FC236}">
                <a16:creationId xmlns:a16="http://schemas.microsoft.com/office/drawing/2014/main" id="{F5A413D9-2404-9B92-00D6-9E5155BE62B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732" y="2120745"/>
            <a:ext cx="2973070" cy="770255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146887A9-3C0C-CA77-0C3A-94C469F2749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000" y="4854949"/>
            <a:ext cx="3246120" cy="680720"/>
          </a:xfrm>
          <a:prstGeom prst="rect">
            <a:avLst/>
          </a:prstGeom>
        </p:spPr>
      </p:pic>
      <p:sp>
        <p:nvSpPr>
          <p:cNvPr id="9" name="TextovéPole 8">
            <a:extLst>
              <a:ext uri="{FF2B5EF4-FFF2-40B4-BE49-F238E27FC236}">
                <a16:creationId xmlns:a16="http://schemas.microsoft.com/office/drawing/2014/main" id="{41C9CF6B-D5F6-6B5A-152C-F10EA41C5B43}"/>
              </a:ext>
            </a:extLst>
          </p:cNvPr>
          <p:cNvSpPr txBox="1"/>
          <p:nvPr/>
        </p:nvSpPr>
        <p:spPr>
          <a:xfrm>
            <a:off x="1264280" y="1583746"/>
            <a:ext cx="568863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cs-CZ" dirty="0">
                <a:hlinkClick r:id="rId6"/>
              </a:rPr>
              <a:t>Šablony a vzory pro vizuální identitu - www.esfcr.cz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5062498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2E32488-3911-D2F0-92A7-620ECDD1E3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Publicita – vizuální identita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78BCA1E-8148-B1BC-5A76-05455AA762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708" y="1388570"/>
            <a:ext cx="4770032" cy="4992758"/>
          </a:xfrm>
        </p:spPr>
        <p:txBody>
          <a:bodyPr/>
          <a:lstStyle/>
          <a:p>
            <a:pPr marL="0" indent="0">
              <a:buNone/>
            </a:pPr>
            <a:r>
              <a:rPr lang="cs-CZ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L</a:t>
            </a:r>
            <a:r>
              <a:rPr lang="cs-CZ" sz="24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ogo EU povinné: </a:t>
            </a:r>
          </a:p>
          <a:p>
            <a:pPr lvl="1"/>
            <a:endParaRPr lang="cs-CZ" sz="1800" dirty="0"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lvl="1"/>
            <a:r>
              <a:rPr lang="cs-CZ" sz="1800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plakát</a:t>
            </a:r>
          </a:p>
          <a:p>
            <a:pPr lvl="1"/>
            <a:r>
              <a:rPr lang="cs-CZ" sz="1800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w</a:t>
            </a:r>
            <a:r>
              <a:rPr lang="cs-CZ" sz="18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ebové stránky, sociální média</a:t>
            </a:r>
          </a:p>
          <a:p>
            <a:pPr lvl="1"/>
            <a:r>
              <a:rPr lang="cs-CZ" sz="18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školicí materiály</a:t>
            </a:r>
            <a:r>
              <a:rPr lang="cs-CZ" sz="1800" dirty="0">
                <a:effectLst/>
              </a:rPr>
              <a:t> </a:t>
            </a:r>
            <a:r>
              <a:rPr lang="cs-CZ" sz="18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v tištěné</a:t>
            </a:r>
            <a:r>
              <a:rPr lang="cs-CZ" sz="1800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i </a:t>
            </a:r>
            <a:r>
              <a:rPr lang="cs-CZ" sz="18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elektronické podobě</a:t>
            </a:r>
          </a:p>
          <a:p>
            <a:pPr lvl="1"/>
            <a:r>
              <a:rPr lang="cs-CZ" sz="18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dokumenty určené pro cílovou skupinu projektu (certifikáty, prezenční listiny apod.)</a:t>
            </a:r>
            <a:endParaRPr lang="cs-CZ" sz="1800" dirty="0">
              <a:effectLst/>
            </a:endParaRPr>
          </a:p>
          <a:p>
            <a:pPr lvl="2"/>
            <a:r>
              <a:rPr lang="cs-CZ" sz="1800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</a:t>
            </a:r>
            <a:r>
              <a:rPr lang="cs-CZ" sz="18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ertifikáty nemusí obsahovat logo EU, pokud jde o kurzy pro veřejnost, kde je z projektu hrazena pouze účast dané osoby, nikoli organizace samotného kurzu.</a:t>
            </a:r>
          </a:p>
          <a:p>
            <a:pPr lvl="1"/>
            <a:endParaRPr lang="cs-CZ" dirty="0">
              <a:effectLst/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9A157302-5353-3539-1879-4553C8A3A988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5130032" y="1463928"/>
            <a:ext cx="3743968" cy="4707224"/>
          </a:xfrm>
        </p:spPr>
        <p:txBody>
          <a:bodyPr/>
          <a:lstStyle/>
          <a:p>
            <a:pPr marL="414000" lvl="1" indent="0">
              <a:buNone/>
            </a:pPr>
            <a:r>
              <a:rPr lang="cs-CZ" sz="2400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Logo EU nepovinné:</a:t>
            </a:r>
          </a:p>
          <a:p>
            <a:pPr marL="414000" lvl="1" indent="0">
              <a:buNone/>
            </a:pPr>
            <a:endParaRPr lang="cs-CZ" sz="2400" dirty="0"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lvl="1">
              <a:tabLst>
                <a:tab pos="504190" algn="l"/>
              </a:tabLst>
            </a:pPr>
            <a:r>
              <a:rPr lang="cs-CZ" sz="1800" dirty="0">
                <a:latin typeface="Arial" panose="020B0604020202020204" pitchFamily="34" charset="0"/>
                <a:cs typeface="Times New Roman" panose="02020603050405020304" pitchFamily="18" charset="0"/>
              </a:rPr>
              <a:t>pracovní smlouvy</a:t>
            </a:r>
          </a:p>
          <a:p>
            <a:pPr lvl="1">
              <a:tabLst>
                <a:tab pos="504190" algn="l"/>
              </a:tabLst>
            </a:pPr>
            <a:r>
              <a:rPr lang="cs-CZ" sz="1800" dirty="0">
                <a:latin typeface="Arial" panose="020B0604020202020204" pitchFamily="34" charset="0"/>
                <a:cs typeface="Times New Roman" panose="02020603050405020304" pitchFamily="18" charset="0"/>
              </a:rPr>
              <a:t>dokumentace k zakázkám </a:t>
            </a:r>
          </a:p>
          <a:p>
            <a:pPr lvl="1">
              <a:tabLst>
                <a:tab pos="504190" algn="l"/>
              </a:tabLst>
            </a:pPr>
            <a:r>
              <a:rPr lang="cs-CZ" sz="1800" dirty="0">
                <a:latin typeface="Arial" panose="020B0604020202020204" pitchFamily="34" charset="0"/>
                <a:cs typeface="Times New Roman" panose="02020603050405020304" pitchFamily="18" charset="0"/>
              </a:rPr>
              <a:t>účetní doklady vztahující se k výdajům projektu</a:t>
            </a:r>
          </a:p>
          <a:p>
            <a:pPr lvl="1">
              <a:tabLst>
                <a:tab pos="504190" algn="l"/>
              </a:tabLst>
            </a:pPr>
            <a:r>
              <a:rPr lang="cs-CZ" sz="1800" dirty="0">
                <a:latin typeface="Arial" panose="020B0604020202020204" pitchFamily="34" charset="0"/>
                <a:cs typeface="Times New Roman" panose="02020603050405020304" pitchFamily="18" charset="0"/>
              </a:rPr>
              <a:t>archivační šanony</a:t>
            </a:r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r>
              <a:rPr lang="cs-CZ" sz="20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Kompletní výčet je uveden v  </a:t>
            </a:r>
            <a:r>
              <a:rPr lang="cs-CZ" sz="2000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ka</a:t>
            </a:r>
            <a:r>
              <a:rPr lang="cs-CZ" sz="2000" dirty="0">
                <a:effectLst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pitole 19 Obecných pravidel.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C5E681E-8032-4363-BFFE-B99814ED83B7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8862522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E64309E-05A1-44A9-BCAE-9825A4D501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Kontakty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4D6BAEF-0364-401A-921A-9E3DAC9255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000" b="1" dirty="0"/>
              <a:t>Primárně komunikovat s projektovými manažery přidělenými ke konkrétním projektům: </a:t>
            </a:r>
            <a:r>
              <a:rPr lang="cs-CZ" sz="2000" dirty="0"/>
              <a:t>IS KP21+, levé menu, obrazovka Manažeři projektu ŘO/ZS</a:t>
            </a:r>
          </a:p>
          <a:p>
            <a:pPr marL="0" indent="0">
              <a:buNone/>
            </a:pPr>
            <a:endParaRPr lang="cs-CZ" sz="2000" dirty="0"/>
          </a:p>
          <a:p>
            <a:pPr marL="0" indent="0">
              <a:buNone/>
            </a:pPr>
            <a:r>
              <a:rPr lang="cs-CZ" sz="2000" dirty="0"/>
              <a:t>Diskusní klub: </a:t>
            </a:r>
            <a:r>
              <a:rPr lang="cs-CZ" sz="2000" b="1" dirty="0">
                <a:hlinkClick r:id="rId3"/>
              </a:rPr>
              <a:t>https://www.esfcr.cz/klub-vyzvy-040-spolecne-za-vzdelavanim</a:t>
            </a:r>
            <a:endParaRPr lang="cs-CZ" sz="2000" b="1" dirty="0"/>
          </a:p>
          <a:p>
            <a:pPr marL="0" indent="0">
              <a:buNone/>
            </a:pPr>
            <a:endParaRPr lang="cs-CZ" sz="2000" b="1" dirty="0"/>
          </a:p>
          <a:p>
            <a:pPr marL="0" indent="0">
              <a:buNone/>
            </a:pPr>
            <a:r>
              <a:rPr lang="cs-CZ" sz="2000" b="1" dirty="0"/>
              <a:t>Kontakt na vyhlašovatele výzvy:</a:t>
            </a:r>
          </a:p>
          <a:p>
            <a:pPr marL="0" indent="0">
              <a:buNone/>
            </a:pPr>
            <a:r>
              <a:rPr lang="cs-CZ" sz="2000" dirty="0"/>
              <a:t>Mgr. Marcela Pavelková – </a:t>
            </a:r>
            <a:r>
              <a:rPr lang="cs-CZ" sz="2000" dirty="0">
                <a:hlinkClick r:id="rId4"/>
              </a:rPr>
              <a:t>marcela.pavelkova@mpsv.cz</a:t>
            </a:r>
            <a:endParaRPr lang="cs-CZ" sz="2000" dirty="0"/>
          </a:p>
          <a:p>
            <a:pPr marL="0" indent="0">
              <a:buNone/>
            </a:pPr>
            <a:r>
              <a:rPr lang="cs-CZ" sz="2000" dirty="0"/>
              <a:t>Ing. Jakub Hajný - </a:t>
            </a:r>
            <a:r>
              <a:rPr lang="cs-CZ" sz="2000" dirty="0">
                <a:hlinkClick r:id="rId5"/>
              </a:rPr>
              <a:t>jakub.hajny@mpsv.cz</a:t>
            </a:r>
            <a:endParaRPr lang="cs-CZ" sz="2000" dirty="0"/>
          </a:p>
          <a:p>
            <a:pPr marL="0" indent="0">
              <a:buNone/>
            </a:pPr>
            <a:endParaRPr lang="cs-CZ" sz="2000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D7EEA99-65C5-4734-B262-60B6C7F5F4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9BF083-4774-43B1-9AB0-5CC1AC5DD8EE}" type="slidenum">
              <a:rPr kumimoji="0" lang="cs-CZ" sz="1050" b="1" i="0" u="none" strike="noStrike" kern="1200" cap="none" spc="0" normalizeH="0" baseline="0" noProof="0" smtClean="0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48</a:t>
            </a:fld>
            <a:endParaRPr kumimoji="0" lang="cs-CZ" sz="1050" b="1" i="0" u="none" strike="noStrike" kern="1200" cap="none" spc="0" normalizeH="0" baseline="0" noProof="0" dirty="0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8828375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539552" y="2636912"/>
            <a:ext cx="8244448" cy="2736304"/>
          </a:xfrm>
        </p:spPr>
        <p:txBody>
          <a:bodyPr/>
          <a:lstStyle/>
          <a:p>
            <a:pPr marL="228600" algn="ctr"/>
            <a:r>
              <a:rPr lang="cs-CZ" sz="3600" dirty="0">
                <a:solidFill>
                  <a:srgbClr val="164088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     </a:t>
            </a:r>
            <a:br>
              <a:rPr lang="cs-CZ" sz="3600" dirty="0">
                <a:solidFill>
                  <a:srgbClr val="164088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cs-CZ" sz="3600" dirty="0">
                <a:solidFill>
                  <a:srgbClr val="164088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Děkujeme za pozornost </a:t>
            </a:r>
            <a:br>
              <a:rPr lang="cs-CZ" sz="3600" dirty="0">
                <a:solidFill>
                  <a:srgbClr val="164088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cs-CZ" sz="3600" dirty="0">
                <a:solidFill>
                  <a:srgbClr val="164088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 těšíme se na spolupráci</a:t>
            </a:r>
            <a:br>
              <a:rPr lang="cs-CZ" sz="3600" dirty="0">
                <a:solidFill>
                  <a:srgbClr val="164088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</a:br>
            <a:r>
              <a:rPr lang="cs-CZ" sz="3600" dirty="0">
                <a:solidFill>
                  <a:srgbClr val="164088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		</a:t>
            </a:r>
            <a:br>
              <a:rPr lang="cs-CZ" sz="3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endParaRPr kumimoji="0" lang="cs-CZ" sz="3600" b="1" i="0" u="none" strike="noStrike" kern="0" cap="all" spc="0" normalizeH="0" baseline="0" noProof="0" dirty="0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9422669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B82A539-104B-0731-BEB2-C67BA62F5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Podpora de minimis – jeden podnik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CFF6F13-5D27-6D10-B43F-4599428589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000" y="1412776"/>
            <a:ext cx="8424000" cy="5283224"/>
          </a:xfrm>
        </p:spPr>
        <p:txBody>
          <a:bodyPr/>
          <a:lstStyle/>
          <a:p>
            <a:pPr marL="0" indent="0">
              <a:buNone/>
            </a:pPr>
            <a:r>
              <a:rPr lang="cs-CZ" sz="2000" b="1" dirty="0"/>
              <a:t>Jeden podnik pro účely poskytnutí podpory de minimis </a:t>
            </a:r>
            <a:r>
              <a:rPr lang="cs-CZ" sz="2000" dirty="0"/>
              <a:t>= veškeré subjekty mající mezi sebou alespoň jeden z následujících vztahů:</a:t>
            </a:r>
          </a:p>
          <a:p>
            <a:pPr lvl="2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800" dirty="0"/>
              <a:t>jeden subjekt vlastní více než 50 % hlasovacích práv, která náležejí akcionářům nebo společníkům, v jiném subjektu,</a:t>
            </a:r>
          </a:p>
          <a:p>
            <a:pPr lvl="2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sz="1800" dirty="0"/>
          </a:p>
          <a:p>
            <a:pPr lvl="2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800" dirty="0"/>
              <a:t>jeden subjekt má právo jmenovat nebo odvolat více než 50 % členů správního, řídícího nebo dozorčího orgánu jiného subjektu,</a:t>
            </a:r>
          </a:p>
          <a:p>
            <a:pPr marL="666000" lvl="2" indent="0" algn="just">
              <a:spcBef>
                <a:spcPts val="0"/>
              </a:spcBef>
              <a:spcAft>
                <a:spcPts val="0"/>
              </a:spcAft>
              <a:buNone/>
            </a:pPr>
            <a:endParaRPr lang="cs-CZ" sz="1800" dirty="0"/>
          </a:p>
          <a:p>
            <a:pPr lvl="2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800" dirty="0"/>
              <a:t>jeden subjekt má právo uplatňovat více než 50% vliv v jiném subjektu podle smlouvy uzavřené s daným subjektem nebo dle ustanovení v zakladatelské smlouvě nebo ve stanovách tohoto subjektu,</a:t>
            </a:r>
          </a:p>
          <a:p>
            <a:pPr lvl="2" algn="just">
              <a:spcBef>
                <a:spcPts val="0"/>
              </a:spcBef>
              <a:spcAft>
                <a:spcPts val="0"/>
              </a:spcAft>
            </a:pPr>
            <a:endParaRPr lang="cs-CZ" sz="1800" dirty="0"/>
          </a:p>
          <a:p>
            <a:pPr lvl="2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800" dirty="0"/>
              <a:t>jeden subjekt, který je akcionářem nebo společníkem jiného subjektu, ovládá sám, v souladu s dohodou uzavřenou s jinými akcionáři nebo společníky daného subjektu, více než 50 % hlasovacích práv, náležejících akcionářům nebo společníkům, v daném subjektu.</a:t>
            </a:r>
          </a:p>
          <a:p>
            <a:pPr lvl="2">
              <a:buFont typeface="Wingdings" panose="05000000000000000000" pitchFamily="2" charset="2"/>
              <a:buChar char="Ø"/>
            </a:pPr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2856830F-5126-2EDE-6999-8477D5F414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321736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BE81008-0E47-6CBE-AF78-4E50471F2C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Podpora de minimis – jeden podnik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B7ED377-4789-175F-8D54-E145D3B432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4" y="1124744"/>
            <a:ext cx="8676496" cy="5571256"/>
          </a:xfrm>
        </p:spPr>
        <p:txBody>
          <a:bodyPr/>
          <a:lstStyle/>
          <a:p>
            <a:pPr lvl="2">
              <a:buFont typeface="Wingdings" panose="05000000000000000000" pitchFamily="2" charset="2"/>
              <a:buChar char="Ø"/>
            </a:pPr>
            <a:endParaRPr lang="cs-CZ" dirty="0"/>
          </a:p>
          <a:p>
            <a:pPr algn="just"/>
            <a:r>
              <a:rPr lang="cs-CZ" sz="1900" b="1" dirty="0"/>
              <a:t>Propojenost podniků </a:t>
            </a:r>
            <a:r>
              <a:rPr lang="cs-CZ" sz="1900" dirty="0"/>
              <a:t>se zohledňuje </a:t>
            </a:r>
            <a:r>
              <a:rPr lang="cs-CZ" sz="1900" b="1" dirty="0"/>
              <a:t>napříč všemi státy</a:t>
            </a:r>
            <a:r>
              <a:rPr lang="cs-CZ" sz="1900" dirty="0"/>
              <a:t>, zohlednění se propojení i přes dceřiné či mateřské společnosti sídlící v zahraniční.</a:t>
            </a:r>
          </a:p>
          <a:p>
            <a:pPr algn="just"/>
            <a:r>
              <a:rPr lang="cs-CZ" sz="1900" dirty="0"/>
              <a:t>Podniky, které mají </a:t>
            </a:r>
            <a:r>
              <a:rPr lang="cs-CZ" sz="1900" b="1" dirty="0"/>
              <a:t>přímou vazbu na tentýž orgán veřejné moci </a:t>
            </a:r>
            <a:r>
              <a:rPr lang="cs-CZ" sz="1900" dirty="0"/>
              <a:t>a </a:t>
            </a:r>
            <a:r>
              <a:rPr lang="cs-CZ" sz="1900" b="1" dirty="0"/>
              <a:t>nemají žádný vzájemný vztah, se za „propojené podniky“ nepovažují</a:t>
            </a:r>
            <a:r>
              <a:rPr lang="cs-CZ" sz="1900" dirty="0"/>
              <a:t>. Totéž platí i pro samotnou vazbu mezi podnikem a orgánem veřejné moci, pokud bude daný podnik zřizovaný či ovládaný veřejným orgánem – ani tyto subjekty nebudou považovány za „propojené podniky“.</a:t>
            </a:r>
          </a:p>
          <a:p>
            <a:pPr algn="just"/>
            <a:r>
              <a:rPr lang="cs-CZ" sz="1900" b="1" dirty="0"/>
              <a:t>Podnik</a:t>
            </a:r>
            <a:r>
              <a:rPr lang="cs-CZ" sz="1900" dirty="0"/>
              <a:t> je vymezen jako jakýkoli </a:t>
            </a:r>
            <a:r>
              <a:rPr lang="cs-CZ" sz="1900" b="1" dirty="0"/>
              <a:t>subjekt vykonávající hospodářskou činnost, tj. fyzická i právnická osoba</a:t>
            </a:r>
            <a:r>
              <a:rPr lang="cs-CZ" sz="1900" dirty="0"/>
              <a:t>.</a:t>
            </a:r>
          </a:p>
          <a:p>
            <a:pPr algn="just"/>
            <a:r>
              <a:rPr lang="cs-CZ" sz="19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Pomůcka k definici jednoho podniku na stránkách ÚOHS:</a:t>
            </a:r>
          </a:p>
          <a:p>
            <a:pPr marL="0" indent="0" algn="just">
              <a:buNone/>
            </a:pPr>
            <a:r>
              <a:rPr lang="cs-CZ" sz="19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cs-CZ" sz="1900" u="sng" dirty="0">
                <a:solidFill>
                  <a:srgbClr val="0563C1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Úřad pro ochranu hospodářské soutěže | Podpora de minimis a registr de   minimis (uohs.cz)</a:t>
            </a:r>
            <a:endParaRPr lang="cs-CZ" sz="1900" dirty="0">
              <a:highlight>
                <a:srgbClr val="FFFF00"/>
              </a:highlight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F82B3EF-A324-88AF-E2A4-9CFCB2906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09755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9AE7D05-DC11-9B25-FB5B-59297B6E4B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Přidělení Podpory de minimis -cílová skupina</a:t>
            </a:r>
          </a:p>
        </p:txBody>
      </p:sp>
      <p:graphicFrame>
        <p:nvGraphicFramePr>
          <p:cNvPr id="6" name="Zástupný obsah 5">
            <a:extLst>
              <a:ext uri="{FF2B5EF4-FFF2-40B4-BE49-F238E27FC236}">
                <a16:creationId xmlns:a16="http://schemas.microsoft.com/office/drawing/2014/main" id="{69CAB4AC-0452-E237-BFC8-18475C3DAE3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3884" y="1493152"/>
          <a:ext cx="8892115" cy="51032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61B7417-99BF-AE1D-EE92-D433C6CEB9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9BF083-4774-43B1-9AB0-5CC1AC5DD8EE}" type="slidenum">
              <a:rPr kumimoji="0" lang="cs-CZ" sz="1050" b="1" i="0" u="none" strike="noStrike" kern="1200" cap="none" spc="0" normalizeH="0" baseline="0" noProof="0" smtClean="0">
                <a:ln>
                  <a:noFill/>
                </a:ln>
                <a:solidFill>
                  <a:srgbClr val="084A8B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cs-CZ" sz="1050" b="1" i="0" u="none" strike="noStrike" kern="1200" cap="none" spc="0" normalizeH="0" baseline="0" noProof="0" dirty="0">
              <a:ln>
                <a:noFill/>
              </a:ln>
              <a:solidFill>
                <a:srgbClr val="084A8B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189906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71804EF-4A88-07D7-C3B1-8166295CC1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Přidělení Podpory de minimis</a:t>
            </a:r>
          </a:p>
        </p:txBody>
      </p:sp>
      <p:graphicFrame>
        <p:nvGraphicFramePr>
          <p:cNvPr id="5" name="Zástupný obsah 4">
            <a:extLst>
              <a:ext uri="{FF2B5EF4-FFF2-40B4-BE49-F238E27FC236}">
                <a16:creationId xmlns:a16="http://schemas.microsoft.com/office/drawing/2014/main" id="{59FA3FA5-3D58-3DE3-BF9D-53FE7BC94509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39552" y="1268760"/>
          <a:ext cx="8100448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2CD94B55-3A51-B514-5DB0-320FBED849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927117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E4E44D-41E1-34AB-263B-E91555BDE2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/>
              <a:t>Přidělení Podpory de minimis  žádost o posouzení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8231083-85AE-32FA-2CA3-DE2220D211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000" y="1484784"/>
            <a:ext cx="8280000" cy="4968552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400" dirty="0">
                <a:latin typeface="Arial" panose="020B0604020202020204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I</a:t>
            </a:r>
            <a:r>
              <a:rPr lang="cs-CZ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dentifikace  zapojeného subjektu;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Výše částky podpory</a:t>
            </a:r>
            <a:r>
              <a:rPr lang="cs-CZ" sz="1400" b="1" dirty="0">
                <a:latin typeface="Arial" panose="020B0604020202020204" pitchFamily="34" charset="0"/>
                <a:ea typeface="Calibri" panose="020F0502020204030204" pitchFamily="34" charset="0"/>
              </a:rPr>
              <a:t> = částka v příloze výpočet částky podpory</a:t>
            </a:r>
            <a:r>
              <a:rPr lang="cs-CZ" sz="14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 = částka podpory z čestného prohlášení žadatele o podporu</a:t>
            </a:r>
            <a:r>
              <a:rPr lang="cs-CZ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400" dirty="0">
                <a:latin typeface="Arial" panose="020B0604020202020204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Charakter podpory = vzdělávání;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400" dirty="0">
                <a:latin typeface="Arial" panose="020B0604020202020204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Míra spolufinancování relevantní pro daný režim podpory = v případě de minimis  0 %.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200" dirty="0">
              <a:latin typeface="Arial" panose="020B0604020202020204" pitchFamily="34" charset="0"/>
              <a:ea typeface="Calibri" panose="020F0502020204030204" pitchFamily="34" charset="0"/>
              <a:cs typeface="Segoe UI" panose="020B0502040204020203" pitchFamily="34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0">
              <a:effectLst/>
              <a:latin typeface="Arial" panose="020B0604020202020204" pitchFamily="34" charset="0"/>
              <a:ea typeface="Calibri" panose="020F0502020204030204" pitchFamily="34" charset="0"/>
              <a:cs typeface="Segoe UI" panose="020B0502040204020203" pitchFamily="34" charset="0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C3437AAD-1947-ECAC-7956-3A37AA8BB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9</a:t>
            </a:fld>
            <a:endParaRPr 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03D1EFF5-B325-82E1-2F50-C3CB2FC79D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3491178"/>
            <a:ext cx="8274475" cy="3130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793403"/>
      </p:ext>
    </p:extLst>
  </p:cSld>
  <p:clrMapOvr>
    <a:masterClrMapping/>
  </p:clrMapOvr>
</p:sld>
</file>

<file path=ppt/theme/theme1.xml><?xml version="1.0" encoding="utf-8"?>
<a:theme xmlns:a="http://schemas.openxmlformats.org/drawingml/2006/main" name="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prezentace">
  <a:themeElements>
    <a:clrScheme name="šablona OPZ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5_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6_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7_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8_prezentace">
  <a:themeElements>
    <a:clrScheme name="šablona OPZ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C_OriginalFileName xmlns="7c48c8a8-2045-474d-b0fb-3ee17ecadba0">U:\1_3_POMOC_PRAC_PODNIKŮM_A_PODNIKATELŮM\VYZVA_002_SOUTEZNI\KULATÉ_STOLY\kulatý stůl_2017\Zápis\Příloha č. 1_Setkání_8.12.2017.pptx</AC_OriginalFileName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291D2CAF791D449809C1371BC5FAF2A" ma:contentTypeVersion="1" ma:contentTypeDescription="Vytvoří nový dokument" ma:contentTypeScope="" ma:versionID="26fd20a5b6d8decbe06b7f1b12531c89">
  <xsd:schema xmlns:xsd="http://www.w3.org/2001/XMLSchema" xmlns:xs="http://www.w3.org/2001/XMLSchema" xmlns:p="http://schemas.microsoft.com/office/2006/metadata/properties" xmlns:ns2="7c48c8a8-2045-474d-b0fb-3ee17ecadba0" targetNamespace="http://schemas.microsoft.com/office/2006/metadata/properties" ma:root="true" ma:fieldsID="ff450026467c3fdb36efcce3adb619a7" ns2:_="">
    <xsd:import namespace="7c48c8a8-2045-474d-b0fb-3ee17ecadba0"/>
    <xsd:element name="properties">
      <xsd:complexType>
        <xsd:sequence>
          <xsd:element name="documentManagement">
            <xsd:complexType>
              <xsd:all>
                <xsd:element ref="ns2:AC_OriginalFileNa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48c8a8-2045-474d-b0fb-3ee17ecadba0" elementFormDefault="qualified">
    <xsd:import namespace="http://schemas.microsoft.com/office/2006/documentManagement/types"/>
    <xsd:import namespace="http://schemas.microsoft.com/office/infopath/2007/PartnerControls"/>
    <xsd:element name="AC_OriginalFileName" ma:index="8" nillable="true" ma:displayName="Original File Name" ma:internalName="AC_OriginalFileNam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C7581EA-A1D1-46FA-95C0-756AE194780C}">
  <ds:schemaRefs>
    <ds:schemaRef ds:uri="http://schemas.microsoft.com/office/2006/documentManagement/types"/>
    <ds:schemaRef ds:uri="7c48c8a8-2045-474d-b0fb-3ee17ecadba0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http://purl.org/dc/dcmitype/"/>
    <ds:schemaRef ds:uri="http://schemas.microsoft.com/office/infopath/2007/PartnerControl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1CF2D90C-C04A-47FC-8980-C9DA000B215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294F5CE-A03B-44AF-809A-BD0261F206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c48c8a8-2045-474d-b0fb-3ee17ecadba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4722</Words>
  <Application>Microsoft Office PowerPoint</Application>
  <PresentationFormat>Předvádění na obrazovce (4:3)</PresentationFormat>
  <Paragraphs>464</Paragraphs>
  <Slides>49</Slides>
  <Notes>40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9</vt:i4>
      </vt:variant>
      <vt:variant>
        <vt:lpstr>Nadpisy snímků</vt:lpstr>
      </vt:variant>
      <vt:variant>
        <vt:i4>49</vt:i4>
      </vt:variant>
    </vt:vector>
  </HeadingPairs>
  <TitlesOfParts>
    <vt:vector size="65" baseType="lpstr">
      <vt:lpstr>Arial</vt:lpstr>
      <vt:lpstr>Calibri</vt:lpstr>
      <vt:lpstr>Courier New</vt:lpstr>
      <vt:lpstr>EUAlbertina</vt:lpstr>
      <vt:lpstr>Trebuchet MS</vt:lpstr>
      <vt:lpstr>Wingdings</vt:lpstr>
      <vt:lpstr>Wingdings 3</vt:lpstr>
      <vt:lpstr>prezentace</vt:lpstr>
      <vt:lpstr>1_prezentace</vt:lpstr>
      <vt:lpstr>2_prezentace</vt:lpstr>
      <vt:lpstr>3_prezentace</vt:lpstr>
      <vt:lpstr>4_prezentace</vt:lpstr>
      <vt:lpstr>5_prezentace</vt:lpstr>
      <vt:lpstr>6_prezentace</vt:lpstr>
      <vt:lpstr>7_prezentace</vt:lpstr>
      <vt:lpstr>8_prezentace</vt:lpstr>
      <vt:lpstr>Seminář pro Příjemce  výzvy č. 03_22_040  společně za vzděláváním (1)</vt:lpstr>
      <vt:lpstr>Program</vt:lpstr>
      <vt:lpstr>Veřejná podpora = podpora de minimis</vt:lpstr>
      <vt:lpstr>podpora de minimis – Limity</vt:lpstr>
      <vt:lpstr>Podpora de minimis – jeden podnik</vt:lpstr>
      <vt:lpstr>Podpora de minimis – jeden podnik</vt:lpstr>
      <vt:lpstr>Přidělení Podpory de minimis -cílová skupina</vt:lpstr>
      <vt:lpstr>Přidělení Podpory de minimis</vt:lpstr>
      <vt:lpstr>Přidělení Podpory de minimis  žádost o posouzení</vt:lpstr>
      <vt:lpstr>Přidělení Podpory de minimis  žádost o posouzení</vt:lpstr>
      <vt:lpstr>Přidělení Podpory de minimis  příloha výpočet částky podpory</vt:lpstr>
      <vt:lpstr>Přidělení Podpory de minimis  příloha čestné prohlášení</vt:lpstr>
      <vt:lpstr>Přidělení Podpory de minimis  příloha čestné prohlášení</vt:lpstr>
      <vt:lpstr>Přidělení Podpory de minimis  příloha čestné prohlášení</vt:lpstr>
      <vt:lpstr>Přidělení Podpory de minimis  příloha čestné prohlášení</vt:lpstr>
      <vt:lpstr>Přidělení Podpory de minimis  příloha čestné prohlášení</vt:lpstr>
      <vt:lpstr>Přidělení Podpory de minimis Příloha doklad o členství</vt:lpstr>
      <vt:lpstr>Přidělení podpory de minimis</vt:lpstr>
      <vt:lpstr>Přidělení podpory Nejčastější chyby</vt:lpstr>
      <vt:lpstr>zapojené subjekty</vt:lpstr>
      <vt:lpstr>aktivity</vt:lpstr>
      <vt:lpstr> Aktivity - Podmínky </vt:lpstr>
      <vt:lpstr>indikátory</vt:lpstr>
      <vt:lpstr>Jednotky a jednotkové náklady</vt:lpstr>
      <vt:lpstr>změny v projektu - nepodstatné</vt:lpstr>
      <vt:lpstr>změny v projektu - Nepodstatné</vt:lpstr>
      <vt:lpstr>změny v projektu - Nepodstatné</vt:lpstr>
      <vt:lpstr>změny v projektu - podstatné</vt:lpstr>
      <vt:lpstr>změny v projektu v osobě příjemce</vt:lpstr>
      <vt:lpstr>Plánování aktivit - Hlášení</vt:lpstr>
      <vt:lpstr>Plánování aktivit - hlášení</vt:lpstr>
      <vt:lpstr>Plánování aktivit - hlášení</vt:lpstr>
      <vt:lpstr>Plánování aktivit – změny</vt:lpstr>
      <vt:lpstr>Plánování aktivit - sankce</vt:lpstr>
      <vt:lpstr>Plánování aktivit - sankce</vt:lpstr>
      <vt:lpstr>Dokladování – dok. K o. V. kurzu</vt:lpstr>
      <vt:lpstr>Dokladování – dok. K obs. V. k.</vt:lpstr>
      <vt:lpstr>Dokladování – prezenční listiny</vt:lpstr>
      <vt:lpstr>Dokladování – prezenční listiny</vt:lpstr>
      <vt:lpstr>Dokladování – prezenční listiny</vt:lpstr>
      <vt:lpstr>Dokladování – prezenční listiny</vt:lpstr>
      <vt:lpstr>Dokladování – prezenční listiny</vt:lpstr>
      <vt:lpstr>Dokladování – Doklad o abs.</vt:lpstr>
      <vt:lpstr>Dokladování – Doklad o abs.</vt:lpstr>
      <vt:lpstr>Publicita – informování o podpoře</vt:lpstr>
      <vt:lpstr>Publicita – vizuální identita</vt:lpstr>
      <vt:lpstr>Publicita – vizuální identita</vt:lpstr>
      <vt:lpstr>Kontakty</vt:lpstr>
      <vt:lpstr>       Děkujeme za pozornost  a těšíme se na spolupráci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2015-02-20T08:23:15Z</dcterms:created>
  <dcterms:modified xsi:type="dcterms:W3CDTF">2023-12-07T09:23:23Z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0x010100F291D2CAF791D449809C1371BC5FAF2A</vt:lpwstr>
  </property>
</Properties>
</file>