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drawingml.diagramColors+xml" PartName="/ppt/diagrams/colors1.xml"/>
  <Override ContentType="application/vnd.openxmlformats-officedocument.drawingml.diagramColors+xml" PartName="/ppt/diagrams/colors2.xml"/>
  <Override ContentType="application/vnd.openxmlformats-officedocument.drawingml.diagramData+xml" PartName="/ppt/diagrams/data1.xml"/>
  <Override ContentType="application/vnd.openxmlformats-officedocument.drawingml.diagramData+xml" PartName="/ppt/diagrams/data2.xml"/>
  <Override ContentType="application/vnd.ms-office.drawingml.diagramDrawing+xml" PartName="/ppt/diagrams/drawing1.xml"/>
  <Override ContentType="application/vnd.ms-office.drawingml.diagramDrawing+xml" PartName="/ppt/diagrams/drawing2.xml"/>
  <Override ContentType="application/vnd.openxmlformats-officedocument.drawingml.diagramLayout+xml" PartName="/ppt/diagrams/layout1.xml"/>
  <Override ContentType="application/vnd.openxmlformats-officedocument.drawingml.diagramLayout+xml" PartName="/ppt/diagrams/layout2.xml"/>
  <Override ContentType="application/vnd.openxmlformats-officedocument.drawingml.diagramStyle+xml" PartName="/ppt/diagrams/quickStyle1.xml"/>
  <Override ContentType="application/vnd.openxmlformats-officedocument.drawingml.diagramStyle+xml" PartName="/ppt/diagrams/quickStyle2.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.xml"/>
  <Override ContentType="application/vnd.openxmlformats-officedocument.presentationml.presProps+xml" PartName="/ppt/presProps.xml"/>
  <Override ContentType="application/vnd.openxmlformats-officedocument.presentationml.presentation.main+xml" PartName="/ppt/presentation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slide+xml" PartName="/ppt/slides/slide27.xml"/>
  <Override ContentType="application/vnd.openxmlformats-officedocument.presentationml.slide+xml" PartName="/ppt/slides/slide28.xml"/>
  <Override ContentType="application/vnd.openxmlformats-officedocument.presentationml.slide+xml" PartName="/ppt/slides/slide29.xml"/>
  <Override ContentType="application/vnd.openxmlformats-officedocument.presentationml.slide+xml" PartName="/ppt/slides/slide3.xml"/>
  <Override ContentType="application/vnd.openxmlformats-officedocument.presentationml.slide+xml" PartName="/ppt/slides/slide30.xml"/>
  <Override ContentType="application/vnd.openxmlformats-officedocument.presentationml.slide+xml" PartName="/ppt/slides/slide31.xml"/>
  <Override ContentType="application/vnd.openxmlformats-officedocument.presentationml.slide+xml" PartName="/ppt/slides/slide32.xml"/>
  <Override ContentType="application/vnd.openxmlformats-officedocument.presentationml.slide+xml" PartName="/ppt/slides/slide33.xml"/>
  <Override ContentType="application/vnd.openxmlformats-officedocument.presentationml.slide+xml" PartName="/ppt/slides/slide34.xml"/>
  <Override ContentType="application/vnd.openxmlformats-officedocument.presentationml.slide+xml" PartName="/ppt/slides/slide35.xml"/>
  <Override ContentType="application/vnd.openxmlformats-officedocument.presentationml.slide+xml" PartName="/ppt/slides/slide36.xml"/>
  <Override ContentType="application/vnd.openxmlformats-officedocument.presentationml.slide+xml" PartName="/ppt/slides/slide37.xml"/>
  <Override ContentType="application/vnd.openxmlformats-officedocument.presentationml.slide+xml" PartName="/ppt/slides/slide38.xml"/>
  <Override ContentType="application/vnd.openxmlformats-officedocument.presentationml.slide+xml" PartName="/ppt/slides/slide39.xml"/>
  <Override ContentType="application/vnd.openxmlformats-officedocument.presentationml.slide+xml" PartName="/ppt/slides/slide4.xml"/>
  <Override ContentType="application/vnd.openxmlformats-officedocument.presentationml.slide+xml" PartName="/ppt/slides/slide40.xml"/>
  <Override ContentType="application/vnd.openxmlformats-officedocument.presentationml.slide+xml" PartName="/ppt/slides/slide41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
<Relationships xmlns="http://schemas.openxmlformats.org/package/2006/relationships">
    <Relationship Target="docProps/core.xml" Type="http://schemas.openxmlformats.org/package/2006/relationships/metadata/core-properties" Id="rId3"/>
    <Relationship Target="docProps/thumbnail.jpeg" Type="http://schemas.openxmlformats.org/package/2006/relationships/metadata/thumbnail" Id="rId2"/>
    <Relationship Target="ppt/presentation.xml" Type="http://schemas.openxmlformats.org/officeDocument/2006/relationships/officeDocument" Id="rId1"/>
    <Relationship Target="docProps/app.xml" Type="http://schemas.openxmlformats.org/officeDocument/2006/relationships/extended-properties" Id="rId4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 saveSubsetFonts="true">
  <p:sldMasterIdLst>
    <p:sldMasterId id="2147483648" r:id="rId1"/>
  </p:sldMasterIdLst>
  <p:notesMasterIdLst>
    <p:notesMasterId r:id="rId43"/>
  </p:notesMasterIdLst>
  <p:sldIdLst>
    <p:sldId id="259" r:id="rId2"/>
    <p:sldId id="381" r:id="rId3"/>
    <p:sldId id="380" r:id="rId4"/>
    <p:sldId id="257" r:id="rId5"/>
    <p:sldId id="265" r:id="rId6"/>
    <p:sldId id="267" r:id="rId7"/>
    <p:sldId id="323" r:id="rId8"/>
    <p:sldId id="365" r:id="rId9"/>
    <p:sldId id="366" r:id="rId10"/>
    <p:sldId id="369" r:id="rId11"/>
    <p:sldId id="371" r:id="rId12"/>
    <p:sldId id="372" r:id="rId13"/>
    <p:sldId id="288" r:id="rId14"/>
    <p:sldId id="373" r:id="rId15"/>
    <p:sldId id="260" r:id="rId16"/>
    <p:sldId id="291" r:id="rId17"/>
    <p:sldId id="290" r:id="rId18"/>
    <p:sldId id="374" r:id="rId19"/>
    <p:sldId id="325" r:id="rId20"/>
    <p:sldId id="376" r:id="rId21"/>
    <p:sldId id="375" r:id="rId22"/>
    <p:sldId id="378" r:id="rId23"/>
    <p:sldId id="379" r:id="rId24"/>
    <p:sldId id="268" r:id="rId25"/>
    <p:sldId id="269" r:id="rId26"/>
    <p:sldId id="321" r:id="rId27"/>
    <p:sldId id="322" r:id="rId28"/>
    <p:sldId id="275" r:id="rId29"/>
    <p:sldId id="276" r:id="rId30"/>
    <p:sldId id="277" r:id="rId31"/>
    <p:sldId id="313" r:id="rId32"/>
    <p:sldId id="282" r:id="rId33"/>
    <p:sldId id="304" r:id="rId34"/>
    <p:sldId id="308" r:id="rId35"/>
    <p:sldId id="310" r:id="rId36"/>
    <p:sldId id="309" r:id="rId37"/>
    <p:sldId id="311" r:id="rId38"/>
    <p:sldId id="312" r:id="rId39"/>
    <p:sldId id="284" r:id="rId40"/>
    <p:sldId id="305" r:id="rId41"/>
    <p:sldId id="258" r:id="rId42"/>
  </p:sldIdLst>
  <p:sldSz cx="9144000" cy="6858000" type="screen4x3"/>
  <p:notesSz cx="6858000" cy="9144000"/>
  <p:defaultTextStyle>
    <a:defPPr>
      <a:defRPr lang="cs-CZ"/>
    </a:defPPr>
    <a:lvl1pPr algn="l" rtl="false" eaLnBrk="false" fontAlgn="base" hangingPunct="false">
      <a:spcBef>
        <a:spcPct val="0"/>
      </a:spcBef>
      <a:spcAft>
        <a:spcPct val="0"/>
      </a:spcAft>
      <a:defRPr kern="1200">
        <a:solidFill>
          <a:schemeClr val="tx1"/>
        </a:solidFill>
        <a:latin typeface="Helvetica" panose="020B0604020202020204" pitchFamily="34" charset="0"/>
        <a:ea typeface="+mn-ea"/>
        <a:cs typeface="+mn-cs"/>
      </a:defRPr>
    </a:lvl1pPr>
    <a:lvl2pPr marL="457200" algn="l" rtl="false" eaLnBrk="false" fontAlgn="base" hangingPunct="false">
      <a:spcBef>
        <a:spcPct val="0"/>
      </a:spcBef>
      <a:spcAft>
        <a:spcPct val="0"/>
      </a:spcAft>
      <a:defRPr kern="1200">
        <a:solidFill>
          <a:schemeClr val="tx1"/>
        </a:solidFill>
        <a:latin typeface="Helvetica" panose="020B0604020202020204" pitchFamily="34" charset="0"/>
        <a:ea typeface="+mn-ea"/>
        <a:cs typeface="+mn-cs"/>
      </a:defRPr>
    </a:lvl2pPr>
    <a:lvl3pPr marL="914400" algn="l" rtl="false" eaLnBrk="false" fontAlgn="base" hangingPunct="false">
      <a:spcBef>
        <a:spcPct val="0"/>
      </a:spcBef>
      <a:spcAft>
        <a:spcPct val="0"/>
      </a:spcAft>
      <a:defRPr kern="1200">
        <a:solidFill>
          <a:schemeClr val="tx1"/>
        </a:solidFill>
        <a:latin typeface="Helvetica" panose="020B0604020202020204" pitchFamily="34" charset="0"/>
        <a:ea typeface="+mn-ea"/>
        <a:cs typeface="+mn-cs"/>
      </a:defRPr>
    </a:lvl3pPr>
    <a:lvl4pPr marL="1371600" algn="l" rtl="false" eaLnBrk="false" fontAlgn="base" hangingPunct="false">
      <a:spcBef>
        <a:spcPct val="0"/>
      </a:spcBef>
      <a:spcAft>
        <a:spcPct val="0"/>
      </a:spcAft>
      <a:defRPr kern="1200">
        <a:solidFill>
          <a:schemeClr val="tx1"/>
        </a:solidFill>
        <a:latin typeface="Helvetica" panose="020B0604020202020204" pitchFamily="34" charset="0"/>
        <a:ea typeface="+mn-ea"/>
        <a:cs typeface="+mn-cs"/>
      </a:defRPr>
    </a:lvl4pPr>
    <a:lvl5pPr marL="1828800" algn="l" rtl="false" eaLnBrk="false" fontAlgn="base" hangingPunct="false">
      <a:spcBef>
        <a:spcPct val="0"/>
      </a:spcBef>
      <a:spcAft>
        <a:spcPct val="0"/>
      </a:spcAft>
      <a:defRPr kern="1200">
        <a:solidFill>
          <a:schemeClr val="tx1"/>
        </a:solidFill>
        <a:latin typeface="Helvetica" panose="020B0604020202020204" pitchFamily="34" charset="0"/>
        <a:ea typeface="+mn-ea"/>
        <a:cs typeface="+mn-cs"/>
      </a:defRPr>
    </a:lvl5pPr>
    <a:lvl6pPr marL="2286000" algn="l" defTabSz="914400" rtl="false" eaLnBrk="true" latinLnBrk="false" hangingPunct="true">
      <a:defRPr kern="1200">
        <a:solidFill>
          <a:schemeClr val="tx1"/>
        </a:solidFill>
        <a:latin typeface="Helvetica" panose="020B0604020202020204" pitchFamily="34" charset="0"/>
        <a:ea typeface="+mn-ea"/>
        <a:cs typeface="+mn-cs"/>
      </a:defRPr>
    </a:lvl6pPr>
    <a:lvl7pPr marL="2743200" algn="l" defTabSz="914400" rtl="false" eaLnBrk="true" latinLnBrk="false" hangingPunct="true">
      <a:defRPr kern="1200">
        <a:solidFill>
          <a:schemeClr val="tx1"/>
        </a:solidFill>
        <a:latin typeface="Helvetica" panose="020B0604020202020204" pitchFamily="34" charset="0"/>
        <a:ea typeface="+mn-ea"/>
        <a:cs typeface="+mn-cs"/>
      </a:defRPr>
    </a:lvl7pPr>
    <a:lvl8pPr marL="3200400" algn="l" defTabSz="914400" rtl="false" eaLnBrk="true" latinLnBrk="false" hangingPunct="true">
      <a:defRPr kern="1200">
        <a:solidFill>
          <a:schemeClr val="tx1"/>
        </a:solidFill>
        <a:latin typeface="Helvetica" panose="020B0604020202020204" pitchFamily="34" charset="0"/>
        <a:ea typeface="+mn-ea"/>
        <a:cs typeface="+mn-cs"/>
      </a:defRPr>
    </a:lvl8pPr>
    <a:lvl9pPr marL="3657600" algn="l" defTabSz="914400" rtl="false" eaLnBrk="true" latinLnBrk="false" hangingPunct="true">
      <a:defRPr kern="1200">
        <a:solidFill>
          <a:schemeClr val="tx1"/>
        </a:solidFill>
        <a:latin typeface="Helvetica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showPr showNarration="true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BA00"/>
    <a:srgbClr val="00CCFF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w="http://schemas.openxmlformats.org/wordprocessingml/2006/main" xmlns:m="http://schemas.openxmlformats.org/officeDocument/2006/math" xmlns:w14="http://schemas.microsoft.com/office/word/2010/wordml" xmlns:r="http://schemas.openxmlformats.org/officeDocument/2006/relationships" xmlns:wp="http://schemas.openxmlformats.org/drawingml/2006/wordprocessingDrawing" xmlns:a="http://schemas.openxmlformats.org/drawingml/2006/main" xmlns:wp14="http://schemas.microsoft.com/office/word/2010/wordprocessingDrawing" xmlns:w15="http://schemas.microsoft.com/office/word/2012/wordml" xmlns:mc="http://schemas.openxmlformats.org/markup-compatibility/2006" xmlns:sl="http://schemas.openxmlformats.org/schemaLibrary/2006/main" xmlns:wne="http://schemas.microsoft.com/office/word/2006/wordml" xmlns:c="http://schemas.openxmlformats.org/drawingml/2006/chart" xmlns:cdr="http://schemas.openxmlformats.org/drawingml/2006/chartDrawing" xmlns:c14="http://schemas.microsoft.com/office/drawing/2007/8/2/chart" xmlns:dgm="http://schemas.openxmlformats.org/drawingml/2006/diagram" xmlns:pic="http://schemas.openxmlformats.org/drawingml/2006/picture" xmlns:xdr="http://schemas.openxmlformats.org/drawingml/2006/spreadsheetDrawing" xmlns:dsp="http://schemas.microsoft.com/office/drawing/2008/diagram" xmlns:xvml="urn:schemas-microsoft-com:office:excel" xmlns:o="urn:schemas-microsoft-com:office:office" xmlns:v="urn:schemas-microsoft-com:vml" xmlns:w10="urn:schemas-microsoft-com:office:word" xmlns:pvml="urn:schemas-microsoft-com:office:powerpoint" xmlns:cppr="http://schemas.microsoft.com/office/2006/coverPageProps" xmlns:odx="http://opendope.org/xpaths" xmlns:odc="http://opendope.org/conditions" xmlns:odq="http://opendope.org/questions" xmlns:oda="http://opendope.org/answers" xmlns:odi="http://opendope.org/components" xmlns:odgm="http://opendope.org/SmartArt/DataHierarchy" xmlns:b="http://schemas.openxmlformats.org/officeDocument/2006/bibliography" xmlns:wps="http://schemas.microsoft.com/office/word/2010/wordprocessingShape" xmlns:w16se="http://schemas.microsoft.com/office/word/2015/wordml/symex" xmlns:w16cid="http://schemas.microsoft.com/office/word/2016/wordml/cid" xmlns:wetp="http://schemas.microsoft.com/office/webextensions/taskpanes/2010/11" xmlns:we="http://schemas.microsoft.com/office/webextensions/webextension/2010/11" xmlns:comp="http://schemas.openxmlformats.org/drawingml/2006/compatibility" xmlns:lc="http://schemas.openxmlformats.org/drawingml/2006/lockedCanvas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normalViewPr horzBarState="maximized">
    <p:restoredLeft sz="15000" autoAdjust="false"/>
    <p:restoredTop sz="94434" autoAdjust="false"/>
  </p:normalViewPr>
  <p:slideViewPr>
    <p:cSldViewPr>
      <p:cViewPr varScale="true">
        <p:scale>
          <a:sx n="66" d="100"/>
          <a:sy n="66" d="100"/>
        </p:scale>
        <p:origin x="1304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
<Relationships xmlns="http://schemas.openxmlformats.org/package/2006/relationships">
    <Relationship Target="slides/slide12.xml" Type="http://schemas.openxmlformats.org/officeDocument/2006/relationships/slide" Id="rId13"/>
    <Relationship Target="slides/slide17.xml" Type="http://schemas.openxmlformats.org/officeDocument/2006/relationships/slide" Id="rId18"/>
    <Relationship Target="slides/slide25.xml" Type="http://schemas.openxmlformats.org/officeDocument/2006/relationships/slide" Id="rId26"/>
    <Relationship Target="slides/slide38.xml" Type="http://schemas.openxmlformats.org/officeDocument/2006/relationships/slide" Id="rId39"/>
    <Relationship Target="slides/slide20.xml" Type="http://schemas.openxmlformats.org/officeDocument/2006/relationships/slide" Id="rId21"/>
    <Relationship Target="slides/slide33.xml" Type="http://schemas.openxmlformats.org/officeDocument/2006/relationships/slide" Id="rId34"/>
    <Relationship Target="slides/slide41.xml" Type="http://schemas.openxmlformats.org/officeDocument/2006/relationships/slide" Id="rId42"/>
    <Relationship Target="tableStyles.xml" Type="http://schemas.openxmlformats.org/officeDocument/2006/relationships/tableStyles" Id="rId47"/>
    <Relationship Target="slides/slide6.xml" Type="http://schemas.openxmlformats.org/officeDocument/2006/relationships/slide" Id="rId7"/>
    <Relationship Target="slides/slide1.xml" Type="http://schemas.openxmlformats.org/officeDocument/2006/relationships/slide" Id="rId2"/>
    <Relationship Target="slides/slide15.xml" Type="http://schemas.openxmlformats.org/officeDocument/2006/relationships/slide" Id="rId16"/>
    <Relationship Target="slides/slide28.xml" Type="http://schemas.openxmlformats.org/officeDocument/2006/relationships/slide" Id="rId29"/>
    <Relationship Target="slideMasters/slideMaster1.xml" Type="http://schemas.openxmlformats.org/officeDocument/2006/relationships/slideMaster" Id="rId1"/>
    <Relationship Target="slides/slide5.xml" Type="http://schemas.openxmlformats.org/officeDocument/2006/relationships/slide" Id="rId6"/>
    <Relationship Target="slides/slide10.xml" Type="http://schemas.openxmlformats.org/officeDocument/2006/relationships/slide" Id="rId11"/>
    <Relationship Target="slides/slide23.xml" Type="http://schemas.openxmlformats.org/officeDocument/2006/relationships/slide" Id="rId24"/>
    <Relationship Target="slides/slide31.xml" Type="http://schemas.openxmlformats.org/officeDocument/2006/relationships/slide" Id="rId32"/>
    <Relationship Target="slides/slide36.xml" Type="http://schemas.openxmlformats.org/officeDocument/2006/relationships/slide" Id="rId37"/>
    <Relationship Target="slides/slide39.xml" Type="http://schemas.openxmlformats.org/officeDocument/2006/relationships/slide" Id="rId40"/>
    <Relationship Target="viewProps.xml" Type="http://schemas.openxmlformats.org/officeDocument/2006/relationships/viewProps" Id="rId45"/>
    <Relationship Target="slides/slide4.xml" Type="http://schemas.openxmlformats.org/officeDocument/2006/relationships/slide" Id="rId5"/>
    <Relationship Target="slides/slide14.xml" Type="http://schemas.openxmlformats.org/officeDocument/2006/relationships/slide" Id="rId15"/>
    <Relationship Target="slides/slide22.xml" Type="http://schemas.openxmlformats.org/officeDocument/2006/relationships/slide" Id="rId23"/>
    <Relationship Target="slides/slide27.xml" Type="http://schemas.openxmlformats.org/officeDocument/2006/relationships/slide" Id="rId28"/>
    <Relationship Target="slides/slide35.xml" Type="http://schemas.openxmlformats.org/officeDocument/2006/relationships/slide" Id="rId36"/>
    <Relationship Target="slides/slide9.xml" Type="http://schemas.openxmlformats.org/officeDocument/2006/relationships/slide" Id="rId10"/>
    <Relationship Target="slides/slide18.xml" Type="http://schemas.openxmlformats.org/officeDocument/2006/relationships/slide" Id="rId19"/>
    <Relationship Target="slides/slide30.xml" Type="http://schemas.openxmlformats.org/officeDocument/2006/relationships/slide" Id="rId31"/>
    <Relationship Target="presProps.xml" Type="http://schemas.openxmlformats.org/officeDocument/2006/relationships/presProps" Id="rId44"/>
    <Relationship Target="slides/slide3.xml" Type="http://schemas.openxmlformats.org/officeDocument/2006/relationships/slide" Id="rId4"/>
    <Relationship Target="slides/slide8.xml" Type="http://schemas.openxmlformats.org/officeDocument/2006/relationships/slide" Id="rId9"/>
    <Relationship Target="slides/slide13.xml" Type="http://schemas.openxmlformats.org/officeDocument/2006/relationships/slide" Id="rId14"/>
    <Relationship Target="slides/slide21.xml" Type="http://schemas.openxmlformats.org/officeDocument/2006/relationships/slide" Id="rId22"/>
    <Relationship Target="slides/slide26.xml" Type="http://schemas.openxmlformats.org/officeDocument/2006/relationships/slide" Id="rId27"/>
    <Relationship Target="slides/slide29.xml" Type="http://schemas.openxmlformats.org/officeDocument/2006/relationships/slide" Id="rId30"/>
    <Relationship Target="slides/slide34.xml" Type="http://schemas.openxmlformats.org/officeDocument/2006/relationships/slide" Id="rId35"/>
    <Relationship Target="notesMasters/notesMaster1.xml" Type="http://schemas.openxmlformats.org/officeDocument/2006/relationships/notesMaster" Id="rId43"/>
    <Relationship Target="slides/slide7.xml" Type="http://schemas.openxmlformats.org/officeDocument/2006/relationships/slide" Id="rId8"/>
    <Relationship Target="slides/slide2.xml" Type="http://schemas.openxmlformats.org/officeDocument/2006/relationships/slide" Id="rId3"/>
    <Relationship Target="slides/slide11.xml" Type="http://schemas.openxmlformats.org/officeDocument/2006/relationships/slide" Id="rId12"/>
    <Relationship Target="slides/slide16.xml" Type="http://schemas.openxmlformats.org/officeDocument/2006/relationships/slide" Id="rId17"/>
    <Relationship Target="slides/slide24.xml" Type="http://schemas.openxmlformats.org/officeDocument/2006/relationships/slide" Id="rId25"/>
    <Relationship Target="slides/slide32.xml" Type="http://schemas.openxmlformats.org/officeDocument/2006/relationships/slide" Id="rId33"/>
    <Relationship Target="slides/slide37.xml" Type="http://schemas.openxmlformats.org/officeDocument/2006/relationships/slide" Id="rId38"/>
    <Relationship Target="theme/theme1.xml" Type="http://schemas.openxmlformats.org/officeDocument/2006/relationships/theme" Id="rId46"/>
    <Relationship Target="slides/slide19.xml" Type="http://schemas.openxmlformats.org/officeDocument/2006/relationships/slide" Id="rId20"/>
    <Relationship Target="slides/slide40.xml" Type="http://schemas.openxmlformats.org/officeDocument/2006/relationships/slide" Id="rId41"/>
</Relationships>

</file>

<file path=ppt/diagrams/colors1.xml><?xml version="1.0" encoding="utf-8"?>
<dgm:colorsDef xmlns:w="http://schemas.openxmlformats.org/wordprocessingml/2006/main" xmlns:m="http://schemas.openxmlformats.org/officeDocument/2006/math" xmlns:w14="http://schemas.microsoft.com/office/word/2010/wordml" xmlns:r="http://schemas.openxmlformats.org/officeDocument/2006/relationships" xmlns:wp="http://schemas.openxmlformats.org/drawingml/2006/wordprocessingDrawing" xmlns:a="http://schemas.openxmlformats.org/drawingml/2006/main" xmlns:wp14="http://schemas.microsoft.com/office/word/2010/wordprocessingDrawing" xmlns:w15="http://schemas.microsoft.com/office/word/2012/wordml" xmlns:mc="http://schemas.openxmlformats.org/markup-compatibility/2006" xmlns:sl="http://schemas.openxmlformats.org/schemaLibrary/2006/main" xmlns:wne="http://schemas.microsoft.com/office/word/2006/wordml" xmlns:c="http://schemas.openxmlformats.org/drawingml/2006/chart" xmlns:cdr="http://schemas.openxmlformats.org/drawingml/2006/chartDrawing" xmlns:c14="http://schemas.microsoft.com/office/drawing/2007/8/2/chart" xmlns:dgm="http://schemas.openxmlformats.org/drawingml/2006/diagram" xmlns:pic="http://schemas.openxmlformats.org/drawingml/2006/picture" xmlns:xdr="http://schemas.openxmlformats.org/drawingml/2006/spreadsheetDrawing" xmlns:dsp="http://schemas.microsoft.com/office/drawing/2008/diagram" xmlns:xvml="urn:schemas-microsoft-com:office:excel" xmlns:o="urn:schemas-microsoft-com:office:office" xmlns:v="urn:schemas-microsoft-com:vml" xmlns:w10="urn:schemas-microsoft-com:office:word" xmlns:pvml="urn:schemas-microsoft-com:office:powerpoint" xmlns:cppr="http://schemas.microsoft.com/office/2006/coverPageProps" xmlns:odx="http://opendope.org/xpaths" xmlns:odc="http://opendope.org/conditions" xmlns:odq="http://opendope.org/questions" xmlns:oda="http://opendope.org/answers" xmlns:odi="http://opendope.org/components" xmlns:odgm="http://opendope.org/SmartArt/DataHierarchy" xmlns:b="http://schemas.openxmlformats.org/officeDocument/2006/bibliography" xmlns:wps="http://schemas.microsoft.com/office/word/2010/wordprocessingShape" xmlns:w16se="http://schemas.microsoft.com/office/word/2015/wordml/symex" xmlns:w16cid="http://schemas.microsoft.com/office/word/2016/wordml/cid" xmlns:wetp="http://schemas.microsoft.com/office/webextensions/taskpanes/2010/11" xmlns:we="http://schemas.microsoft.com/office/webextensions/webextension/2010/11" xmlns:comp="http://schemas.openxmlformats.org/drawingml/2006/compatibility" xmlns:lc="http://schemas.openxmlformats.org/drawingml/2006/lockedCanvas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w="http://schemas.openxmlformats.org/wordprocessingml/2006/main" xmlns:m="http://schemas.openxmlformats.org/officeDocument/2006/math" xmlns:w14="http://schemas.microsoft.com/office/word/2010/wordml" xmlns:r="http://schemas.openxmlformats.org/officeDocument/2006/relationships" xmlns:wp="http://schemas.openxmlformats.org/drawingml/2006/wordprocessingDrawing" xmlns:a="http://schemas.openxmlformats.org/drawingml/2006/main" xmlns:wp14="http://schemas.microsoft.com/office/word/2010/wordprocessingDrawing" xmlns:w15="http://schemas.microsoft.com/office/word/2012/wordml" xmlns:mc="http://schemas.openxmlformats.org/markup-compatibility/2006" xmlns:sl="http://schemas.openxmlformats.org/schemaLibrary/2006/main" xmlns:wne="http://schemas.microsoft.com/office/word/2006/wordml" xmlns:c="http://schemas.openxmlformats.org/drawingml/2006/chart" xmlns:cdr="http://schemas.openxmlformats.org/drawingml/2006/chartDrawing" xmlns:c14="http://schemas.microsoft.com/office/drawing/2007/8/2/chart" xmlns:dgm="http://schemas.openxmlformats.org/drawingml/2006/diagram" xmlns:pic="http://schemas.openxmlformats.org/drawingml/2006/picture" xmlns:xdr="http://schemas.openxmlformats.org/drawingml/2006/spreadsheetDrawing" xmlns:dsp="http://schemas.microsoft.com/office/drawing/2008/diagram" xmlns:xvml="urn:schemas-microsoft-com:office:excel" xmlns:o="urn:schemas-microsoft-com:office:office" xmlns:v="urn:schemas-microsoft-com:vml" xmlns:w10="urn:schemas-microsoft-com:office:word" xmlns:pvml="urn:schemas-microsoft-com:office:powerpoint" xmlns:cppr="http://schemas.microsoft.com/office/2006/coverPageProps" xmlns:odx="http://opendope.org/xpaths" xmlns:odc="http://opendope.org/conditions" xmlns:odq="http://opendope.org/questions" xmlns:oda="http://opendope.org/answers" xmlns:odi="http://opendope.org/components" xmlns:odgm="http://opendope.org/SmartArt/DataHierarchy" xmlns:b="http://schemas.openxmlformats.org/officeDocument/2006/bibliography" xmlns:wps="http://schemas.microsoft.com/office/word/2010/wordprocessingShape" xmlns:w16se="http://schemas.microsoft.com/office/word/2015/wordml/symex" xmlns:w16cid="http://schemas.microsoft.com/office/word/2016/wordml/cid" xmlns:wetp="http://schemas.microsoft.com/office/webextensions/taskpanes/2010/11" xmlns:we="http://schemas.microsoft.com/office/webextensions/webextension/2010/11" xmlns:comp="http://schemas.openxmlformats.org/drawingml/2006/compatibility" xmlns:lc="http://schemas.openxmlformats.org/drawingml/2006/lockedCanvas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w="http://schemas.openxmlformats.org/wordprocessingml/2006/main" xmlns:m="http://schemas.openxmlformats.org/officeDocument/2006/math" xmlns:w14="http://schemas.microsoft.com/office/word/2010/wordml" xmlns:r="http://schemas.openxmlformats.org/officeDocument/2006/relationships" xmlns:wp="http://schemas.openxmlformats.org/drawingml/2006/wordprocessingDrawing" xmlns:a="http://schemas.openxmlformats.org/drawingml/2006/main" xmlns:wp14="http://schemas.microsoft.com/office/word/2010/wordprocessingDrawing" xmlns:w15="http://schemas.microsoft.com/office/word/2012/wordml" xmlns:mc="http://schemas.openxmlformats.org/markup-compatibility/2006" xmlns:sl="http://schemas.openxmlformats.org/schemaLibrary/2006/main" xmlns:wne="http://schemas.microsoft.com/office/word/2006/wordml" xmlns:c="http://schemas.openxmlformats.org/drawingml/2006/chart" xmlns:cdr="http://schemas.openxmlformats.org/drawingml/2006/chartDrawing" xmlns:c14="http://schemas.microsoft.com/office/drawing/2007/8/2/chart" xmlns:dgm="http://schemas.openxmlformats.org/drawingml/2006/diagram" xmlns:pic="http://schemas.openxmlformats.org/drawingml/2006/picture" xmlns:xdr="http://schemas.openxmlformats.org/drawingml/2006/spreadsheetDrawing" xmlns:dsp="http://schemas.microsoft.com/office/drawing/2008/diagram" xmlns:xvml="urn:schemas-microsoft-com:office:excel" xmlns:o="urn:schemas-microsoft-com:office:office" xmlns:v="urn:schemas-microsoft-com:vml" xmlns:w10="urn:schemas-microsoft-com:office:word" xmlns:pvml="urn:schemas-microsoft-com:office:powerpoint" xmlns:cppr="http://schemas.microsoft.com/office/2006/coverPageProps" xmlns:odx="http://opendope.org/xpaths" xmlns:odc="http://opendope.org/conditions" xmlns:odq="http://opendope.org/questions" xmlns:oda="http://opendope.org/answers" xmlns:odi="http://opendope.org/components" xmlns:odgm="http://opendope.org/SmartArt/DataHierarchy" xmlns:b="http://schemas.openxmlformats.org/officeDocument/2006/bibliography" xmlns:wps="http://schemas.microsoft.com/office/word/2010/wordprocessingShape" xmlns:w16se="http://schemas.microsoft.com/office/word/2015/wordml/symex" xmlns:w16cid="http://schemas.microsoft.com/office/word/2016/wordml/cid" xmlns:wetp="http://schemas.microsoft.com/office/webextensions/taskpanes/2010/11" xmlns:we="http://schemas.microsoft.com/office/webextensions/webextension/2010/11" xmlns:comp="http://schemas.openxmlformats.org/drawingml/2006/compatibility" xmlns:lc="http://schemas.openxmlformats.org/drawingml/2006/lockedCanvas">
  <dgm:ptLst>
    <dgm:pt modelId="{57273FF1-9A92-46D2-8E17-323B8310C6F0}" type="doc">
      <dgm:prSet loTypeId="urn:microsoft.com/office/officeart/2005/8/layout/radial4" loCatId="relationship" qsTypeId="urn:microsoft.com/office/officeart/2005/8/quickstyle/simple1" qsCatId="simple" csTypeId="urn:microsoft.com/office/officeart/2005/8/colors/accent6_1" csCatId="accent6" phldr="true"/>
      <dgm:spPr/>
      <dgm:t>
        <a:bodyPr/>
        <a:lstStyle/>
        <a:p>
          <a:endParaRPr lang="cs-CZ"/>
        </a:p>
      </dgm:t>
    </dgm:pt>
    <dgm:pt modelId="{49AB9478-1001-4F2B-9E1E-E8C79F6A4F00}">
      <dgm:prSet phldrT="[Text]" custT="true"/>
      <dgm:spPr>
        <a:xfrm>
          <a:off x="1171678" y="1012321"/>
          <a:ext cx="849422" cy="849422"/>
        </a:xfrm>
        <a:solidFill>
          <a:sysClr val="window" lastClr="FFFFFF"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70AD47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 algn="ctr">
            <a:buNone/>
          </a:pPr>
          <a:r>
            <a:rPr lang="cs-CZ" sz="16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Kontext komunity</a:t>
          </a:r>
        </a:p>
      </dgm:t>
    </dgm:pt>
    <dgm:pt modelId="{575F5151-6625-4DE8-8E1A-17452FAC8267}" type="parTrans" cxnId="{FEE8615A-5F98-4C7B-956C-37C3C8FA0019}">
      <dgm:prSet/>
      <dgm:spPr/>
      <dgm:t>
        <a:bodyPr/>
        <a:lstStyle/>
        <a:p>
          <a:pPr algn="ctr"/>
          <a:endParaRPr lang="cs-CZ"/>
        </a:p>
      </dgm:t>
    </dgm:pt>
    <dgm:pt modelId="{54387A65-A2D4-42B1-A19C-ED4C3283638D}" type="sibTrans" cxnId="{FEE8615A-5F98-4C7B-956C-37C3C8FA0019}">
      <dgm:prSet/>
      <dgm:spPr/>
      <dgm:t>
        <a:bodyPr/>
        <a:lstStyle/>
        <a:p>
          <a:pPr algn="ctr"/>
          <a:endParaRPr lang="cs-CZ"/>
        </a:p>
      </dgm:t>
    </dgm:pt>
    <dgm:pt modelId="{2F477C51-108C-4426-9856-E40D54729A8C}">
      <dgm:prSet phldrT="[Text]" custT="true"/>
      <dgm:spPr>
        <a:xfrm>
          <a:off x="280754" y="475551"/>
          <a:ext cx="806951" cy="645561"/>
        </a:xfrm>
        <a:solidFill>
          <a:sysClr val="window" lastClr="FFFFFF"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70AD47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 algn="ctr">
            <a:buNone/>
          </a:pPr>
          <a:r>
            <a:rPr lang="cs-CZ" sz="16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Rozhovor, dotazník</a:t>
          </a:r>
        </a:p>
      </dgm:t>
    </dgm:pt>
    <dgm:pt modelId="{AB652C18-D3D4-49F6-A95A-B1D88DDE867B}" type="parTrans" cxnId="{2607141D-F6B3-4530-82DB-D4E734943435}">
      <dgm:prSet/>
      <dgm:spPr>
        <a:xfrm rot="12900000">
          <a:off x="625369" y="863972"/>
          <a:ext cx="650943" cy="242085"/>
        </a:xfrm>
        <a:solidFill>
          <a:srgbClr val="70AD47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pPr algn="ctr"/>
          <a:endParaRPr lang="cs-CZ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62353DD-6C9E-462E-B305-14E54093D6B5}" type="sibTrans" cxnId="{2607141D-F6B3-4530-82DB-D4E734943435}">
      <dgm:prSet/>
      <dgm:spPr/>
      <dgm:t>
        <a:bodyPr/>
        <a:lstStyle/>
        <a:p>
          <a:pPr algn="ctr"/>
          <a:endParaRPr lang="cs-CZ"/>
        </a:p>
      </dgm:t>
    </dgm:pt>
    <dgm:pt modelId="{434FE82E-E2ED-4A1C-8E88-42E5B53552F1}">
      <dgm:prSet phldrT="[Text]" custT="true"/>
      <dgm:spPr>
        <a:xfrm>
          <a:off x="1192914" y="710"/>
          <a:ext cx="806951" cy="645561"/>
        </a:xfrm>
        <a:solidFill>
          <a:sysClr val="window" lastClr="FFFFFF"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70AD47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 algn="ctr">
            <a:buNone/>
          </a:pPr>
          <a:r>
            <a:rPr lang="cs-CZ" sz="16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Pozorování</a:t>
          </a:r>
        </a:p>
      </dgm:t>
    </dgm:pt>
    <dgm:pt modelId="{5A168A6B-2CB0-4AFA-B480-20CBBB830D5A}" type="parTrans" cxnId="{A3D22F1C-D2A7-4ED7-AE9B-F687FBB46015}">
      <dgm:prSet/>
      <dgm:spPr>
        <a:xfrm rot="16200000">
          <a:off x="1270918" y="527920"/>
          <a:ext cx="650943" cy="242085"/>
        </a:xfrm>
        <a:solidFill>
          <a:srgbClr val="70AD47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pPr algn="ctr"/>
          <a:endParaRPr lang="cs-CZ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B292D5C-29EE-4CA6-AB4E-BE7F7DAE9E52}" type="sibTrans" cxnId="{A3D22F1C-D2A7-4ED7-AE9B-F687FBB46015}">
      <dgm:prSet/>
      <dgm:spPr/>
      <dgm:t>
        <a:bodyPr/>
        <a:lstStyle/>
        <a:p>
          <a:pPr algn="ctr"/>
          <a:endParaRPr lang="cs-CZ"/>
        </a:p>
      </dgm:t>
    </dgm:pt>
    <dgm:pt modelId="{F0092D5A-7C00-4CC5-8D20-3865BE45AE7A}">
      <dgm:prSet phldrT="[Text]" custT="true"/>
      <dgm:spPr>
        <a:xfrm>
          <a:off x="2105073" y="475551"/>
          <a:ext cx="806951" cy="645561"/>
        </a:xfrm>
        <a:solidFill>
          <a:sysClr val="window" lastClr="FFFFFF"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70AD47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 algn="ctr">
            <a:buNone/>
          </a:pPr>
          <a:r>
            <a:rPr lang="cs-CZ" sz="16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Analýza dokumentů</a:t>
          </a:r>
        </a:p>
      </dgm:t>
    </dgm:pt>
    <dgm:pt modelId="{0489AFDB-CFA9-4B68-9239-3515FC810553}" type="parTrans" cxnId="{6DA73802-09BE-4180-96F8-5C9E1BC1D4EC}">
      <dgm:prSet/>
      <dgm:spPr>
        <a:xfrm rot="19500000">
          <a:off x="1916466" y="863972"/>
          <a:ext cx="650943" cy="242085"/>
        </a:xfrm>
        <a:solidFill>
          <a:srgbClr val="70AD47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pPr algn="ctr"/>
          <a:endParaRPr lang="cs-CZ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17B2399-D348-4940-8C77-1F0A5CA4F746}" type="sibTrans" cxnId="{6DA73802-09BE-4180-96F8-5C9E1BC1D4EC}">
      <dgm:prSet/>
      <dgm:spPr/>
      <dgm:t>
        <a:bodyPr/>
        <a:lstStyle/>
        <a:p>
          <a:pPr algn="ctr"/>
          <a:endParaRPr lang="cs-CZ"/>
        </a:p>
      </dgm:t>
    </dgm:pt>
    <dgm:pt modelId="{1F0C2D92-D44F-4828-8E34-8CE2BD5EF74E}" type="pres">
      <dgm:prSet presAssocID="{57273FF1-9A92-46D2-8E17-323B8310C6F0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68E21CC3-8394-4871-8E8E-21D42AD0749E}" type="pres">
      <dgm:prSet presAssocID="{49AB9478-1001-4F2B-9E1E-E8C79F6A4F00}" presName="centerShape" presStyleLbl="node0" presStyleIdx="0" presStyleCnt="1"/>
      <dgm:spPr>
        <a:prstGeom prst="ellipse">
          <a:avLst/>
        </a:prstGeom>
      </dgm:spPr>
    </dgm:pt>
    <dgm:pt modelId="{B21F5BE6-36B3-4150-A05F-6935E3EBBDCF}" type="pres">
      <dgm:prSet presAssocID="{AB652C18-D3D4-49F6-A95A-B1D88DDE867B}" presName="parTrans" presStyleLbl="bgSibTrans2D1" presStyleIdx="0" presStyleCnt="3"/>
      <dgm:spPr>
        <a:prstGeom prst="leftArrow">
          <a:avLst>
            <a:gd name="adj1" fmla="val 60000"/>
            <a:gd name="adj2" fmla="val 50000"/>
          </a:avLst>
        </a:prstGeom>
      </dgm:spPr>
    </dgm:pt>
    <dgm:pt modelId="{CBF58B3A-FBA8-4D4C-8484-BA60589513FD}" type="pres">
      <dgm:prSet presAssocID="{2F477C51-108C-4426-9856-E40D54729A8C}" presName="node" presStyleLbl="node1" presStyleIdx="0" presStyleCnt="3">
        <dgm:presLayoutVars>
          <dgm:bulletEnabled val="true"/>
        </dgm:presLayoutVars>
      </dgm:prSet>
      <dgm:spPr>
        <a:prstGeom prst="roundRect">
          <a:avLst>
            <a:gd name="adj" fmla="val 10000"/>
          </a:avLst>
        </a:prstGeom>
      </dgm:spPr>
    </dgm:pt>
    <dgm:pt modelId="{421B6BC2-5D2B-4621-8D93-F0F89C5F8277}" type="pres">
      <dgm:prSet presAssocID="{5A168A6B-2CB0-4AFA-B480-20CBBB830D5A}" presName="parTrans" presStyleLbl="bgSibTrans2D1" presStyleIdx="1" presStyleCnt="3"/>
      <dgm:spPr>
        <a:prstGeom prst="leftArrow">
          <a:avLst>
            <a:gd name="adj1" fmla="val 60000"/>
            <a:gd name="adj2" fmla="val 50000"/>
          </a:avLst>
        </a:prstGeom>
      </dgm:spPr>
    </dgm:pt>
    <dgm:pt modelId="{FAD23128-AD28-49AB-B8FF-8F60F1338E28}" type="pres">
      <dgm:prSet presAssocID="{434FE82E-E2ED-4A1C-8E88-42E5B53552F1}" presName="node" presStyleLbl="node1" presStyleIdx="1" presStyleCnt="3">
        <dgm:presLayoutVars>
          <dgm:bulletEnabled val="true"/>
        </dgm:presLayoutVars>
      </dgm:prSet>
      <dgm:spPr>
        <a:prstGeom prst="roundRect">
          <a:avLst>
            <a:gd name="adj" fmla="val 10000"/>
          </a:avLst>
        </a:prstGeom>
      </dgm:spPr>
    </dgm:pt>
    <dgm:pt modelId="{AF7DC5D7-CA4F-469C-888F-18BF14EF76CA}" type="pres">
      <dgm:prSet presAssocID="{0489AFDB-CFA9-4B68-9239-3515FC810553}" presName="parTrans" presStyleLbl="bgSibTrans2D1" presStyleIdx="2" presStyleCnt="3"/>
      <dgm:spPr>
        <a:prstGeom prst="leftArrow">
          <a:avLst>
            <a:gd name="adj1" fmla="val 60000"/>
            <a:gd name="adj2" fmla="val 50000"/>
          </a:avLst>
        </a:prstGeom>
      </dgm:spPr>
    </dgm:pt>
    <dgm:pt modelId="{28217F6D-FFB0-4E4A-8BAA-E514EAB1C42F}" type="pres">
      <dgm:prSet presAssocID="{F0092D5A-7C00-4CC5-8D20-3865BE45AE7A}" presName="node" presStyleLbl="node1" presStyleIdx="2" presStyleCnt="3">
        <dgm:presLayoutVars>
          <dgm:bulletEnabled val="true"/>
        </dgm:presLayoutVars>
      </dgm:prSet>
      <dgm:spPr>
        <a:prstGeom prst="roundRect">
          <a:avLst>
            <a:gd name="adj" fmla="val 10000"/>
          </a:avLst>
        </a:prstGeom>
      </dgm:spPr>
    </dgm:pt>
  </dgm:ptLst>
  <dgm:cxnLst>
    <dgm:cxn modelId="{6DA73802-09BE-4180-96F8-5C9E1BC1D4EC}" srcId="{49AB9478-1001-4F2B-9E1E-E8C79F6A4F00}" destId="{F0092D5A-7C00-4CC5-8D20-3865BE45AE7A}" srcOrd="2" destOrd="0" parTransId="{0489AFDB-CFA9-4B68-9239-3515FC810553}" sibTransId="{217B2399-D348-4940-8C77-1F0A5CA4F746}"/>
    <dgm:cxn modelId="{6FB0990C-984B-4AE9-A2E5-487F99B65795}" type="presOf" srcId="{57273FF1-9A92-46D2-8E17-323B8310C6F0}" destId="{1F0C2D92-D44F-4828-8E34-8CE2BD5EF74E}" srcOrd="0" destOrd="0" presId="urn:microsoft.com/office/officeart/2005/8/layout/radial4"/>
    <dgm:cxn modelId="{D401481B-B0D3-4D6F-8D35-61672985ECCF}" type="presOf" srcId="{AB652C18-D3D4-49F6-A95A-B1D88DDE867B}" destId="{B21F5BE6-36B3-4150-A05F-6935E3EBBDCF}" srcOrd="0" destOrd="0" presId="urn:microsoft.com/office/officeart/2005/8/layout/radial4"/>
    <dgm:cxn modelId="{A3D22F1C-D2A7-4ED7-AE9B-F687FBB46015}" srcId="{49AB9478-1001-4F2B-9E1E-E8C79F6A4F00}" destId="{434FE82E-E2ED-4A1C-8E88-42E5B53552F1}" srcOrd="1" destOrd="0" parTransId="{5A168A6B-2CB0-4AFA-B480-20CBBB830D5A}" sibTransId="{DB292D5C-29EE-4CA6-AB4E-BE7F7DAE9E52}"/>
    <dgm:cxn modelId="{2607141D-F6B3-4530-82DB-D4E734943435}" srcId="{49AB9478-1001-4F2B-9E1E-E8C79F6A4F00}" destId="{2F477C51-108C-4426-9856-E40D54729A8C}" srcOrd="0" destOrd="0" parTransId="{AB652C18-D3D4-49F6-A95A-B1D88DDE867B}" sibTransId="{E62353DD-6C9E-462E-B305-14E54093D6B5}"/>
    <dgm:cxn modelId="{CB2A162E-E06F-443D-B73F-3D5789A89F81}" type="presOf" srcId="{5A168A6B-2CB0-4AFA-B480-20CBBB830D5A}" destId="{421B6BC2-5D2B-4621-8D93-F0F89C5F8277}" srcOrd="0" destOrd="0" presId="urn:microsoft.com/office/officeart/2005/8/layout/radial4"/>
    <dgm:cxn modelId="{A11C892E-D3EF-4D18-A1D5-7DF6A8CF87AB}" type="presOf" srcId="{F0092D5A-7C00-4CC5-8D20-3865BE45AE7A}" destId="{28217F6D-FFB0-4E4A-8BAA-E514EAB1C42F}" srcOrd="0" destOrd="0" presId="urn:microsoft.com/office/officeart/2005/8/layout/radial4"/>
    <dgm:cxn modelId="{844DCB3B-2B27-43D8-A897-A7CFAED48CCF}" type="presOf" srcId="{434FE82E-E2ED-4A1C-8E88-42E5B53552F1}" destId="{FAD23128-AD28-49AB-B8FF-8F60F1338E28}" srcOrd="0" destOrd="0" presId="urn:microsoft.com/office/officeart/2005/8/layout/radial4"/>
    <dgm:cxn modelId="{3CEBE55D-464A-4145-8774-FDE890A109F8}" type="presOf" srcId="{2F477C51-108C-4426-9856-E40D54729A8C}" destId="{CBF58B3A-FBA8-4D4C-8484-BA60589513FD}" srcOrd="0" destOrd="0" presId="urn:microsoft.com/office/officeart/2005/8/layout/radial4"/>
    <dgm:cxn modelId="{FEE8615A-5F98-4C7B-956C-37C3C8FA0019}" srcId="{57273FF1-9A92-46D2-8E17-323B8310C6F0}" destId="{49AB9478-1001-4F2B-9E1E-E8C79F6A4F00}" srcOrd="0" destOrd="0" parTransId="{575F5151-6625-4DE8-8E1A-17452FAC8267}" sibTransId="{54387A65-A2D4-42B1-A19C-ED4C3283638D}"/>
    <dgm:cxn modelId="{2BAC8F87-37B1-4B70-8414-1280FB36726C}" type="presOf" srcId="{0489AFDB-CFA9-4B68-9239-3515FC810553}" destId="{AF7DC5D7-CA4F-469C-888F-18BF14EF76CA}" srcOrd="0" destOrd="0" presId="urn:microsoft.com/office/officeart/2005/8/layout/radial4"/>
    <dgm:cxn modelId="{F3DEB0AE-5AD9-4BE5-A2D6-1503452089AA}" type="presOf" srcId="{49AB9478-1001-4F2B-9E1E-E8C79F6A4F00}" destId="{68E21CC3-8394-4871-8E8E-21D42AD0749E}" srcOrd="0" destOrd="0" presId="urn:microsoft.com/office/officeart/2005/8/layout/radial4"/>
    <dgm:cxn modelId="{1F14AF57-E8BE-4E3E-BD24-6D54F40590D3}" type="presParOf" srcId="{1F0C2D92-D44F-4828-8E34-8CE2BD5EF74E}" destId="{68E21CC3-8394-4871-8E8E-21D42AD0749E}" srcOrd="0" destOrd="0" presId="urn:microsoft.com/office/officeart/2005/8/layout/radial4"/>
    <dgm:cxn modelId="{10C7FE64-740B-4FF5-8898-4D6C0E7EC0CE}" type="presParOf" srcId="{1F0C2D92-D44F-4828-8E34-8CE2BD5EF74E}" destId="{B21F5BE6-36B3-4150-A05F-6935E3EBBDCF}" srcOrd="1" destOrd="0" presId="urn:microsoft.com/office/officeart/2005/8/layout/radial4"/>
    <dgm:cxn modelId="{2B6FEF4C-E2A0-4F74-B8E0-5211F2D0087D}" type="presParOf" srcId="{1F0C2D92-D44F-4828-8E34-8CE2BD5EF74E}" destId="{CBF58B3A-FBA8-4D4C-8484-BA60589513FD}" srcOrd="2" destOrd="0" presId="urn:microsoft.com/office/officeart/2005/8/layout/radial4"/>
    <dgm:cxn modelId="{124F54A1-123E-4472-BD01-921A59174728}" type="presParOf" srcId="{1F0C2D92-D44F-4828-8E34-8CE2BD5EF74E}" destId="{421B6BC2-5D2B-4621-8D93-F0F89C5F8277}" srcOrd="3" destOrd="0" presId="urn:microsoft.com/office/officeart/2005/8/layout/radial4"/>
    <dgm:cxn modelId="{2C5A1D70-2DF0-4A83-B084-D77980328D42}" type="presParOf" srcId="{1F0C2D92-D44F-4828-8E34-8CE2BD5EF74E}" destId="{FAD23128-AD28-49AB-B8FF-8F60F1338E28}" srcOrd="4" destOrd="0" presId="urn:microsoft.com/office/officeart/2005/8/layout/radial4"/>
    <dgm:cxn modelId="{75D58932-692B-4D17-AF76-45D04025B28F}" type="presParOf" srcId="{1F0C2D92-D44F-4828-8E34-8CE2BD5EF74E}" destId="{AF7DC5D7-CA4F-469C-888F-18BF14EF76CA}" srcOrd="5" destOrd="0" presId="urn:microsoft.com/office/officeart/2005/8/layout/radial4"/>
    <dgm:cxn modelId="{43875038-5EB9-4745-A1AA-70914A5E1E3B}" type="presParOf" srcId="{1F0C2D92-D44F-4828-8E34-8CE2BD5EF74E}" destId="{28217F6D-FFB0-4E4A-8BAA-E514EAB1C42F}" srcOrd="6" destOrd="0" presId="urn:microsoft.com/office/officeart/2005/8/layout/radial4"/>
  </dgm:cxnLst>
  <dgm:bg/>
  <dgm:whole/>
  <dgm:extLst>
    <a:ext uri="http://schemas.microsoft.com/office/drawing/2008/diagram">
      <dsp:dataModelExt relId="rId6" minVer="http://schemas.openxmlformats.org/drawingml/2006/diagram"/>
    </a:ext>
  </dgm:extLst>
</dgm:dataModel>
</file>

<file path=ppt/diagrams/data2.xml><?xml version="1.0" encoding="utf-8"?>
<dgm:dataModel xmlns:w="http://schemas.openxmlformats.org/wordprocessingml/2006/main" xmlns:m="http://schemas.openxmlformats.org/officeDocument/2006/math" xmlns:w14="http://schemas.microsoft.com/office/word/2010/wordml" xmlns:r="http://schemas.openxmlformats.org/officeDocument/2006/relationships" xmlns:wp="http://schemas.openxmlformats.org/drawingml/2006/wordprocessingDrawing" xmlns:a="http://schemas.openxmlformats.org/drawingml/2006/main" xmlns:wp14="http://schemas.microsoft.com/office/word/2010/wordprocessingDrawing" xmlns:w15="http://schemas.microsoft.com/office/word/2012/wordml" xmlns:mc="http://schemas.openxmlformats.org/markup-compatibility/2006" xmlns:sl="http://schemas.openxmlformats.org/schemaLibrary/2006/main" xmlns:wne="http://schemas.microsoft.com/office/word/2006/wordml" xmlns:c="http://schemas.openxmlformats.org/drawingml/2006/chart" xmlns:cdr="http://schemas.openxmlformats.org/drawingml/2006/chartDrawing" xmlns:c14="http://schemas.microsoft.com/office/drawing/2007/8/2/chart" xmlns:dgm="http://schemas.openxmlformats.org/drawingml/2006/diagram" xmlns:pic="http://schemas.openxmlformats.org/drawingml/2006/picture" xmlns:xdr="http://schemas.openxmlformats.org/drawingml/2006/spreadsheetDrawing" xmlns:dsp="http://schemas.microsoft.com/office/drawing/2008/diagram" xmlns:xvml="urn:schemas-microsoft-com:office:excel" xmlns:o="urn:schemas-microsoft-com:office:office" xmlns:v="urn:schemas-microsoft-com:vml" xmlns:w10="urn:schemas-microsoft-com:office:word" xmlns:pvml="urn:schemas-microsoft-com:office:powerpoint" xmlns:cppr="http://schemas.microsoft.com/office/2006/coverPageProps" xmlns:odx="http://opendope.org/xpaths" xmlns:odc="http://opendope.org/conditions" xmlns:odq="http://opendope.org/questions" xmlns:oda="http://opendope.org/answers" xmlns:odi="http://opendope.org/components" xmlns:odgm="http://opendope.org/SmartArt/DataHierarchy" xmlns:b="http://schemas.openxmlformats.org/officeDocument/2006/bibliography" xmlns:wps="http://schemas.microsoft.com/office/word/2010/wordprocessingShape" xmlns:w16se="http://schemas.microsoft.com/office/word/2015/wordml/symex" xmlns:w16cid="http://schemas.microsoft.com/office/word/2016/wordml/cid" xmlns:wetp="http://schemas.microsoft.com/office/webextensions/taskpanes/2010/11" xmlns:we="http://schemas.microsoft.com/office/webextensions/webextension/2010/11" xmlns:comp="http://schemas.openxmlformats.org/drawingml/2006/compatibility" xmlns:lc="http://schemas.openxmlformats.org/drawingml/2006/lockedCanvas">
  <dgm:ptLst>
    <dgm:pt modelId="{C6CFF1DE-1082-431B-A7CA-BACC5C84CBCB}" type="doc">
      <dgm:prSet loTypeId="urn:microsoft.com/office/officeart/2005/8/layout/vProcess5" loCatId="process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CE84FF88-2377-4653-AC7A-E9CC37B48EA7}">
      <dgm:prSet custT="true"/>
      <dgm:spPr/>
      <dgm:t>
        <a:bodyPr/>
        <a:lstStyle/>
        <a:p>
          <a:r>
            <a:rPr lang="en-US" sz="1800" dirty="false" err="true"/>
            <a:t>personální</a:t>
          </a:r>
          <a:r>
            <a:rPr lang="en-US" sz="1800" dirty="false"/>
            <a:t> </a:t>
          </a:r>
          <a:r>
            <a:rPr lang="en-US" sz="1800" dirty="false" err="true"/>
            <a:t>zabezpečení</a:t>
          </a:r>
          <a:r>
            <a:rPr lang="en-US" sz="1800" dirty="false"/>
            <a:t> (</a:t>
          </a:r>
          <a:r>
            <a:rPr lang="en-US" sz="1800" dirty="false" err="true"/>
            <a:t>koho</a:t>
          </a:r>
          <a:r>
            <a:rPr lang="en-US" sz="1800" dirty="false"/>
            <a:t> </a:t>
          </a:r>
          <a:r>
            <a:rPr lang="en-US" sz="1800" dirty="false" err="true"/>
            <a:t>oslovíme</a:t>
          </a:r>
          <a:r>
            <a:rPr lang="en-US" sz="1800" dirty="false"/>
            <a:t>, </a:t>
          </a:r>
          <a:r>
            <a:rPr lang="en-US" sz="1800" dirty="false" err="true"/>
            <a:t>kdo</a:t>
          </a:r>
          <a:r>
            <a:rPr lang="en-US" sz="1800" dirty="false"/>
            <a:t> co </a:t>
          </a:r>
          <a:r>
            <a:rPr lang="en-US" sz="1800" dirty="false" err="true"/>
            <a:t>udělá</a:t>
          </a:r>
          <a:r>
            <a:rPr lang="en-US" sz="1800" dirty="false"/>
            <a:t>),</a:t>
          </a:r>
        </a:p>
      </dgm:t>
    </dgm:pt>
    <dgm:pt modelId="{5F053AD2-2E1E-4871-AD1F-ACA6CBDCE74F}" type="parTrans" cxnId="{3A4B7130-7347-4D22-8042-64E0BE84B17A}">
      <dgm:prSet/>
      <dgm:spPr/>
      <dgm:t>
        <a:bodyPr/>
        <a:lstStyle/>
        <a:p>
          <a:endParaRPr lang="en-US"/>
        </a:p>
      </dgm:t>
    </dgm:pt>
    <dgm:pt modelId="{CD14DF8F-9852-4ABF-94DE-476FACF3DC4B}" type="sibTrans" cxnId="{3A4B7130-7347-4D22-8042-64E0BE84B17A}">
      <dgm:prSet custT="true"/>
      <dgm:spPr/>
      <dgm:t>
        <a:bodyPr/>
        <a:lstStyle/>
        <a:p>
          <a:endParaRPr lang="en-US" sz="2000"/>
        </a:p>
      </dgm:t>
    </dgm:pt>
    <dgm:pt modelId="{9935A7E5-C2EA-49F6-A58F-BB9896946400}">
      <dgm:prSet custT="true"/>
      <dgm:spPr/>
      <dgm:t>
        <a:bodyPr/>
        <a:lstStyle/>
        <a:p>
          <a:r>
            <a:rPr lang="en-US" sz="1800"/>
            <a:t>•	finanční náklady (kolik co bude stát a jak se to bude financovat),</a:t>
          </a:r>
        </a:p>
      </dgm:t>
    </dgm:pt>
    <dgm:pt modelId="{A3FFBC90-44DD-432C-8A88-BA747FEFF976}" type="parTrans" cxnId="{D888A17D-7B22-4DB1-B1E9-0C1FAD055EB1}">
      <dgm:prSet/>
      <dgm:spPr/>
      <dgm:t>
        <a:bodyPr/>
        <a:lstStyle/>
        <a:p>
          <a:endParaRPr lang="en-US"/>
        </a:p>
      </dgm:t>
    </dgm:pt>
    <dgm:pt modelId="{33F4B1EA-09B4-4F58-A654-434910AE36DB}" type="sibTrans" cxnId="{D888A17D-7B22-4DB1-B1E9-0C1FAD055EB1}">
      <dgm:prSet custT="true"/>
      <dgm:spPr/>
      <dgm:t>
        <a:bodyPr/>
        <a:lstStyle/>
        <a:p>
          <a:endParaRPr lang="en-US" sz="2000"/>
        </a:p>
      </dgm:t>
    </dgm:pt>
    <dgm:pt modelId="{D24877BF-C159-4A28-AD2E-8BD2E89DA1EF}">
      <dgm:prSet custT="true"/>
      <dgm:spPr/>
      <dgm:t>
        <a:bodyPr/>
        <a:lstStyle/>
        <a:p>
          <a:r>
            <a:rPr lang="en-US" sz="1800"/>
            <a:t>•	materiální potřeby (co budeme k realizaci potřebovat za vybavení),</a:t>
          </a:r>
        </a:p>
      </dgm:t>
    </dgm:pt>
    <dgm:pt modelId="{FC8DF62C-8637-42B4-96BA-3D3B3B9DE7B8}" type="parTrans" cxnId="{1465D936-9244-43E4-BB91-5AD76B0744BA}">
      <dgm:prSet/>
      <dgm:spPr/>
      <dgm:t>
        <a:bodyPr/>
        <a:lstStyle/>
        <a:p>
          <a:endParaRPr lang="en-US"/>
        </a:p>
      </dgm:t>
    </dgm:pt>
    <dgm:pt modelId="{230DD0A6-D061-441F-B8D7-6CE61258E497}" type="sibTrans" cxnId="{1465D936-9244-43E4-BB91-5AD76B0744BA}">
      <dgm:prSet custT="true"/>
      <dgm:spPr/>
      <dgm:t>
        <a:bodyPr/>
        <a:lstStyle/>
        <a:p>
          <a:endParaRPr lang="en-US" sz="2000"/>
        </a:p>
      </dgm:t>
    </dgm:pt>
    <dgm:pt modelId="{92B11A16-CFE1-4222-A1AB-47D196006BEF}">
      <dgm:prSet custT="true"/>
      <dgm:spPr/>
      <dgm:t>
        <a:bodyPr/>
        <a:lstStyle/>
        <a:p>
          <a:r>
            <a:rPr lang="en-US" sz="1800"/>
            <a:t>•	postup řešení (popis jednotlivých aktivit/kroků a jejich časových harmonogram),</a:t>
          </a:r>
        </a:p>
      </dgm:t>
    </dgm:pt>
    <dgm:pt modelId="{6398C9A8-01CE-422C-8A64-4A2CA78EAE9B}" type="parTrans" cxnId="{54A3598C-CE64-41EE-8905-F7600D6075B2}">
      <dgm:prSet/>
      <dgm:spPr/>
      <dgm:t>
        <a:bodyPr/>
        <a:lstStyle/>
        <a:p>
          <a:endParaRPr lang="en-US"/>
        </a:p>
      </dgm:t>
    </dgm:pt>
    <dgm:pt modelId="{B8830C6F-6E79-463A-89DC-FBFA90E0177C}" type="sibTrans" cxnId="{54A3598C-CE64-41EE-8905-F7600D6075B2}">
      <dgm:prSet custT="true"/>
      <dgm:spPr/>
      <dgm:t>
        <a:bodyPr/>
        <a:lstStyle/>
        <a:p>
          <a:endParaRPr lang="en-US" sz="2000"/>
        </a:p>
      </dgm:t>
    </dgm:pt>
    <dgm:pt modelId="{E92939CF-9E3C-4945-BC47-223F2A4A676B}">
      <dgm:prSet custT="true"/>
      <dgm:spPr/>
      <dgm:t>
        <a:bodyPr/>
        <a:lstStyle/>
        <a:p>
          <a:r>
            <a:rPr lang="en-US" sz="1800"/>
            <a:t>•	identifikace možných rizik (co a jak může negativně ovlivnit realizaci tématu).</a:t>
          </a:r>
        </a:p>
      </dgm:t>
    </dgm:pt>
    <dgm:pt modelId="{A7FC6439-2068-4A05-9A1C-F45905FA901A}" type="parTrans" cxnId="{E8CA7CE9-9E0D-46B6-8E78-5BAE8A63F5CC}">
      <dgm:prSet/>
      <dgm:spPr/>
      <dgm:t>
        <a:bodyPr/>
        <a:lstStyle/>
        <a:p>
          <a:endParaRPr lang="en-US"/>
        </a:p>
      </dgm:t>
    </dgm:pt>
    <dgm:pt modelId="{5BB6A60B-92FD-4B48-B8DD-6C45256FD96A}" type="sibTrans" cxnId="{E8CA7CE9-9E0D-46B6-8E78-5BAE8A63F5CC}">
      <dgm:prSet/>
      <dgm:spPr/>
      <dgm:t>
        <a:bodyPr/>
        <a:lstStyle/>
        <a:p>
          <a:endParaRPr lang="en-US"/>
        </a:p>
      </dgm:t>
    </dgm:pt>
    <dgm:pt modelId="{69D8F795-6DFB-44D0-80AC-22E5F5CB5D45}" type="pres">
      <dgm:prSet presAssocID="{C6CFF1DE-1082-431B-A7CA-BACC5C84CBCB}" presName="outerComposite" presStyleCnt="0">
        <dgm:presLayoutVars>
          <dgm:chMax val="5"/>
          <dgm:dir/>
          <dgm:resizeHandles val="exact"/>
        </dgm:presLayoutVars>
      </dgm:prSet>
      <dgm:spPr/>
    </dgm:pt>
    <dgm:pt modelId="{D44D1042-41EE-4E66-BAC6-5CDE8381CC7B}" type="pres">
      <dgm:prSet presAssocID="{C6CFF1DE-1082-431B-A7CA-BACC5C84CBCB}" presName="dummyMaxCanvas" presStyleCnt="0">
        <dgm:presLayoutVars/>
      </dgm:prSet>
      <dgm:spPr/>
    </dgm:pt>
    <dgm:pt modelId="{D5717C17-A7CE-4E27-A6B2-71CAA92704B4}" type="pres">
      <dgm:prSet presAssocID="{C6CFF1DE-1082-431B-A7CA-BACC5C84CBCB}" presName="FiveNodes_1" presStyleLbl="node1" presStyleIdx="0" presStyleCnt="5" custLinFactNeighborX="707" custLinFactNeighborY="-57286">
        <dgm:presLayoutVars>
          <dgm:bulletEnabled val="true"/>
        </dgm:presLayoutVars>
      </dgm:prSet>
      <dgm:spPr/>
    </dgm:pt>
    <dgm:pt modelId="{3E7EF4F6-093C-462B-A359-BB11FD256FF4}" type="pres">
      <dgm:prSet presAssocID="{C6CFF1DE-1082-431B-A7CA-BACC5C84CBCB}" presName="FiveNodes_2" presStyleLbl="node1" presStyleIdx="1" presStyleCnt="5">
        <dgm:presLayoutVars>
          <dgm:bulletEnabled val="true"/>
        </dgm:presLayoutVars>
      </dgm:prSet>
      <dgm:spPr/>
    </dgm:pt>
    <dgm:pt modelId="{30A7927B-BAE6-4B29-BE7E-0B0BF1935EA0}" type="pres">
      <dgm:prSet presAssocID="{C6CFF1DE-1082-431B-A7CA-BACC5C84CBCB}" presName="FiveNodes_3" presStyleLbl="node1" presStyleIdx="2" presStyleCnt="5">
        <dgm:presLayoutVars>
          <dgm:bulletEnabled val="true"/>
        </dgm:presLayoutVars>
      </dgm:prSet>
      <dgm:spPr/>
    </dgm:pt>
    <dgm:pt modelId="{92A75203-46F2-4F76-8266-C9288BF48963}" type="pres">
      <dgm:prSet presAssocID="{C6CFF1DE-1082-431B-A7CA-BACC5C84CBCB}" presName="FiveNodes_4" presStyleLbl="node1" presStyleIdx="3" presStyleCnt="5">
        <dgm:presLayoutVars>
          <dgm:bulletEnabled val="true"/>
        </dgm:presLayoutVars>
      </dgm:prSet>
      <dgm:spPr/>
    </dgm:pt>
    <dgm:pt modelId="{49E21F3F-3E54-4AA1-8D4B-325E404F93EA}" type="pres">
      <dgm:prSet presAssocID="{C6CFF1DE-1082-431B-A7CA-BACC5C84CBCB}" presName="FiveNodes_5" presStyleLbl="node1" presStyleIdx="4" presStyleCnt="5">
        <dgm:presLayoutVars>
          <dgm:bulletEnabled val="true"/>
        </dgm:presLayoutVars>
      </dgm:prSet>
      <dgm:spPr/>
    </dgm:pt>
    <dgm:pt modelId="{F27912DA-0E73-4F31-849F-1B1ED259E646}" type="pres">
      <dgm:prSet presAssocID="{C6CFF1DE-1082-431B-A7CA-BACC5C84CBCB}" presName="FiveConn_1-2" presStyleLbl="fgAccFollowNode1" presStyleIdx="0" presStyleCnt="4">
        <dgm:presLayoutVars>
          <dgm:bulletEnabled val="true"/>
        </dgm:presLayoutVars>
      </dgm:prSet>
      <dgm:spPr/>
    </dgm:pt>
    <dgm:pt modelId="{3EE2A5A9-FA7E-4557-B6FA-DBC39A5CEF7D}" type="pres">
      <dgm:prSet presAssocID="{C6CFF1DE-1082-431B-A7CA-BACC5C84CBCB}" presName="FiveConn_2-3" presStyleLbl="fgAccFollowNode1" presStyleIdx="1" presStyleCnt="4">
        <dgm:presLayoutVars>
          <dgm:bulletEnabled val="true"/>
        </dgm:presLayoutVars>
      </dgm:prSet>
      <dgm:spPr/>
    </dgm:pt>
    <dgm:pt modelId="{5DEA7357-20D4-4237-BFBF-E33715F3B0A4}" type="pres">
      <dgm:prSet presAssocID="{C6CFF1DE-1082-431B-A7CA-BACC5C84CBCB}" presName="FiveConn_3-4" presStyleLbl="fgAccFollowNode1" presStyleIdx="2" presStyleCnt="4">
        <dgm:presLayoutVars>
          <dgm:bulletEnabled val="true"/>
        </dgm:presLayoutVars>
      </dgm:prSet>
      <dgm:spPr/>
    </dgm:pt>
    <dgm:pt modelId="{4A29738C-C6EE-4F01-BB69-68FC6C3244D8}" type="pres">
      <dgm:prSet presAssocID="{C6CFF1DE-1082-431B-A7CA-BACC5C84CBCB}" presName="FiveConn_4-5" presStyleLbl="fgAccFollowNode1" presStyleIdx="3" presStyleCnt="4">
        <dgm:presLayoutVars>
          <dgm:bulletEnabled val="true"/>
        </dgm:presLayoutVars>
      </dgm:prSet>
      <dgm:spPr/>
    </dgm:pt>
    <dgm:pt modelId="{65D4FD29-198C-4227-B53C-1374C58DC7EF}" type="pres">
      <dgm:prSet presAssocID="{C6CFF1DE-1082-431B-A7CA-BACC5C84CBCB}" presName="FiveNodes_1_text" presStyleLbl="node1" presStyleIdx="4" presStyleCnt="5">
        <dgm:presLayoutVars>
          <dgm:bulletEnabled val="true"/>
        </dgm:presLayoutVars>
      </dgm:prSet>
      <dgm:spPr/>
    </dgm:pt>
    <dgm:pt modelId="{8D966354-1092-414E-9A90-B9F5FA40BECB}" type="pres">
      <dgm:prSet presAssocID="{C6CFF1DE-1082-431B-A7CA-BACC5C84CBCB}" presName="FiveNodes_2_text" presStyleLbl="node1" presStyleIdx="4" presStyleCnt="5">
        <dgm:presLayoutVars>
          <dgm:bulletEnabled val="true"/>
        </dgm:presLayoutVars>
      </dgm:prSet>
      <dgm:spPr/>
    </dgm:pt>
    <dgm:pt modelId="{DEBDBCE3-4C65-46D3-81D2-65B5301D8F63}" type="pres">
      <dgm:prSet presAssocID="{C6CFF1DE-1082-431B-A7CA-BACC5C84CBCB}" presName="FiveNodes_3_text" presStyleLbl="node1" presStyleIdx="4" presStyleCnt="5">
        <dgm:presLayoutVars>
          <dgm:bulletEnabled val="true"/>
        </dgm:presLayoutVars>
      </dgm:prSet>
      <dgm:spPr/>
    </dgm:pt>
    <dgm:pt modelId="{72C9C1D7-D5A4-404D-B03F-56914703E61A}" type="pres">
      <dgm:prSet presAssocID="{C6CFF1DE-1082-431B-A7CA-BACC5C84CBCB}" presName="FiveNodes_4_text" presStyleLbl="node1" presStyleIdx="4" presStyleCnt="5">
        <dgm:presLayoutVars>
          <dgm:bulletEnabled val="true"/>
        </dgm:presLayoutVars>
      </dgm:prSet>
      <dgm:spPr/>
    </dgm:pt>
    <dgm:pt modelId="{D96D56FC-779C-4F6F-AA3E-04B969669E51}" type="pres">
      <dgm:prSet presAssocID="{C6CFF1DE-1082-431B-A7CA-BACC5C84CBCB}" presName="FiveNodes_5_text" presStyleLbl="node1" presStyleIdx="4" presStyleCnt="5">
        <dgm:presLayoutVars>
          <dgm:bulletEnabled val="true"/>
        </dgm:presLayoutVars>
      </dgm:prSet>
      <dgm:spPr/>
    </dgm:pt>
  </dgm:ptLst>
  <dgm:cxnLst>
    <dgm:cxn modelId="{3609A52A-7FF2-4E3B-B8EB-471A52DD0D36}" type="presOf" srcId="{CE84FF88-2377-4653-AC7A-E9CC37B48EA7}" destId="{D5717C17-A7CE-4E27-A6B2-71CAA92704B4}" srcOrd="0" destOrd="0" presId="urn:microsoft.com/office/officeart/2005/8/layout/vProcess5"/>
    <dgm:cxn modelId="{53D3FC2D-3B36-4AE2-8438-2DD784F8BB5A}" type="presOf" srcId="{CE84FF88-2377-4653-AC7A-E9CC37B48EA7}" destId="{65D4FD29-198C-4227-B53C-1374C58DC7EF}" srcOrd="1" destOrd="0" presId="urn:microsoft.com/office/officeart/2005/8/layout/vProcess5"/>
    <dgm:cxn modelId="{A78F0C2E-A17A-4F42-B724-D84E80C6896E}" type="presOf" srcId="{D24877BF-C159-4A28-AD2E-8BD2E89DA1EF}" destId="{DEBDBCE3-4C65-46D3-81D2-65B5301D8F63}" srcOrd="1" destOrd="0" presId="urn:microsoft.com/office/officeart/2005/8/layout/vProcess5"/>
    <dgm:cxn modelId="{3A4B7130-7347-4D22-8042-64E0BE84B17A}" srcId="{C6CFF1DE-1082-431B-A7CA-BACC5C84CBCB}" destId="{CE84FF88-2377-4653-AC7A-E9CC37B48EA7}" srcOrd="0" destOrd="0" parTransId="{5F053AD2-2E1E-4871-AD1F-ACA6CBDCE74F}" sibTransId="{CD14DF8F-9852-4ABF-94DE-476FACF3DC4B}"/>
    <dgm:cxn modelId="{1465D936-9244-43E4-BB91-5AD76B0744BA}" srcId="{C6CFF1DE-1082-431B-A7CA-BACC5C84CBCB}" destId="{D24877BF-C159-4A28-AD2E-8BD2E89DA1EF}" srcOrd="2" destOrd="0" parTransId="{FC8DF62C-8637-42B4-96BA-3D3B3B9DE7B8}" sibTransId="{230DD0A6-D061-441F-B8D7-6CE61258E497}"/>
    <dgm:cxn modelId="{E135F960-03C4-405D-B935-5620C550C0CC}" type="presOf" srcId="{92B11A16-CFE1-4222-A1AB-47D196006BEF}" destId="{72C9C1D7-D5A4-404D-B03F-56914703E61A}" srcOrd="1" destOrd="0" presId="urn:microsoft.com/office/officeart/2005/8/layout/vProcess5"/>
    <dgm:cxn modelId="{7996C54D-872B-4406-836A-D39F37E080D5}" type="presOf" srcId="{92B11A16-CFE1-4222-A1AB-47D196006BEF}" destId="{92A75203-46F2-4F76-8266-C9288BF48963}" srcOrd="0" destOrd="0" presId="urn:microsoft.com/office/officeart/2005/8/layout/vProcess5"/>
    <dgm:cxn modelId="{F1EA1758-575C-413D-937C-73D98E7BCFB0}" type="presOf" srcId="{9935A7E5-C2EA-49F6-A58F-BB9896946400}" destId="{3E7EF4F6-093C-462B-A359-BB11FD256FF4}" srcOrd="0" destOrd="0" presId="urn:microsoft.com/office/officeart/2005/8/layout/vProcess5"/>
    <dgm:cxn modelId="{F1895359-12D3-4CE8-A6FB-918D8EE202EE}" type="presOf" srcId="{C6CFF1DE-1082-431B-A7CA-BACC5C84CBCB}" destId="{69D8F795-6DFB-44D0-80AC-22E5F5CB5D45}" srcOrd="0" destOrd="0" presId="urn:microsoft.com/office/officeart/2005/8/layout/vProcess5"/>
    <dgm:cxn modelId="{D888A17D-7B22-4DB1-B1E9-0C1FAD055EB1}" srcId="{C6CFF1DE-1082-431B-A7CA-BACC5C84CBCB}" destId="{9935A7E5-C2EA-49F6-A58F-BB9896946400}" srcOrd="1" destOrd="0" parTransId="{A3FFBC90-44DD-432C-8A88-BA747FEFF976}" sibTransId="{33F4B1EA-09B4-4F58-A654-434910AE36DB}"/>
    <dgm:cxn modelId="{41EB9680-8002-4E3E-B54B-CB568AC73410}" type="presOf" srcId="{230DD0A6-D061-441F-B8D7-6CE61258E497}" destId="{5DEA7357-20D4-4237-BFBF-E33715F3B0A4}" srcOrd="0" destOrd="0" presId="urn:microsoft.com/office/officeart/2005/8/layout/vProcess5"/>
    <dgm:cxn modelId="{54A3598C-CE64-41EE-8905-F7600D6075B2}" srcId="{C6CFF1DE-1082-431B-A7CA-BACC5C84CBCB}" destId="{92B11A16-CFE1-4222-A1AB-47D196006BEF}" srcOrd="3" destOrd="0" parTransId="{6398C9A8-01CE-422C-8A64-4A2CA78EAE9B}" sibTransId="{B8830C6F-6E79-463A-89DC-FBFA90E0177C}"/>
    <dgm:cxn modelId="{048ECF96-B233-4B60-A710-AF1C5897C2DE}" type="presOf" srcId="{B8830C6F-6E79-463A-89DC-FBFA90E0177C}" destId="{4A29738C-C6EE-4F01-BB69-68FC6C3244D8}" srcOrd="0" destOrd="0" presId="urn:microsoft.com/office/officeart/2005/8/layout/vProcess5"/>
    <dgm:cxn modelId="{EC6F03CF-60A5-43B4-AD15-2CE3E2324A6F}" type="presOf" srcId="{D24877BF-C159-4A28-AD2E-8BD2E89DA1EF}" destId="{30A7927B-BAE6-4B29-BE7E-0B0BF1935EA0}" srcOrd="0" destOrd="0" presId="urn:microsoft.com/office/officeart/2005/8/layout/vProcess5"/>
    <dgm:cxn modelId="{872382D0-416F-4473-A470-0FA5CB5568D4}" type="presOf" srcId="{E92939CF-9E3C-4945-BC47-223F2A4A676B}" destId="{D96D56FC-779C-4F6F-AA3E-04B969669E51}" srcOrd="1" destOrd="0" presId="urn:microsoft.com/office/officeart/2005/8/layout/vProcess5"/>
    <dgm:cxn modelId="{40C3CCD0-0A9E-436C-8754-FBF7AE2E0FDE}" type="presOf" srcId="{33F4B1EA-09B4-4F58-A654-434910AE36DB}" destId="{3EE2A5A9-FA7E-4557-B6FA-DBC39A5CEF7D}" srcOrd="0" destOrd="0" presId="urn:microsoft.com/office/officeart/2005/8/layout/vProcess5"/>
    <dgm:cxn modelId="{1371DBE7-0F83-4C0B-90C5-225B001624A9}" type="presOf" srcId="{E92939CF-9E3C-4945-BC47-223F2A4A676B}" destId="{49E21F3F-3E54-4AA1-8D4B-325E404F93EA}" srcOrd="0" destOrd="0" presId="urn:microsoft.com/office/officeart/2005/8/layout/vProcess5"/>
    <dgm:cxn modelId="{C228D1E8-D78C-43B7-BAF7-7045934E0904}" type="presOf" srcId="{9935A7E5-C2EA-49F6-A58F-BB9896946400}" destId="{8D966354-1092-414E-9A90-B9F5FA40BECB}" srcOrd="1" destOrd="0" presId="urn:microsoft.com/office/officeart/2005/8/layout/vProcess5"/>
    <dgm:cxn modelId="{E8CA7CE9-9E0D-46B6-8E78-5BAE8A63F5CC}" srcId="{C6CFF1DE-1082-431B-A7CA-BACC5C84CBCB}" destId="{E92939CF-9E3C-4945-BC47-223F2A4A676B}" srcOrd="4" destOrd="0" parTransId="{A7FC6439-2068-4A05-9A1C-F45905FA901A}" sibTransId="{5BB6A60B-92FD-4B48-B8DD-6C45256FD96A}"/>
    <dgm:cxn modelId="{9939EEFB-5C6E-47A0-B41C-407CF1666427}" type="presOf" srcId="{CD14DF8F-9852-4ABF-94DE-476FACF3DC4B}" destId="{F27912DA-0E73-4F31-849F-1B1ED259E646}" srcOrd="0" destOrd="0" presId="urn:microsoft.com/office/officeart/2005/8/layout/vProcess5"/>
    <dgm:cxn modelId="{8C50BDA5-AE92-496A-9B17-858157E707CC}" type="presParOf" srcId="{69D8F795-6DFB-44D0-80AC-22E5F5CB5D45}" destId="{D44D1042-41EE-4E66-BAC6-5CDE8381CC7B}" srcOrd="0" destOrd="0" presId="urn:microsoft.com/office/officeart/2005/8/layout/vProcess5"/>
    <dgm:cxn modelId="{0A4FFFC8-73CA-4765-A520-F708A5B46323}" type="presParOf" srcId="{69D8F795-6DFB-44D0-80AC-22E5F5CB5D45}" destId="{D5717C17-A7CE-4E27-A6B2-71CAA92704B4}" srcOrd="1" destOrd="0" presId="urn:microsoft.com/office/officeart/2005/8/layout/vProcess5"/>
    <dgm:cxn modelId="{8D284CB3-D816-4955-B821-9413D001E93D}" type="presParOf" srcId="{69D8F795-6DFB-44D0-80AC-22E5F5CB5D45}" destId="{3E7EF4F6-093C-462B-A359-BB11FD256FF4}" srcOrd="2" destOrd="0" presId="urn:microsoft.com/office/officeart/2005/8/layout/vProcess5"/>
    <dgm:cxn modelId="{D1BFD971-F49C-4AD0-B95F-89BA176A1ACE}" type="presParOf" srcId="{69D8F795-6DFB-44D0-80AC-22E5F5CB5D45}" destId="{30A7927B-BAE6-4B29-BE7E-0B0BF1935EA0}" srcOrd="3" destOrd="0" presId="urn:microsoft.com/office/officeart/2005/8/layout/vProcess5"/>
    <dgm:cxn modelId="{03EFC42D-E8FD-4B54-A143-94A0E34E39C6}" type="presParOf" srcId="{69D8F795-6DFB-44D0-80AC-22E5F5CB5D45}" destId="{92A75203-46F2-4F76-8266-C9288BF48963}" srcOrd="4" destOrd="0" presId="urn:microsoft.com/office/officeart/2005/8/layout/vProcess5"/>
    <dgm:cxn modelId="{6B02F861-A7E4-48A2-80CC-3FEDB5047B16}" type="presParOf" srcId="{69D8F795-6DFB-44D0-80AC-22E5F5CB5D45}" destId="{49E21F3F-3E54-4AA1-8D4B-325E404F93EA}" srcOrd="5" destOrd="0" presId="urn:microsoft.com/office/officeart/2005/8/layout/vProcess5"/>
    <dgm:cxn modelId="{D642B5E7-D3B1-43DB-8F29-B43A6981E559}" type="presParOf" srcId="{69D8F795-6DFB-44D0-80AC-22E5F5CB5D45}" destId="{F27912DA-0E73-4F31-849F-1B1ED259E646}" srcOrd="6" destOrd="0" presId="urn:microsoft.com/office/officeart/2005/8/layout/vProcess5"/>
    <dgm:cxn modelId="{FDA29ECD-1DB2-433A-B591-77E7E7871280}" type="presParOf" srcId="{69D8F795-6DFB-44D0-80AC-22E5F5CB5D45}" destId="{3EE2A5A9-FA7E-4557-B6FA-DBC39A5CEF7D}" srcOrd="7" destOrd="0" presId="urn:microsoft.com/office/officeart/2005/8/layout/vProcess5"/>
    <dgm:cxn modelId="{4E14B124-2FD9-4D35-A720-88172A8D1144}" type="presParOf" srcId="{69D8F795-6DFB-44D0-80AC-22E5F5CB5D45}" destId="{5DEA7357-20D4-4237-BFBF-E33715F3B0A4}" srcOrd="8" destOrd="0" presId="urn:microsoft.com/office/officeart/2005/8/layout/vProcess5"/>
    <dgm:cxn modelId="{B323DE3F-CBB9-4CED-BD04-4220BEE48111}" type="presParOf" srcId="{69D8F795-6DFB-44D0-80AC-22E5F5CB5D45}" destId="{4A29738C-C6EE-4F01-BB69-68FC6C3244D8}" srcOrd="9" destOrd="0" presId="urn:microsoft.com/office/officeart/2005/8/layout/vProcess5"/>
    <dgm:cxn modelId="{F6961EE3-C53E-4B16-8760-D8FAAA6ACA5D}" type="presParOf" srcId="{69D8F795-6DFB-44D0-80AC-22E5F5CB5D45}" destId="{65D4FD29-198C-4227-B53C-1374C58DC7EF}" srcOrd="10" destOrd="0" presId="urn:microsoft.com/office/officeart/2005/8/layout/vProcess5"/>
    <dgm:cxn modelId="{13671ED1-B481-4E9F-99F2-CBAEF3888F1C}" type="presParOf" srcId="{69D8F795-6DFB-44D0-80AC-22E5F5CB5D45}" destId="{8D966354-1092-414E-9A90-B9F5FA40BECB}" srcOrd="11" destOrd="0" presId="urn:microsoft.com/office/officeart/2005/8/layout/vProcess5"/>
    <dgm:cxn modelId="{958FE87C-1A50-4DAD-9B6E-08141C106FAC}" type="presParOf" srcId="{69D8F795-6DFB-44D0-80AC-22E5F5CB5D45}" destId="{DEBDBCE3-4C65-46D3-81D2-65B5301D8F63}" srcOrd="12" destOrd="0" presId="urn:microsoft.com/office/officeart/2005/8/layout/vProcess5"/>
    <dgm:cxn modelId="{E4D884ED-B2D5-4E9E-9880-EA9B53B8927F}" type="presParOf" srcId="{69D8F795-6DFB-44D0-80AC-22E5F5CB5D45}" destId="{72C9C1D7-D5A4-404D-B03F-56914703E61A}" srcOrd="13" destOrd="0" presId="urn:microsoft.com/office/officeart/2005/8/layout/vProcess5"/>
    <dgm:cxn modelId="{C28175D3-B93C-4C3D-AE82-3B5FD8FBA478}" type="presParOf" srcId="{69D8F795-6DFB-44D0-80AC-22E5F5CB5D45}" destId="{D96D56FC-779C-4F6F-AA3E-04B969669E51}" srcOrd="14" destOrd="0" presId="urn:microsoft.com/office/officeart/2005/8/layout/vProcess5"/>
  </dgm:cxnLst>
  <dgm:bg/>
  <dgm:whole/>
  <dgm:extLst>
    <a:ext uri="http://schemas.microsoft.com/office/drawing/2008/diagram">
      <dsp:dataModelExt relId="rId6" minVer="http://schemas.openxmlformats.org/drawingml/2006/diagram"/>
    </a:ext>
  </dgm:extLst>
</dgm:dataModel>
</file>

<file path=ppt/diagrams/drawing1.xml><?xml version="1.0" encoding="utf-8"?>
<dsp:drawing xmlns:w="http://schemas.openxmlformats.org/wordprocessingml/2006/main" xmlns:m="http://schemas.openxmlformats.org/officeDocument/2006/math" xmlns:w14="http://schemas.microsoft.com/office/word/2010/wordml" xmlns:r="http://schemas.openxmlformats.org/officeDocument/2006/relationships" xmlns:wp="http://schemas.openxmlformats.org/drawingml/2006/wordprocessingDrawing" xmlns:a="http://schemas.openxmlformats.org/drawingml/2006/main" xmlns:wp14="http://schemas.microsoft.com/office/word/2010/wordprocessingDrawing" xmlns:w15="http://schemas.microsoft.com/office/word/2012/wordml" xmlns:mc="http://schemas.openxmlformats.org/markup-compatibility/2006" xmlns:sl="http://schemas.openxmlformats.org/schemaLibrary/2006/main" xmlns:wne="http://schemas.microsoft.com/office/word/2006/wordml" xmlns:c="http://schemas.openxmlformats.org/drawingml/2006/chart" xmlns:cdr="http://schemas.openxmlformats.org/drawingml/2006/chartDrawing" xmlns:c14="http://schemas.microsoft.com/office/drawing/2007/8/2/chart" xmlns:dgm="http://schemas.openxmlformats.org/drawingml/2006/diagram" xmlns:pic="http://schemas.openxmlformats.org/drawingml/2006/picture" xmlns:xdr="http://schemas.openxmlformats.org/drawingml/2006/spreadsheetDrawing" xmlns:dsp="http://schemas.microsoft.com/office/drawing/2008/diagram" xmlns:xvml="urn:schemas-microsoft-com:office:excel" xmlns:o="urn:schemas-microsoft-com:office:office" xmlns:v="urn:schemas-microsoft-com:vml" xmlns:w10="urn:schemas-microsoft-com:office:word" xmlns:pvml="urn:schemas-microsoft-com:office:powerpoint" xmlns:cppr="http://schemas.microsoft.com/office/2006/coverPageProps" xmlns:odx="http://opendope.org/xpaths" xmlns:odc="http://opendope.org/conditions" xmlns:odq="http://opendope.org/questions" xmlns:oda="http://opendope.org/answers" xmlns:odi="http://opendope.org/components" xmlns:odgm="http://opendope.org/SmartArt/DataHierarchy" xmlns:b="http://schemas.openxmlformats.org/officeDocument/2006/bibliography" xmlns:wps="http://schemas.microsoft.com/office/word/2010/wordprocessingShape" xmlns:w16se="http://schemas.microsoft.com/office/word/2015/wordml/symex" xmlns:w16cid="http://schemas.microsoft.com/office/word/2016/wordml/cid" xmlns:wetp="http://schemas.microsoft.com/office/webextensions/taskpanes/2010/11" xmlns:we="http://schemas.microsoft.com/office/webextensions/webextension/2010/11" xmlns:comp="http://schemas.openxmlformats.org/drawingml/2006/compatibility" xmlns:lc="http://schemas.openxmlformats.org/drawingml/2006/lockedCanvas">
  <dsp:spTree>
    <dsp:nvGrpSpPr>
      <dsp:cNvPr id="0" name=""/>
      <dsp:cNvGrpSpPr/>
    </dsp:nvGrpSpPr>
    <dsp:grpSpPr/>
    <dsp:sp modelId="{68E21CC3-8394-4871-8E8E-21D42AD0749E}">
      <dsp:nvSpPr>
        <dsp:cNvPr id="0" name=""/>
        <dsp:cNvSpPr/>
      </dsp:nvSpPr>
      <dsp:spPr>
        <a:xfrm>
          <a:off x="1860028" y="1487554"/>
          <a:ext cx="1248494" cy="1248494"/>
        </a:xfrm>
        <a:prstGeom prst="ellipse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70AD47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false" vert="horz" wrap="square" lIns="10160" tIns="10160" rIns="10160" bIns="10160" numCol="1" spcCol="1270" anchor="ctr" anchorCtr="false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Kontext komunity</a:t>
          </a:r>
        </a:p>
      </dsp:txBody>
      <dsp:txXfrm>
        <a:off x="2042866" y="1670392"/>
        <a:ext cx="882818" cy="882818"/>
      </dsp:txXfrm>
    </dsp:sp>
    <dsp:sp modelId="{B21F5BE6-36B3-4150-A05F-6935E3EBBDCF}">
      <dsp:nvSpPr>
        <dsp:cNvPr id="0" name=""/>
        <dsp:cNvSpPr/>
      </dsp:nvSpPr>
      <dsp:spPr>
        <a:xfrm rot="12900000">
          <a:off x="1056676" y="1269381"/>
          <a:ext cx="957163" cy="355820"/>
        </a:xfrm>
        <a:prstGeom prst="leftArrow">
          <a:avLst>
            <a:gd name="adj1" fmla="val 60000"/>
            <a:gd name="adj2" fmla="val 50000"/>
          </a:avLst>
        </a:prstGeom>
        <a:solidFill>
          <a:srgbClr val="70AD47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BF58B3A-FBA8-4D4C-8484-BA60589513FD}">
      <dsp:nvSpPr>
        <dsp:cNvPr id="0" name=""/>
        <dsp:cNvSpPr/>
      </dsp:nvSpPr>
      <dsp:spPr>
        <a:xfrm>
          <a:off x="550192" y="698361"/>
          <a:ext cx="1186069" cy="948855"/>
        </a:xfrm>
        <a:prstGeom prst="roundRect">
          <a:avLst>
            <a:gd name="adj" fmla="val 10000"/>
          </a:avLst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70AD47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false" vert="horz" wrap="square" lIns="30480" tIns="30480" rIns="30480" bIns="30480" numCol="1" spcCol="1270" anchor="ctr" anchorCtr="false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Rozhovor, dotazník</a:t>
          </a:r>
        </a:p>
      </dsp:txBody>
      <dsp:txXfrm>
        <a:off x="577983" y="726152"/>
        <a:ext cx="1130487" cy="893273"/>
      </dsp:txXfrm>
    </dsp:sp>
    <dsp:sp modelId="{421B6BC2-5D2B-4621-8D93-F0F89C5F8277}">
      <dsp:nvSpPr>
        <dsp:cNvPr id="0" name=""/>
        <dsp:cNvSpPr/>
      </dsp:nvSpPr>
      <dsp:spPr>
        <a:xfrm rot="16200000">
          <a:off x="2005694" y="775354"/>
          <a:ext cx="957163" cy="355820"/>
        </a:xfrm>
        <a:prstGeom prst="leftArrow">
          <a:avLst>
            <a:gd name="adj1" fmla="val 60000"/>
            <a:gd name="adj2" fmla="val 50000"/>
          </a:avLst>
        </a:prstGeom>
        <a:solidFill>
          <a:srgbClr val="70AD47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AD23128-AD28-49AB-B8FF-8F60F1338E28}">
      <dsp:nvSpPr>
        <dsp:cNvPr id="0" name=""/>
        <dsp:cNvSpPr/>
      </dsp:nvSpPr>
      <dsp:spPr>
        <a:xfrm>
          <a:off x="1891241" y="255"/>
          <a:ext cx="1186069" cy="948855"/>
        </a:xfrm>
        <a:prstGeom prst="roundRect">
          <a:avLst>
            <a:gd name="adj" fmla="val 10000"/>
          </a:avLst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70AD47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false" vert="horz" wrap="square" lIns="30480" tIns="30480" rIns="30480" bIns="30480" numCol="1" spcCol="1270" anchor="ctr" anchorCtr="false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Pozorování</a:t>
          </a:r>
        </a:p>
      </dsp:txBody>
      <dsp:txXfrm>
        <a:off x="1919032" y="28046"/>
        <a:ext cx="1130487" cy="893273"/>
      </dsp:txXfrm>
    </dsp:sp>
    <dsp:sp modelId="{AF7DC5D7-CA4F-469C-888F-18BF14EF76CA}">
      <dsp:nvSpPr>
        <dsp:cNvPr id="0" name=""/>
        <dsp:cNvSpPr/>
      </dsp:nvSpPr>
      <dsp:spPr>
        <a:xfrm rot="19500000">
          <a:off x="2954712" y="1269381"/>
          <a:ext cx="957163" cy="355820"/>
        </a:xfrm>
        <a:prstGeom prst="leftArrow">
          <a:avLst>
            <a:gd name="adj1" fmla="val 60000"/>
            <a:gd name="adj2" fmla="val 50000"/>
          </a:avLst>
        </a:prstGeom>
        <a:solidFill>
          <a:srgbClr val="70AD47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8217F6D-FFB0-4E4A-8BAA-E514EAB1C42F}">
      <dsp:nvSpPr>
        <dsp:cNvPr id="0" name=""/>
        <dsp:cNvSpPr/>
      </dsp:nvSpPr>
      <dsp:spPr>
        <a:xfrm>
          <a:off x="3232290" y="698361"/>
          <a:ext cx="1186069" cy="948855"/>
        </a:xfrm>
        <a:prstGeom prst="roundRect">
          <a:avLst>
            <a:gd name="adj" fmla="val 10000"/>
          </a:avLst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70AD47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false" vert="horz" wrap="square" lIns="30480" tIns="30480" rIns="30480" bIns="30480" numCol="1" spcCol="1270" anchor="ctr" anchorCtr="false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Analýza dokumentů</a:t>
          </a:r>
        </a:p>
      </dsp:txBody>
      <dsp:txXfrm>
        <a:off x="3260081" y="726152"/>
        <a:ext cx="1130487" cy="893273"/>
      </dsp:txXfrm>
    </dsp:sp>
  </dsp:spTree>
</dsp:drawing>
</file>

<file path=ppt/diagrams/drawing2.xml><?xml version="1.0" encoding="utf-8"?>
<dsp:drawing xmlns:w="http://schemas.openxmlformats.org/wordprocessingml/2006/main" xmlns:m="http://schemas.openxmlformats.org/officeDocument/2006/math" xmlns:w14="http://schemas.microsoft.com/office/word/2010/wordml" xmlns:r="http://schemas.openxmlformats.org/officeDocument/2006/relationships" xmlns:wp="http://schemas.openxmlformats.org/drawingml/2006/wordprocessingDrawing" xmlns:a="http://schemas.openxmlformats.org/drawingml/2006/main" xmlns:wp14="http://schemas.microsoft.com/office/word/2010/wordprocessingDrawing" xmlns:w15="http://schemas.microsoft.com/office/word/2012/wordml" xmlns:mc="http://schemas.openxmlformats.org/markup-compatibility/2006" xmlns:sl="http://schemas.openxmlformats.org/schemaLibrary/2006/main" xmlns:wne="http://schemas.microsoft.com/office/word/2006/wordml" xmlns:c="http://schemas.openxmlformats.org/drawingml/2006/chart" xmlns:cdr="http://schemas.openxmlformats.org/drawingml/2006/chartDrawing" xmlns:c14="http://schemas.microsoft.com/office/drawing/2007/8/2/chart" xmlns:dgm="http://schemas.openxmlformats.org/drawingml/2006/diagram" xmlns:pic="http://schemas.openxmlformats.org/drawingml/2006/picture" xmlns:xdr="http://schemas.openxmlformats.org/drawingml/2006/spreadsheetDrawing" xmlns:dsp="http://schemas.microsoft.com/office/drawing/2008/diagram" xmlns:xvml="urn:schemas-microsoft-com:office:excel" xmlns:o="urn:schemas-microsoft-com:office:office" xmlns:v="urn:schemas-microsoft-com:vml" xmlns:w10="urn:schemas-microsoft-com:office:word" xmlns:pvml="urn:schemas-microsoft-com:office:powerpoint" xmlns:cppr="http://schemas.microsoft.com/office/2006/coverPageProps" xmlns:odx="http://opendope.org/xpaths" xmlns:odc="http://opendope.org/conditions" xmlns:odq="http://opendope.org/questions" xmlns:oda="http://opendope.org/answers" xmlns:odi="http://opendope.org/components" xmlns:odgm="http://opendope.org/SmartArt/DataHierarchy" xmlns:b="http://schemas.openxmlformats.org/officeDocument/2006/bibliography" xmlns:wps="http://schemas.microsoft.com/office/word/2010/wordprocessingShape" xmlns:w16se="http://schemas.microsoft.com/office/word/2015/wordml/symex" xmlns:w16cid="http://schemas.microsoft.com/office/word/2016/wordml/cid" xmlns:wetp="http://schemas.microsoft.com/office/webextensions/taskpanes/2010/11" xmlns:we="http://schemas.microsoft.com/office/webextensions/webextension/2010/11" xmlns:comp="http://schemas.openxmlformats.org/drawingml/2006/compatibility" xmlns:lc="http://schemas.openxmlformats.org/drawingml/2006/lockedCanvas">
  <dsp:spTree>
    <dsp:nvGrpSpPr>
      <dsp:cNvPr id="0" name=""/>
      <dsp:cNvGrpSpPr/>
    </dsp:nvGrpSpPr>
    <dsp:grpSpPr/>
    <dsp:sp modelId="{D5717C17-A7CE-4E27-A6B2-71CAA92704B4}">
      <dsp:nvSpPr>
        <dsp:cNvPr id="0" name=""/>
        <dsp:cNvSpPr/>
      </dsp:nvSpPr>
      <dsp:spPr>
        <a:xfrm>
          <a:off x="44617" y="0"/>
          <a:ext cx="6310821" cy="73998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false" vert="horz" wrap="square" lIns="68580" tIns="68580" rIns="68580" bIns="68580" numCol="1" spcCol="1270" anchor="ctr" anchorCtr="false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false" err="true"/>
            <a:t>personální</a:t>
          </a:r>
          <a:r>
            <a:rPr lang="en-US" sz="1800" kern="1200" dirty="false"/>
            <a:t> </a:t>
          </a:r>
          <a:r>
            <a:rPr lang="en-US" sz="1800" kern="1200" dirty="false" err="true"/>
            <a:t>zabezpečení</a:t>
          </a:r>
          <a:r>
            <a:rPr lang="en-US" sz="1800" kern="1200" dirty="false"/>
            <a:t> (</a:t>
          </a:r>
          <a:r>
            <a:rPr lang="en-US" sz="1800" kern="1200" dirty="false" err="true"/>
            <a:t>koho</a:t>
          </a:r>
          <a:r>
            <a:rPr lang="en-US" sz="1800" kern="1200" dirty="false"/>
            <a:t> </a:t>
          </a:r>
          <a:r>
            <a:rPr lang="en-US" sz="1800" kern="1200" dirty="false" err="true"/>
            <a:t>oslovíme</a:t>
          </a:r>
          <a:r>
            <a:rPr lang="en-US" sz="1800" kern="1200" dirty="false"/>
            <a:t>, </a:t>
          </a:r>
          <a:r>
            <a:rPr lang="en-US" sz="1800" kern="1200" dirty="false" err="true"/>
            <a:t>kdo</a:t>
          </a:r>
          <a:r>
            <a:rPr lang="en-US" sz="1800" kern="1200" dirty="false"/>
            <a:t> co </a:t>
          </a:r>
          <a:r>
            <a:rPr lang="en-US" sz="1800" kern="1200" dirty="false" err="true"/>
            <a:t>udělá</a:t>
          </a:r>
          <a:r>
            <a:rPr lang="en-US" sz="1800" kern="1200" dirty="false"/>
            <a:t>),</a:t>
          </a:r>
        </a:p>
      </dsp:txBody>
      <dsp:txXfrm>
        <a:off x="66290" y="21673"/>
        <a:ext cx="5425743" cy="696638"/>
      </dsp:txXfrm>
    </dsp:sp>
    <dsp:sp modelId="{3E7EF4F6-093C-462B-A359-BB11FD256FF4}">
      <dsp:nvSpPr>
        <dsp:cNvPr id="0" name=""/>
        <dsp:cNvSpPr/>
      </dsp:nvSpPr>
      <dsp:spPr>
        <a:xfrm>
          <a:off x="471262" y="842759"/>
          <a:ext cx="6310821" cy="739984"/>
        </a:xfrm>
        <a:prstGeom prst="roundRect">
          <a:avLst>
            <a:gd name="adj" fmla="val 10000"/>
          </a:avLst>
        </a:prstGeom>
        <a:solidFill>
          <a:schemeClr val="accent2">
            <a:hueOff val="1170380"/>
            <a:satOff val="-1460"/>
            <a:lumOff val="34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false" vert="horz" wrap="square" lIns="68580" tIns="68580" rIns="68580" bIns="68580" numCol="1" spcCol="1270" anchor="ctr" anchorCtr="false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•	finanční náklady (kolik co bude stát a jak se to bude financovat),</a:t>
          </a:r>
        </a:p>
      </dsp:txBody>
      <dsp:txXfrm>
        <a:off x="492935" y="864432"/>
        <a:ext cx="5315223" cy="696638"/>
      </dsp:txXfrm>
    </dsp:sp>
    <dsp:sp modelId="{30A7927B-BAE6-4B29-BE7E-0B0BF1935EA0}">
      <dsp:nvSpPr>
        <dsp:cNvPr id="0" name=""/>
        <dsp:cNvSpPr/>
      </dsp:nvSpPr>
      <dsp:spPr>
        <a:xfrm>
          <a:off x="942525" y="1685519"/>
          <a:ext cx="6310821" cy="739984"/>
        </a:xfrm>
        <a:prstGeom prst="roundRect">
          <a:avLst>
            <a:gd name="adj" fmla="val 10000"/>
          </a:avLst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false" vert="horz" wrap="square" lIns="68580" tIns="68580" rIns="68580" bIns="68580" numCol="1" spcCol="1270" anchor="ctr" anchorCtr="false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•	materiální potřeby (co budeme k realizaci potřebovat za vybavení),</a:t>
          </a:r>
        </a:p>
      </dsp:txBody>
      <dsp:txXfrm>
        <a:off x="964198" y="1707192"/>
        <a:ext cx="5315223" cy="696638"/>
      </dsp:txXfrm>
    </dsp:sp>
    <dsp:sp modelId="{92A75203-46F2-4F76-8266-C9288BF48963}">
      <dsp:nvSpPr>
        <dsp:cNvPr id="0" name=""/>
        <dsp:cNvSpPr/>
      </dsp:nvSpPr>
      <dsp:spPr>
        <a:xfrm>
          <a:off x="1413787" y="2528279"/>
          <a:ext cx="6310821" cy="739984"/>
        </a:xfrm>
        <a:prstGeom prst="roundRect">
          <a:avLst>
            <a:gd name="adj" fmla="val 10000"/>
          </a:avLst>
        </a:prstGeom>
        <a:solidFill>
          <a:schemeClr val="accent2">
            <a:hueOff val="3511139"/>
            <a:satOff val="-4379"/>
            <a:lumOff val="103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false" vert="horz" wrap="square" lIns="68580" tIns="68580" rIns="68580" bIns="68580" numCol="1" spcCol="1270" anchor="ctr" anchorCtr="false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•	postup řešení (popis jednotlivých aktivit/kroků a jejich časových harmonogram),</a:t>
          </a:r>
        </a:p>
      </dsp:txBody>
      <dsp:txXfrm>
        <a:off x="1435460" y="2549952"/>
        <a:ext cx="5315223" cy="696638"/>
      </dsp:txXfrm>
    </dsp:sp>
    <dsp:sp modelId="{49E21F3F-3E54-4AA1-8D4B-325E404F93EA}">
      <dsp:nvSpPr>
        <dsp:cNvPr id="0" name=""/>
        <dsp:cNvSpPr/>
      </dsp:nvSpPr>
      <dsp:spPr>
        <a:xfrm>
          <a:off x="1885050" y="3371038"/>
          <a:ext cx="6310821" cy="739984"/>
        </a:xfrm>
        <a:prstGeom prst="roundRect">
          <a:avLst>
            <a:gd name="adj" fmla="val 10000"/>
          </a:avLst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false" vert="horz" wrap="square" lIns="68580" tIns="68580" rIns="68580" bIns="68580" numCol="1" spcCol="1270" anchor="ctr" anchorCtr="false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•	identifikace možných rizik (co a jak může negativně ovlivnit realizaci tématu).</a:t>
          </a:r>
        </a:p>
      </dsp:txBody>
      <dsp:txXfrm>
        <a:off x="1906723" y="3392711"/>
        <a:ext cx="5315223" cy="696638"/>
      </dsp:txXfrm>
    </dsp:sp>
    <dsp:sp modelId="{F27912DA-0E73-4F31-849F-1B1ED259E646}">
      <dsp:nvSpPr>
        <dsp:cNvPr id="0" name=""/>
        <dsp:cNvSpPr/>
      </dsp:nvSpPr>
      <dsp:spPr>
        <a:xfrm>
          <a:off x="5829831" y="540599"/>
          <a:ext cx="480989" cy="480989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false" vert="horz" wrap="square" lIns="25400" tIns="25400" rIns="25400" bIns="25400" numCol="1" spcCol="1270" anchor="ctr" anchorCtr="false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/>
        </a:p>
      </dsp:txBody>
      <dsp:txXfrm>
        <a:off x="5938054" y="540599"/>
        <a:ext cx="264543" cy="361944"/>
      </dsp:txXfrm>
    </dsp:sp>
    <dsp:sp modelId="{3EE2A5A9-FA7E-4557-B6FA-DBC39A5CEF7D}">
      <dsp:nvSpPr>
        <dsp:cNvPr id="0" name=""/>
        <dsp:cNvSpPr/>
      </dsp:nvSpPr>
      <dsp:spPr>
        <a:xfrm>
          <a:off x="6301094" y="1383359"/>
          <a:ext cx="480989" cy="480989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1675274"/>
            <a:satOff val="-1459"/>
            <a:lumOff val="-2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1675274"/>
              <a:satOff val="-1459"/>
              <a:lumOff val="-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false" vert="horz" wrap="square" lIns="25400" tIns="25400" rIns="25400" bIns="25400" numCol="1" spcCol="1270" anchor="ctr" anchorCtr="false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/>
        </a:p>
      </dsp:txBody>
      <dsp:txXfrm>
        <a:off x="6409317" y="1383359"/>
        <a:ext cx="264543" cy="361944"/>
      </dsp:txXfrm>
    </dsp:sp>
    <dsp:sp modelId="{5DEA7357-20D4-4237-BFBF-E33715F3B0A4}">
      <dsp:nvSpPr>
        <dsp:cNvPr id="0" name=""/>
        <dsp:cNvSpPr/>
      </dsp:nvSpPr>
      <dsp:spPr>
        <a:xfrm>
          <a:off x="6772357" y="2213785"/>
          <a:ext cx="480989" cy="480989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3350547"/>
            <a:satOff val="-2919"/>
            <a:lumOff val="-4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3350547"/>
              <a:satOff val="-2919"/>
              <a:lumOff val="-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false" vert="horz" wrap="square" lIns="25400" tIns="25400" rIns="25400" bIns="25400" numCol="1" spcCol="1270" anchor="ctr" anchorCtr="false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/>
        </a:p>
      </dsp:txBody>
      <dsp:txXfrm>
        <a:off x="6880580" y="2213785"/>
        <a:ext cx="264543" cy="361944"/>
      </dsp:txXfrm>
    </dsp:sp>
    <dsp:sp modelId="{4A29738C-C6EE-4F01-BB69-68FC6C3244D8}">
      <dsp:nvSpPr>
        <dsp:cNvPr id="0" name=""/>
        <dsp:cNvSpPr/>
      </dsp:nvSpPr>
      <dsp:spPr>
        <a:xfrm>
          <a:off x="7243619" y="3064767"/>
          <a:ext cx="480989" cy="480989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5025821"/>
            <a:satOff val="-4378"/>
            <a:lumOff val="-6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5025821"/>
              <a:satOff val="-4378"/>
              <a:lumOff val="-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false" vert="horz" wrap="square" lIns="25400" tIns="25400" rIns="25400" bIns="25400" numCol="1" spcCol="1270" anchor="ctr" anchorCtr="false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/>
        </a:p>
      </dsp:txBody>
      <dsp:txXfrm>
        <a:off x="7351842" y="3064767"/>
        <a:ext cx="264543" cy="361944"/>
      </dsp:txXfrm>
    </dsp:sp>
  </dsp:spTree>
</dsp:drawing>
</file>

<file path=ppt/diagrams/layout1.xml><?xml version="1.0" encoding="utf-8"?>
<dgm:layoutDef xmlns:w="http://schemas.openxmlformats.org/wordprocessingml/2006/main" xmlns:m="http://schemas.openxmlformats.org/officeDocument/2006/math" xmlns:w14="http://schemas.microsoft.com/office/word/2010/wordml" xmlns:r="http://schemas.openxmlformats.org/officeDocument/2006/relationships" xmlns:wp="http://schemas.openxmlformats.org/drawingml/2006/wordprocessingDrawing" xmlns:a="http://schemas.openxmlformats.org/drawingml/2006/main" xmlns:wp14="http://schemas.microsoft.com/office/word/2010/wordprocessingDrawing" xmlns:w15="http://schemas.microsoft.com/office/word/2012/wordml" xmlns:mc="http://schemas.openxmlformats.org/markup-compatibility/2006" xmlns:sl="http://schemas.openxmlformats.org/schemaLibrary/2006/main" xmlns:wne="http://schemas.microsoft.com/office/word/2006/wordml" xmlns:c="http://schemas.openxmlformats.org/drawingml/2006/chart" xmlns:cdr="http://schemas.openxmlformats.org/drawingml/2006/chartDrawing" xmlns:c14="http://schemas.microsoft.com/office/drawing/2007/8/2/chart" xmlns:dgm="http://schemas.openxmlformats.org/drawingml/2006/diagram" xmlns:pic="http://schemas.openxmlformats.org/drawingml/2006/picture" xmlns:xdr="http://schemas.openxmlformats.org/drawingml/2006/spreadsheetDrawing" xmlns:dsp="http://schemas.microsoft.com/office/drawing/2008/diagram" xmlns:xvml="urn:schemas-microsoft-com:office:excel" xmlns:o="urn:schemas-microsoft-com:office:office" xmlns:v="urn:schemas-microsoft-com:vml" xmlns:w10="urn:schemas-microsoft-com:office:word" xmlns:pvml="urn:schemas-microsoft-com:office:powerpoint" xmlns:cppr="http://schemas.microsoft.com/office/2006/coverPageProps" xmlns:odx="http://opendope.org/xpaths" xmlns:odc="http://opendope.org/conditions" xmlns:odq="http://opendope.org/questions" xmlns:oda="http://opendope.org/answers" xmlns:odi="http://opendope.org/components" xmlns:odgm="http://opendope.org/SmartArt/DataHierarchy" xmlns:b="http://schemas.openxmlformats.org/officeDocument/2006/bibliography" xmlns:wps="http://schemas.microsoft.com/office/word/2010/wordprocessingShape" xmlns:w16se="http://schemas.microsoft.com/office/word/2015/wordml/symex" xmlns:w16cid="http://schemas.microsoft.com/office/word/2016/wordml/cid" xmlns:wetp="http://schemas.microsoft.com/office/webextensions/taskpanes/2010/11" xmlns:we="http://schemas.microsoft.com/office/webextensions/webextension/2010/11" xmlns:comp="http://schemas.openxmlformats.org/drawingml/2006/compatibility" xmlns:lc="http://schemas.openxmlformats.org/drawingml/2006/lockedCanvas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true"/>
        </dgm:pt>
        <dgm:pt modelId="11">
          <dgm:prSet phldr="true"/>
        </dgm:pt>
        <dgm:pt modelId="12">
          <dgm:prSet phldr="true"/>
        </dgm:pt>
        <dgm:pt modelId="13">
          <dgm:prSet phldr="true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 axis="" ptType="" hideLastTrans="" st="" cnt="" step="">
        <dgm:choose name="Name2">
          <dgm:if name="Name3" func="cnt" op="lte" val="1" axis="ch ch" ptType="node node" hideLastTrans="" st="1 1" cnt="1 0" step="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func="cnt" op="lte" val="3" axis="ch ch" ptType="node node" hideLastTrans="" st="1 1" cnt="1 0" step="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func="cnt" op="equ" val="4" axis="ch ch" ptType="node node" hideLastTrans="" st="1 1" cnt="1 0" step="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func="cnt" op="lte" val="1" axis="ch ch" ptType="node node" hideLastTrans="" st="1 1" cnt="1 0" step="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func="cnt" op="lte" val="3" axis="ch ch" ptType="node node" hideLastTrans="" st="1 1" cnt="1 0" step="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func="cnt" op="equ" val="4" axis="ch ch" ptType="node node" hideLastTrans="" st="1 1" cnt="1 0" step="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r:blip="">
      <dgm:adjLst/>
    </dgm:shape>
    <dgm:presOf axis="" ptType="" hideLastTrans="" st="" cnt="" step=""/>
    <dgm:constrLst>
      <dgm:constr type="w" for="ch" forName="centerShape" refType="w"/>
      <dgm:constr fact="0.95" type="w" for="ch" forName="node" refType="w" refFor="ch" refForName="centerShape"/>
      <dgm:constr fact="0.285" type="h" for="ch" forName="parTrans" refType="w" refFor="ch" refForName="centerShape"/>
      <dgm:constr op="equ" fact="0.23" type="sp" refType="w" refFor="ch" refForName="centerShape"/>
      <dgm:constr fact="0.1" type="sibSp" refType="w" refFor="ch" refForName="node"/>
      <dgm:constr op="equ" type="primFontSz" for="ch" forName="node"/>
    </dgm:constrLst>
    <dgm:choose name="Name21">
      <dgm:if name="Name22" func="cnt" op="lte" val="5" axis="ch ch" ptType="node node" hideLastTrans="" st="1 1" cnt="1 0" step="">
        <dgm:ruleLst>
          <dgm:rule val="NaN" fact="0.27" max="NaN" type="w" for="ch" forName="centerShape"/>
        </dgm:ruleLst>
      </dgm:if>
      <dgm:else name="Name23">
        <dgm:ruleLst>
          <dgm:rule val="NaN" fact="0.27" max="NaN" type="w" for="ch" forName="centerShape"/>
          <dgm:rule val="NaN" fact="0.7" max="NaN" type="w" for="ch" forName="node"/>
        </dgm:ruleLst>
      </dgm:else>
    </dgm:choose>
    <dgm:forEach name="Name24" axis="ch" ptType="node" hideLastTrans="" st="" cnt="1" step="">
      <dgm:layoutNode name="centerShape" styleLbl="node0">
        <dgm:alg type="tx"/>
        <dgm:shape type="ellipse" r:blip="">
          <dgm:adjLst/>
        </dgm:shape>
        <dgm:presOf axis="self" ptType="" hideLastTrans="" st="" cnt="" step=""/>
        <dgm:constrLst>
          <dgm:constr fact="0.05" type="tMarg" refType="primFontSz"/>
          <dgm:constr fact="0.05" type="bMarg" refType="primFontSz"/>
          <dgm:constr fact="0.05" type="lMarg" refType="primFontSz"/>
          <dgm:constr fact="0.05" type="rMarg" refType="primFontSz"/>
          <dgm:constr val="65.0" type="primFontSz"/>
          <dgm:constr type="h" refType="w"/>
        </dgm:constrLst>
        <dgm:ruleLst>
          <dgm:rule val="5.0" fact="NaN" max="NaN" type="primFontSz"/>
        </dgm:ruleLst>
      </dgm:layoutNode>
      <dgm:forEach name="Name25" axis="ch" ptType="" hideLastTrans="" st="" cnt="" step="">
        <dgm:forEach name="Name26" axis="self" ptType="parTrans" hideLastTrans="" st="" cnt="" step="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type="conn" r:blip="">
              <dgm:adjLst/>
            </dgm:shape>
            <dgm:presOf axis="self" ptType="" hideLastTrans="" st="" cnt="" step=""/>
            <dgm:constrLst>
              <dgm:constr fact="0.055" type="begPad" refType="connDist"/>
              <dgm:constr type="endPad"/>
            </dgm:constrLst>
            <dgm:ruleLst/>
          </dgm:layoutNode>
        </dgm:forEach>
        <dgm:forEach name="Name27" axis="self" ptType="node" hideLastTrans="" st="" cnt="" step="">
          <dgm:layoutNode name="node" styleLbl="node1">
            <dgm:varLst>
              <dgm:bulletEnabled val="true"/>
            </dgm:varLst>
            <dgm:alg type="tx"/>
            <dgm:shape type="roundRect" r:blip="">
              <dgm:adjLst>
                <dgm:adj idx="1" val="0.1"/>
              </dgm:adjLst>
            </dgm:shape>
            <dgm:presOf axis="desOrSelf" ptType="node" hideLastTrans="" st="" cnt="" step=""/>
            <dgm:constrLst>
              <dgm:constr val="65.0" type="primFontSz"/>
              <dgm:constr fact="0.8" type="h" refType="w"/>
              <dgm:constr fact="0.15" type="tMarg" refType="primFontSz"/>
              <dgm:constr fact="0.15" type="bMarg" refType="primFontSz"/>
              <dgm:constr fact="0.15" type="lMarg" refType="primFontSz"/>
              <dgm:constr fact="0.15" type="rMarg" refType="primFontSz"/>
            </dgm:constrLst>
            <dgm:ruleLst>
              <dgm:rule val="5.0" fact="NaN" max="NaN" type="primFontSz"/>
            </dgm:ruleLst>
          </dgm:layoutNode>
        </dgm:forEach>
      </dgm:forEach>
    </dgm:forEach>
  </dgm:layoutNode>
</dgm:layoutDef>
</file>

<file path=ppt/diagrams/layout2.xml><?xml version="1.0" encoding="utf-8"?>
<dgm:layoutDef xmlns:w="http://schemas.openxmlformats.org/wordprocessingml/2006/main" xmlns:m="http://schemas.openxmlformats.org/officeDocument/2006/math" xmlns:w14="http://schemas.microsoft.com/office/word/2010/wordml" xmlns:r="http://schemas.openxmlformats.org/officeDocument/2006/relationships" xmlns:wp="http://schemas.openxmlformats.org/drawingml/2006/wordprocessingDrawing" xmlns:a="http://schemas.openxmlformats.org/drawingml/2006/main" xmlns:wp14="http://schemas.microsoft.com/office/word/2010/wordprocessingDrawing" xmlns:w15="http://schemas.microsoft.com/office/word/2012/wordml" xmlns:mc="http://schemas.openxmlformats.org/markup-compatibility/2006" xmlns:sl="http://schemas.openxmlformats.org/schemaLibrary/2006/main" xmlns:wne="http://schemas.microsoft.com/office/word/2006/wordml" xmlns:c="http://schemas.openxmlformats.org/drawingml/2006/chart" xmlns:cdr="http://schemas.openxmlformats.org/drawingml/2006/chartDrawing" xmlns:c14="http://schemas.microsoft.com/office/drawing/2007/8/2/chart" xmlns:dgm="http://schemas.openxmlformats.org/drawingml/2006/diagram" xmlns:pic="http://schemas.openxmlformats.org/drawingml/2006/picture" xmlns:xdr="http://schemas.openxmlformats.org/drawingml/2006/spreadsheetDrawing" xmlns:dsp="http://schemas.microsoft.com/office/drawing/2008/diagram" xmlns:xvml="urn:schemas-microsoft-com:office:excel" xmlns:o="urn:schemas-microsoft-com:office:office" xmlns:v="urn:schemas-microsoft-com:vml" xmlns:w10="urn:schemas-microsoft-com:office:word" xmlns:pvml="urn:schemas-microsoft-com:office:powerpoint" xmlns:cppr="http://schemas.microsoft.com/office/2006/coverPageProps" xmlns:odx="http://opendope.org/xpaths" xmlns:odc="http://opendope.org/conditions" xmlns:odq="http://opendope.org/questions" xmlns:oda="http://opendope.org/answers" xmlns:odi="http://opendope.org/components" xmlns:odgm="http://opendope.org/SmartArt/DataHierarchy" xmlns:b="http://schemas.openxmlformats.org/officeDocument/2006/bibliography" xmlns:wps="http://schemas.microsoft.com/office/word/2010/wordprocessingShape" xmlns:w16se="http://schemas.microsoft.com/office/word/2015/wordml/symex" xmlns:w16cid="http://schemas.microsoft.com/office/word/2016/wordml/cid" xmlns:wetp="http://schemas.microsoft.com/office/webextensions/taskpanes/2010/11" xmlns:we="http://schemas.microsoft.com/office/webextensions/webextension/2010/11" xmlns:comp="http://schemas.openxmlformats.org/drawingml/2006/compatibility" xmlns:lc="http://schemas.openxmlformats.org/drawingml/2006/lockedCanvas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true"/>
        </dgm:pt>
        <dgm:pt modelId="2">
          <dgm:prSet phldr="true"/>
        </dgm:pt>
        <dgm:pt modelId="3">
          <dgm:prSet phldr="true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r:blip="">
      <dgm:adjLst/>
    </dgm:shape>
    <dgm:presOf axis="" ptType="" hideLastTrans="" st="" cnt="" step=""/>
    <dgm:choose name="Name0">
      <dgm:if name="Name1" func="var" arg="dir" op="equ" val="norm" axis="" ptType="" hideLastTrans="" st="" cnt="" step="">
        <dgm:constrLst>
          <dgm:constr op="equ" val="65.0" type="primFontSz" for="ch" ptType="node"/>
          <dgm:constr type="w" for="ch" forName="dummyMaxCanvas" refType="w"/>
          <dgm:constr type="h" for="ch" forName="dummyMaxCanvas" refType="h"/>
          <dgm:constr type="w" for="ch" forName="OneNode_1" refType="w"/>
          <dgm:constr fact="0.5" type="h" for="ch" forName="OneNode_1" refType="h"/>
          <dgm:constr fact="0.5" type="ctrY" for="ch" forName="OneNode_1" refType="h"/>
          <dgm:constr fact="0.85" type="w" for="ch" forName="TwoNodes_1" refType="w"/>
          <dgm:constr fact="0.45" type="h" for="ch" forName="TwoNodes_1" refType="h"/>
          <dgm:constr type="t" for="ch" forName="TwoNodes_1"/>
          <dgm:constr type="l" for="ch" forName="TwoNodes_1"/>
          <dgm:constr fact="0.85" type="w" for="ch" forName="TwoNodes_2" refType="w"/>
          <dgm:constr fact="0.45" type="h" for="ch" forName="TwoNodes_2" refType="h"/>
          <dgm:constr type="b" for="ch" forName="TwoNodes_2" refType="h"/>
          <dgm:constr type="r" for="ch" forName="TwoNodes_2" refType="w"/>
          <dgm:constr fact="0.65" type="w" for="ch" forName="TwoConn_1-2" refType="h" refFor="ch" refForName="TwoNodes_1"/>
          <dgm:constr fact="0.65" type="h" for="ch" forName="TwoConn_1-2" refType="h" refFor="ch" refForName="TwoNodes_1"/>
          <dgm:constr fact="0.5" type="ctrY" for="ch" forName="TwoConn_1-2" refType="h"/>
          <dgm:constr type="r" for="ch" forName="TwoConn_1-2" refType="r" refFor="ch" refForName="TwoNodes_1"/>
          <dgm:constr type="r" for="ch" forName="TwoNodes_1_text" refType="l" refFor="ch" refForName="TwoConn_1-2"/>
          <dgm:constr fact="-0.5" type="rOff" for="ch" forName="TwoNodes_1_text" refType="w" refFor="ch" refForName="TwoConn_1-2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fact="0.85" type="w" for="ch" forName="ThreeNodes_1" refType="w"/>
          <dgm:constr fact="0.3" type="h" for="ch" forName="ThreeNodes_1" refType="h"/>
          <dgm:constr type="t" for="ch" forName="ThreeNodes_1"/>
          <dgm:constr type="l" for="ch" forName="ThreeNodes_1"/>
          <dgm:constr fact="0.85" type="w" for="ch" forName="ThreeNodes_2" refType="w"/>
          <dgm:constr fact="0.3" type="h" for="ch" forName="ThreeNodes_2" refType="h"/>
          <dgm:constr fact="0.5" type="ctrY" for="ch" forName="ThreeNodes_2" refType="h"/>
          <dgm:constr fact="0.5" type="ctrX" for="ch" forName="ThreeNodes_2" refType="w"/>
          <dgm:constr fact="0.85" type="w" for="ch" forName="ThreeNodes_3" refType="w"/>
          <dgm:constr fact="0.3" type="h" for="ch" forName="ThreeNodes_3" refType="h"/>
          <dgm:constr type="b" for="ch" forName="ThreeNodes_3" refType="h"/>
          <dgm:constr type="r" for="ch" forName="ThreeNodes_3" refType="w"/>
          <dgm:constr fact="0.65" type="w" for="ch" forName="ThreeConn_1-2" refType="h" refFor="ch" refForName="ThreeNodes_1"/>
          <dgm:constr fact="0.65" type="h" for="ch" forName="ThreeConn_1-2" refType="h" refFor="ch" refForName="ThreeNodes_1"/>
          <dgm:constr fact="0.325" type="ctrY" for="ch" forName="ThreeConn_1-2" refType="h"/>
          <dgm:constr type="r" for="ch" forName="ThreeConn_1-2" refType="r" refFor="ch" refForName="ThreeNodes_1"/>
          <dgm:constr fact="0.65" type="w" for="ch" forName="ThreeConn_2-3" refType="h" refFor="ch" refForName="ThreeNodes_2"/>
          <dgm:constr fact="0.65" type="h" for="ch" forName="ThreeConn_2-3" refType="h" refFor="ch" refForName="ThreeNodes_2"/>
          <dgm:constr fact="0.673" type="ctrY" for="ch" forName="ThreeConn_2-3" refType="h"/>
          <dgm:constr type="r" for="ch" forName="ThreeConn_2-3" refType="r" refFor="ch" refForName="ThreeNodes_2"/>
          <dgm:constr type="r" for="ch" forName="ThreeNodes_1_text" refType="l" refFor="ch" refForName="ThreeConn_1-2"/>
          <dgm:constr fact="-0.57" type="rOff" for="ch" forName="ThreeNodes_1_text" refType="w" refFor="ch" refForName="ThreeConn_1-2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fact="0.8" type="w" for="ch" forName="FourNodes_1" refType="w"/>
          <dgm:constr fact="0.22" type="h" for="ch" forName="FourNodes_1" refType="h"/>
          <dgm:constr type="t" for="ch" forName="FourNodes_1"/>
          <dgm:constr type="l" for="ch" forName="FourNodes_1"/>
          <dgm:constr fact="0.8" type="w" for="ch" forName="FourNodes_2" refType="w"/>
          <dgm:constr fact="0.22" type="h" for="ch" forName="FourNodes_2" refType="h"/>
          <dgm:constr fact="0.37" type="ctrY" for="ch" forName="FourNodes_2" refType="h"/>
          <dgm:constr fact="0.467" type="ctrX" for="ch" forName="FourNodes_2" refType="w"/>
          <dgm:constr fact="0.8" type="w" for="ch" forName="FourNodes_3" refType="w"/>
          <dgm:constr fact="0.22" type="h" for="ch" forName="FourNodes_3" refType="h"/>
          <dgm:constr fact="0.63" type="ctrY" for="ch" forName="FourNodes_3" refType="h"/>
          <dgm:constr fact="0.533" type="ctrX" for="ch" forName="FourNodes_3" refType="w"/>
          <dgm:constr fact="0.8" type="w" for="ch" forName="FourNodes_4" refType="w"/>
          <dgm:constr fact="0.22" type="h" for="ch" forName="FourNodes_4" refType="h"/>
          <dgm:constr type="b" for="ch" forName="FourNodes_4" refType="h"/>
          <dgm:constr type="r" for="ch" forName="FourNodes_4" refType="w"/>
          <dgm:constr fact="0.65" type="w" for="ch" forName="FourConn_1-2" refType="h" refFor="ch" refForName="FourNodes_1"/>
          <dgm:constr fact="0.65" type="h" for="ch" forName="FourConn_1-2" refType="h" refFor="ch" refForName="FourNodes_1"/>
          <dgm:constr fact="0.24" type="ctrY" for="ch" forName="FourConn_1-2" refType="h"/>
          <dgm:constr type="r" for="ch" forName="FourConn_1-2" refType="r" refFor="ch" refForName="FourNodes_1"/>
          <dgm:constr fact="0.65" type="w" for="ch" forName="FourConn_2-3" refType="h" refFor="ch" refForName="FourNodes_2"/>
          <dgm:constr fact="0.65" type="h" for="ch" forName="FourConn_2-3" refType="h" refFor="ch" refForName="FourNodes_2"/>
          <dgm:constr fact="0.5" type="ctrY" for="ch" forName="FourConn_2-3" refType="h"/>
          <dgm:constr type="r" for="ch" forName="FourConn_2-3" refType="r" refFor="ch" refForName="FourNodes_2"/>
          <dgm:constr fact="0.65" type="w" for="ch" forName="FourConn_3-4" refType="h" refFor="ch" refForName="FourNodes_3"/>
          <dgm:constr fact="0.65" type="h" for="ch" forName="FourConn_3-4" refType="h" refFor="ch" refForName="FourNodes_3"/>
          <dgm:constr fact="0.76" type="ctrY" for="ch" forName="FourConn_3-4" refType="h"/>
          <dgm:constr type="r" for="ch" forName="FourConn_3-4" refType="r" refFor="ch" refForName="FourNodes_3"/>
          <dgm:constr type="r" for="ch" forName="FourNodes_1_text" refType="l" refFor="ch" refForName="FourConn_1-2"/>
          <dgm:constr fact="-0.7" type="rOff" for="ch" forName="FourNodes_1_text" refType="w" refFor="ch" refForName="FourConn_1-2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fact="0.77" type="w" for="ch" forName="FiveNodes_1" refType="w"/>
          <dgm:constr fact="0.18" type="h" for="ch" forName="FiveNodes_1" refType="h"/>
          <dgm:constr type="t" for="ch" forName="FiveNodes_1"/>
          <dgm:constr type="l" for="ch" forName="FiveNodes_1"/>
          <dgm:constr fact="0.77" type="w" for="ch" forName="FiveNodes_2" refType="w"/>
          <dgm:constr fact="0.18" type="h" for="ch" forName="FiveNodes_2" refType="h"/>
          <dgm:constr fact="0.295" type="ctrY" for="ch" forName="FiveNodes_2" refType="h"/>
          <dgm:constr fact="0.4425" type="ctrX" for="ch" forName="FiveNodes_2" refType="w"/>
          <dgm:constr fact="0.77" type="w" for="ch" forName="FiveNodes_3" refType="w"/>
          <dgm:constr fact="0.18" type="h" for="ch" forName="FiveNodes_3" refType="h"/>
          <dgm:constr fact="0.5" type="ctrY" for="ch" forName="FiveNodes_3" refType="h"/>
          <dgm:constr fact="0.5" type="ctrX" for="ch" forName="FiveNodes_3" refType="w"/>
          <dgm:constr fact="0.77" type="w" for="ch" forName="FiveNodes_4" refType="w"/>
          <dgm:constr fact="0.18" type="h" for="ch" forName="FiveNodes_4" refType="h"/>
          <dgm:constr fact="0.705" type="ctrY" for="ch" forName="FiveNodes_4" refType="h"/>
          <dgm:constr fact="0.5575" type="ctrX" for="ch" forName="FiveNodes_4" refType="w"/>
          <dgm:constr fact="0.77" type="w" for="ch" forName="FiveNodes_5" refType="w"/>
          <dgm:constr fact="0.18" type="h" for="ch" forName="FiveNodes_5" refType="h"/>
          <dgm:constr type="b" for="ch" forName="FiveNodes_5" refType="h"/>
          <dgm:constr type="r" for="ch" forName="FiveNodes_5" refType="w"/>
          <dgm:constr fact="0.65" type="w" for="ch" forName="FiveConn_1-2" refType="h" refFor="ch" refForName="FiveNodes_1"/>
          <dgm:constr fact="0.65" type="h" for="ch" forName="FiveConn_1-2" refType="h" refFor="ch" refForName="FiveNodes_1"/>
          <dgm:constr fact="0.19" type="ctrY" for="ch" forName="FiveConn_1-2" refType="h"/>
          <dgm:constr type="r" for="ch" forName="FiveConn_1-2" refType="r" refFor="ch" refForName="FiveNodes_1"/>
          <dgm:constr fact="0.65" type="w" for="ch" forName="FiveConn_2-3" refType="h" refFor="ch" refForName="FiveNodes_2"/>
          <dgm:constr fact="0.65" type="h" for="ch" forName="FiveConn_2-3" refType="h" refFor="ch" refForName="FiveNodes_2"/>
          <dgm:constr fact="0.395" type="ctrY" for="ch" forName="FiveConn_2-3" refType="h"/>
          <dgm:constr type="r" for="ch" forName="FiveConn_2-3" refType="r" refFor="ch" refForName="FiveNodes_2"/>
          <dgm:constr fact="0.65" type="w" for="ch" forName="FiveConn_3-4" refType="h" refFor="ch" refForName="FiveNodes_3"/>
          <dgm:constr fact="0.65" type="h" for="ch" forName="FiveConn_3-4" refType="h" refFor="ch" refForName="FiveNodes_3"/>
          <dgm:constr fact="0.597" type="ctrY" for="ch" forName="FiveConn_3-4" refType="h"/>
          <dgm:constr type="r" for="ch" forName="FiveConn_3-4" refType="r" refFor="ch" refForName="FiveNodes_3"/>
          <dgm:constr fact="0.65" type="w" for="ch" forName="FiveConn_4-5" refType="h" refFor="ch" refForName="FiveNodes_4"/>
          <dgm:constr fact="0.65" type="h" for="ch" forName="FiveConn_4-5" refType="h" refFor="ch" refForName="FiveNodes_4"/>
          <dgm:constr fact="0.804" type="ctrY" for="ch" forName="FiveConn_4-5" refType="h"/>
          <dgm:constr type="r" for="ch" forName="FiveConn_4-5" refType="r" refFor="ch" refForName="FiveNodes_4"/>
          <dgm:constr type="r" for="ch" forName="FiveNodes_1_text" refType="l" refFor="ch" refForName="FiveConn_1-2"/>
          <dgm:constr fact="-0.75" type="rOff" for="ch" forName="FiveNodes_1_text" refType="w" refFor="ch" refForName="FiveConn_1-2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op="equ" val="65.0" type="primFontSz" for="ch" ptType="node"/>
          <dgm:constr type="w" for="ch" forName="dummyMaxCanvas" refType="w"/>
          <dgm:constr type="h" for="ch" forName="dummyMaxCanvas" refType="h"/>
          <dgm:constr type="w" for="ch" forName="OneNode_1" refType="w"/>
          <dgm:constr fact="0.5" type="h" for="ch" forName="OneNode_1" refType="h"/>
          <dgm:constr fact="0.5" type="ctrY" for="ch" forName="OneNode_1" refType="h"/>
          <dgm:constr fact="0.85" type="w" for="ch" forName="TwoNodes_1" refType="w"/>
          <dgm:constr fact="0.45" type="h" for="ch" forName="TwoNodes_1" refType="h"/>
          <dgm:constr type="t" for="ch" forName="TwoNodes_1"/>
          <dgm:constr type="r" for="ch" forName="TwoNodes_1" refType="w"/>
          <dgm:constr fact="0.85" type="w" for="ch" forName="TwoNodes_2" refType="w"/>
          <dgm:constr fact="0.45" type="h" for="ch" forName="TwoNodes_2" refType="h"/>
          <dgm:constr type="b" for="ch" forName="TwoNodes_2" refType="h"/>
          <dgm:constr type="l" for="ch" forName="TwoNodes_2"/>
          <dgm:constr fact="0.65" type="w" for="ch" forName="TwoConn_1-2" refType="h" refFor="ch" refForName="TwoNodes_1"/>
          <dgm:constr fact="0.65" type="h" for="ch" forName="TwoConn_1-2" refType="h" refFor="ch" refForName="TwoNodes_1"/>
          <dgm:constr fact="0.5" type="ctrY" for="ch" forName="TwoConn_1-2" refType="h"/>
          <dgm:constr type="l" for="ch" forName="TwoConn_1-2" refType="l" refFor="ch" refForName="TwoNodes_1"/>
          <dgm:constr type="l" for="ch" forName="TwoNodes_1_text" refType="r" refFor="ch" refForName="TwoConn_1-2"/>
          <dgm:constr fact="0.5" type="lOff" for="ch" forName="TwoNodes_1_text" refType="w" refFor="ch" refForName="TwoConn_1-2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fact="0.85" type="w" for="ch" forName="ThreeNodes_1" refType="w"/>
          <dgm:constr fact="0.3" type="h" for="ch" forName="ThreeNodes_1" refType="h"/>
          <dgm:constr type="t" for="ch" forName="ThreeNodes_1"/>
          <dgm:constr type="r" for="ch" forName="ThreeNodes_1" refType="w"/>
          <dgm:constr fact="0.85" type="w" for="ch" forName="ThreeNodes_2" refType="w"/>
          <dgm:constr fact="0.3" type="h" for="ch" forName="ThreeNodes_2" refType="h"/>
          <dgm:constr fact="0.5" type="ctrY" for="ch" forName="ThreeNodes_2" refType="h"/>
          <dgm:constr fact="0.5" type="ctrX" for="ch" forName="ThreeNodes_2" refType="w"/>
          <dgm:constr fact="0.85" type="w" for="ch" forName="ThreeNodes_3" refType="w"/>
          <dgm:constr fact="0.3" type="h" for="ch" forName="ThreeNodes_3" refType="h"/>
          <dgm:constr type="b" for="ch" forName="ThreeNodes_3" refType="h"/>
          <dgm:constr type="l" for="ch" forName="ThreeNodes_3"/>
          <dgm:constr fact="0.65" type="w" for="ch" forName="ThreeConn_1-2" refType="h" refFor="ch" refForName="ThreeNodes_1"/>
          <dgm:constr fact="0.65" type="h" for="ch" forName="ThreeConn_1-2" refType="h" refFor="ch" refForName="ThreeNodes_1"/>
          <dgm:constr fact="0.325" type="ctrY" for="ch" forName="ThreeConn_1-2" refType="h"/>
          <dgm:constr type="l" for="ch" forName="ThreeConn_1-2" refType="l" refFor="ch" refForName="ThreeNodes_1"/>
          <dgm:constr fact="0.65" type="w" for="ch" forName="ThreeConn_2-3" refType="h" refFor="ch" refForName="ThreeNodes_2"/>
          <dgm:constr fact="0.65" type="h" for="ch" forName="ThreeConn_2-3" refType="h" refFor="ch" refForName="ThreeNodes_2"/>
          <dgm:constr fact="0.673" type="ctrY" for="ch" forName="ThreeConn_2-3" refType="h"/>
          <dgm:constr type="l" for="ch" forName="ThreeConn_2-3" refType="l" refFor="ch" refForName="ThreeNodes_2"/>
          <dgm:constr type="l" for="ch" forName="ThreeNodes_1_text" refType="r" refFor="ch" refForName="ThreeConn_1-2"/>
          <dgm:constr fact="0.55" type="lOff" for="ch" forName="ThreeNodes_1_text" refType="w" refFor="ch" refForName="ThreeConn_1-2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fact="0.8" type="w" for="ch" forName="FourNodes_1" refType="w"/>
          <dgm:constr fact="0.22" type="h" for="ch" forName="FourNodes_1" refType="h"/>
          <dgm:constr type="t" for="ch" forName="FourNodes_1"/>
          <dgm:constr type="r" for="ch" forName="FourNodes_1" refType="w"/>
          <dgm:constr fact="0.8" type="w" for="ch" forName="FourNodes_2" refType="w"/>
          <dgm:constr fact="0.22" type="h" for="ch" forName="FourNodes_2" refType="h"/>
          <dgm:constr fact="0.37" type="ctrY" for="ch" forName="FourNodes_2" refType="h"/>
          <dgm:constr fact="0.533" type="ctrX" for="ch" forName="FourNodes_2" refType="w"/>
          <dgm:constr fact="0.8" type="w" for="ch" forName="FourNodes_3" refType="w"/>
          <dgm:constr fact="0.22" type="h" for="ch" forName="FourNodes_3" refType="h"/>
          <dgm:constr fact="0.63" type="ctrY" for="ch" forName="FourNodes_3" refType="h"/>
          <dgm:constr fact="0.467" type="ctrX" for="ch" forName="FourNodes_3" refType="w"/>
          <dgm:constr fact="0.8" type="w" for="ch" forName="FourNodes_4" refType="w"/>
          <dgm:constr fact="0.22" type="h" for="ch" forName="FourNodes_4" refType="h"/>
          <dgm:constr type="b" for="ch" forName="FourNodes_4" refType="h"/>
          <dgm:constr type="l" for="ch" forName="FourNodes_4"/>
          <dgm:constr fact="0.65" type="w" for="ch" forName="FourConn_1-2" refType="h" refFor="ch" refForName="FourNodes_1"/>
          <dgm:constr fact="0.65" type="h" for="ch" forName="FourConn_1-2" refType="h" refFor="ch" refForName="FourNodes_1"/>
          <dgm:constr fact="0.24" type="ctrY" for="ch" forName="FourConn_1-2" refType="h"/>
          <dgm:constr type="l" for="ch" forName="FourConn_1-2" refType="l" refFor="ch" refForName="FourNodes_1"/>
          <dgm:constr fact="0.65" type="w" for="ch" forName="FourConn_2-3" refType="h" refFor="ch" refForName="FourNodes_2"/>
          <dgm:constr fact="0.65" type="h" for="ch" forName="FourConn_2-3" refType="h" refFor="ch" refForName="FourNodes_2"/>
          <dgm:constr fact="0.5" type="ctrY" for="ch" forName="FourConn_2-3" refType="h"/>
          <dgm:constr type="l" for="ch" forName="FourConn_2-3" refType="l" refFor="ch" refForName="FourNodes_2"/>
          <dgm:constr fact="0.65" type="w" for="ch" forName="FourConn_3-4" refType="h" refFor="ch" refForName="FourNodes_3"/>
          <dgm:constr fact="0.65" type="h" for="ch" forName="FourConn_3-4" refType="h" refFor="ch" refForName="FourNodes_3"/>
          <dgm:constr fact="0.76" type="ctrY" for="ch" forName="FourConn_3-4" refType="h"/>
          <dgm:constr type="l" for="ch" forName="FourConn_3-4" refType="l" refFor="ch" refForName="FourNodes_3"/>
          <dgm:constr type="l" for="ch" forName="FourNodes_1_text" refType="r" refFor="ch" refForName="FourConn_1-2"/>
          <dgm:constr fact="0.69" type="lOff" for="ch" forName="FourNodes_1_text" refType="w" refFor="ch" refForName="FourConn_1-2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fact="0.77" type="w" for="ch" forName="FiveNodes_1" refType="w"/>
          <dgm:constr fact="0.18" type="h" for="ch" forName="FiveNodes_1" refType="h"/>
          <dgm:constr type="t" for="ch" forName="FiveNodes_1"/>
          <dgm:constr type="r" for="ch" forName="FiveNodes_1" refType="w"/>
          <dgm:constr fact="0.77" type="w" for="ch" forName="FiveNodes_2" refType="w"/>
          <dgm:constr fact="0.18" type="h" for="ch" forName="FiveNodes_2" refType="h"/>
          <dgm:constr fact="0.295" type="ctrY" for="ch" forName="FiveNodes_2" refType="h"/>
          <dgm:constr fact="0.5575" type="ctrX" for="ch" forName="FiveNodes_2" refType="w"/>
          <dgm:constr fact="0.77" type="w" for="ch" forName="FiveNodes_3" refType="w"/>
          <dgm:constr fact="0.18" type="h" for="ch" forName="FiveNodes_3" refType="h"/>
          <dgm:constr fact="0.5" type="ctrY" for="ch" forName="FiveNodes_3" refType="h"/>
          <dgm:constr fact="0.5" type="ctrX" for="ch" forName="FiveNodes_3" refType="w"/>
          <dgm:constr fact="0.77" type="w" for="ch" forName="FiveNodes_4" refType="w"/>
          <dgm:constr fact="0.18" type="h" for="ch" forName="FiveNodes_4" refType="h"/>
          <dgm:constr fact="0.705" type="ctrY" for="ch" forName="FiveNodes_4" refType="h"/>
          <dgm:constr fact="0.4425" type="ctrX" for="ch" forName="FiveNodes_4" refType="w"/>
          <dgm:constr fact="0.77" type="w" for="ch" forName="FiveNodes_5" refType="w"/>
          <dgm:constr fact="0.18" type="h" for="ch" forName="FiveNodes_5" refType="h"/>
          <dgm:constr type="b" for="ch" forName="FiveNodes_5" refType="h"/>
          <dgm:constr type="l" for="ch" forName="FiveNodes_5"/>
          <dgm:constr fact="0.65" type="w" for="ch" forName="FiveConn_1-2" refType="h" refFor="ch" refForName="FiveNodes_1"/>
          <dgm:constr fact="0.65" type="h" for="ch" forName="FiveConn_1-2" refType="h" refFor="ch" refForName="FiveNodes_1"/>
          <dgm:constr fact="0.19" type="ctrY" for="ch" forName="FiveConn_1-2" refType="h"/>
          <dgm:constr type="l" for="ch" forName="FiveConn_1-2" refType="l" refFor="ch" refForName="FiveNodes_1"/>
          <dgm:constr fact="0.65" type="w" for="ch" forName="FiveConn_2-3" refType="h" refFor="ch" refForName="FiveNodes_2"/>
          <dgm:constr fact="0.65" type="h" for="ch" forName="FiveConn_2-3" refType="h" refFor="ch" refForName="FiveNodes_2"/>
          <dgm:constr fact="0.395" type="ctrY" for="ch" forName="FiveConn_2-3" refType="h"/>
          <dgm:constr type="l" for="ch" forName="FiveConn_2-3" refType="l" refFor="ch" refForName="FiveNodes_2"/>
          <dgm:constr fact="0.65" type="w" for="ch" forName="FiveConn_3-4" refType="h" refFor="ch" refForName="FiveNodes_3"/>
          <dgm:constr fact="0.65" type="h" for="ch" forName="FiveConn_3-4" refType="h" refFor="ch" refForName="FiveNodes_3"/>
          <dgm:constr fact="0.597" type="ctrY" for="ch" forName="FiveConn_3-4" refType="h"/>
          <dgm:constr type="l" for="ch" forName="FiveConn_3-4" refType="l" refFor="ch" refForName="FiveNodes_3"/>
          <dgm:constr fact="0.65" type="w" for="ch" forName="FiveConn_4-5" refType="h" refFor="ch" refForName="FiveNodes_4"/>
          <dgm:constr fact="0.65" type="h" for="ch" forName="FiveConn_4-5" refType="h" refFor="ch" refForName="FiveNodes_4"/>
          <dgm:constr fact="0.804" type="ctrY" for="ch" forName="FiveConn_4-5" refType="h"/>
          <dgm:constr type="l" for="ch" forName="FiveConn_4-5" refType="l" refFor="ch" refForName="FiveNodes_4"/>
          <dgm:constr type="l" for="ch" forName="FiveNodes_1_text" refType="r" refFor="ch" refForName="FiveConn_1-2"/>
          <dgm:constr fact="0.73" type="lOff" for="ch" forName="FiveNodes_1_text" refType="w" refFor="ch" refForName="FiveConn_1-2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r:blip="">
        <dgm:adjLst/>
      </dgm:shape>
      <dgm:presOf axis="" ptType="" hideLastTrans="" st="" cnt="" step=""/>
      <dgm:constrLst/>
      <dgm:ruleLst/>
    </dgm:layoutNode>
    <dgm:choose name="Name3">
      <dgm:if name="Name4" func="cnt" op="equ" val="1" axis="ch" ptType="node" hideLastTrans="" st="" cnt="" step="">
        <dgm:layoutNode name="OneNode_1">
          <dgm:varLst>
            <dgm:bulletEnabled val="true"/>
          </dgm:varLst>
          <dgm:alg type="tx"/>
          <dgm:shape type="roundRect" r:blip="">
            <dgm:adjLst>
              <dgm:adj idx="1" val="0.1"/>
            </dgm:adjLst>
          </dgm:shape>
          <dgm:presOf axis="ch desOrSelf" ptType="node node" hideLastTrans="" st="1 1" cnt="1 0" step=""/>
          <dgm:constrLst>
            <dgm:constr fact="0.3" type="lMarg" refType="primFontSz"/>
            <dgm:constr fact="0.3" type="rMarg" refType="primFontSz"/>
            <dgm:constr fact="0.3" type="tMarg" refType="primFontSz"/>
            <dgm:constr fact="0.3" type="bMarg" refType="primFontSz"/>
          </dgm:constrLst>
          <dgm:ruleLst>
            <dgm:rule val="5.0" fact="NaN" max="NaN" type="primFontSz"/>
          </dgm:ruleLst>
        </dgm:layoutNode>
      </dgm:if>
      <dgm:else name="Name5">
        <dgm:choose name="Name6">
          <dgm:if name="Name7" func="cnt" op="equ" val="2" axis="ch" ptType="node" hideLastTrans="" st="" cnt="" step="">
            <dgm:layoutNode name="TwoNodes_1">
              <dgm:varLst>
                <dgm:bulletEnabled val="true"/>
              </dgm:varLst>
              <dgm:alg type="sp"/>
              <dgm:shape type="roundRect" r:blip="">
                <dgm:adjLst>
                  <dgm:adj idx="1" val="0.1"/>
                </dgm:adjLst>
              </dgm:shape>
              <dgm:presOf axis="ch desOrSelf" ptType="node node" hideLastTrans="" st="1 1" cnt="1 0" step=""/>
              <dgm:constrLst/>
              <dgm:ruleLst/>
            </dgm:layoutNode>
            <dgm:layoutNode name="TwoNodes_2">
              <dgm:varLst>
                <dgm:bulletEnabled val="true"/>
              </dgm:varLst>
              <dgm:alg type="sp"/>
              <dgm:shape type="roundRect" r:blip="">
                <dgm:adjLst>
                  <dgm:adj idx="1" val="0.1"/>
                </dgm:adjLst>
              </dgm:shape>
              <dgm:presOf axis="ch desOrSelf" ptType="node node" hideLastTrans="" st="2 1" cnt="1 0" step=""/>
              <dgm:constrLst/>
              <dgm:ruleLst/>
            </dgm:layoutNode>
            <dgm:layoutNode name="TwoConn_1-2" styleLbl="fgAccFollowNode1">
              <dgm:varLst>
                <dgm:bulletEnabled val="true"/>
              </dgm:varLst>
              <dgm:alg type="tx"/>
              <dgm:shape type="downArrow" r:blip="">
                <dgm:adjLst>
                  <dgm:adj idx="1" val="0.55"/>
                  <dgm:adj idx="2" val="0.45"/>
                </dgm:adjLst>
              </dgm:shape>
              <dgm:presOf axis="ch" ptType="sibTrans" hideLastTrans="" st="" cnt="1" step=""/>
              <dgm:constrLst>
                <dgm:constr fact="0.1" type="lMarg" refType="primFontSz"/>
                <dgm:constr fact="0.1" type="rMarg" refType="primFontSz"/>
                <dgm:constr fact="0.1" type="tMarg" refType="primFontSz"/>
                <dgm:constr fact="0.1" type="bMarg" refType="primFontSz"/>
              </dgm:constrLst>
              <dgm:ruleLst>
                <dgm:rule val="5.0" fact="NaN" max="NaN" type="primFontSz"/>
              </dgm:ruleLst>
            </dgm:layoutNode>
            <dgm:layoutNode name="TwoNodes_1_text">
              <dgm:varLst>
                <dgm:bulletEnabled val="true"/>
              </dgm:varLst>
              <dgm:alg type="tx">
                <dgm:param type="parTxLTRAlign" val="l"/>
                <dgm:param type="txAnchorVertCh" val="mid"/>
              </dgm:alg>
              <dgm:shape type="roundRect" r:blip="" hideGeom="true">
                <dgm:adjLst>
                  <dgm:adj idx="1" val="0.1"/>
                </dgm:adjLst>
              </dgm:shape>
              <dgm:presOf axis="ch desOrSelf" ptType="node node" hideLastTrans="" st="1 1" cnt="1 0" step=""/>
              <dgm:constrLst>
                <dgm:constr fact="0.3" type="lMarg" refType="primFontSz"/>
                <dgm:constr fact="0.3" type="rMarg" refType="primFontSz"/>
                <dgm:constr fact="0.3" type="tMarg" refType="primFontSz"/>
                <dgm:constr fact="0.3" type="bMarg" refType="primFontSz"/>
              </dgm:constrLst>
              <dgm:ruleLst>
                <dgm:rule val="5.0" fact="NaN" max="NaN" type="primFontSz"/>
              </dgm:ruleLst>
            </dgm:layoutNode>
            <dgm:layoutNode name="TwoNodes_2_text">
              <dgm:varLst>
                <dgm:bulletEnabled val="true"/>
              </dgm:varLst>
              <dgm:alg type="tx">
                <dgm:param type="parTxLTRAlign" val="l"/>
                <dgm:param type="txAnchorVertCh" val="mid"/>
              </dgm:alg>
              <dgm:shape type="roundRect" r:blip="" hideGeom="true">
                <dgm:adjLst>
                  <dgm:adj idx="1" val="0.1"/>
                </dgm:adjLst>
              </dgm:shape>
              <dgm:presOf axis="ch desOrSelf" ptType="node node" hideLastTrans="" st="2 1" cnt="1 0" step=""/>
              <dgm:constrLst>
                <dgm:constr fact="0.3" type="lMarg" refType="primFontSz"/>
                <dgm:constr fact="0.3" type="rMarg" refType="primFontSz"/>
                <dgm:constr fact="0.3" type="tMarg" refType="primFontSz"/>
                <dgm:constr fact="0.3" type="bMarg" refType="primFontSz"/>
              </dgm:constrLst>
              <dgm:ruleLst>
                <dgm:rule val="5.0" fact="NaN" max="NaN" type="primFontSz"/>
              </dgm:ruleLst>
            </dgm:layoutNode>
          </dgm:if>
          <dgm:else name="Name8">
            <dgm:choose name="Name9">
              <dgm:if name="Name10" func="cnt" op="equ" val="3" axis="ch" ptType="node" hideLastTrans="" st="" cnt="" step="">
                <dgm:layoutNode name="ThreeNodes_1">
                  <dgm:varLst>
                    <dgm:bulletEnabled val="true"/>
                  </dgm:varLst>
                  <dgm:alg type="sp"/>
                  <dgm:shape type="roundRect" r:blip="">
                    <dgm:adjLst>
                      <dgm:adj idx="1" val="0.1"/>
                    </dgm:adjLst>
                  </dgm:shape>
                  <dgm:presOf axis="ch desOrSelf" ptType="node node" hideLastTrans="" st="1 1" cnt="1 0" step=""/>
                  <dgm:constrLst/>
                  <dgm:ruleLst/>
                </dgm:layoutNode>
                <dgm:layoutNode name="ThreeNodes_2">
                  <dgm:varLst>
                    <dgm:bulletEnabled val="true"/>
                  </dgm:varLst>
                  <dgm:alg type="sp"/>
                  <dgm:shape type="roundRect" r:blip="">
                    <dgm:adjLst>
                      <dgm:adj idx="1" val="0.1"/>
                    </dgm:adjLst>
                  </dgm:shape>
                  <dgm:presOf axis="ch desOrSelf" ptType="node node" hideLastTrans="" st="2 1" cnt="1 0" step=""/>
                  <dgm:constrLst/>
                  <dgm:ruleLst/>
                </dgm:layoutNode>
                <dgm:layoutNode name="ThreeNodes_3">
                  <dgm:varLst>
                    <dgm:bulletEnabled val="true"/>
                  </dgm:varLst>
                  <dgm:alg type="sp"/>
                  <dgm:shape type="roundRect" r:blip="">
                    <dgm:adjLst>
                      <dgm:adj idx="1" val="0.1"/>
                    </dgm:adjLst>
                  </dgm:shape>
                  <dgm:presOf axis="ch desOrSelf" ptType="node node" hideLastTrans="" st="3 1" cnt="1 0" step=""/>
                  <dgm:constrLst/>
                  <dgm:ruleLst/>
                </dgm:layoutNode>
                <dgm:layoutNode name="ThreeConn_1-2" styleLbl="fgAccFollowNode1">
                  <dgm:varLst>
                    <dgm:bulletEnabled val="true"/>
                  </dgm:varLst>
                  <dgm:alg type="tx"/>
                  <dgm:shape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hideLastTrans="" st="" cnt="1" step=""/>
                  <dgm:constrLst>
                    <dgm:constr fact="0.1" type="lMarg" refType="primFontSz"/>
                    <dgm:constr fact="0.1" type="rMarg" refType="primFontSz"/>
                    <dgm:constr fact="0.1" type="tMarg" refType="primFontSz"/>
                    <dgm:constr fact="0.1" type="bMarg" refType="primFontSz"/>
                  </dgm:constrLst>
                  <dgm:ruleLst>
                    <dgm:rule val="5.0" fact="NaN" max="NaN" type="primFontSz"/>
                  </dgm:ruleLst>
                </dgm:layoutNode>
                <dgm:layoutNode name="ThreeConn_2-3" styleLbl="fgAccFollowNode1">
                  <dgm:varLst>
                    <dgm:bulletEnabled val="true"/>
                  </dgm:varLst>
                  <dgm:alg type="tx"/>
                  <dgm:shape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hideLastTrans="" st="2" cnt="1" step=""/>
                  <dgm:constrLst>
                    <dgm:constr fact="0.1" type="lMarg" refType="primFontSz"/>
                    <dgm:constr fact="0.1" type="rMarg" refType="primFontSz"/>
                    <dgm:constr fact="0.1" type="tMarg" refType="primFontSz"/>
                    <dgm:constr fact="0.1" type="bMarg" refType="primFontSz"/>
                  </dgm:constrLst>
                  <dgm:ruleLst>
                    <dgm:rule val="5.0" fact="NaN" max="NaN" type="primFontSz"/>
                  </dgm:ruleLst>
                </dgm:layoutNode>
                <dgm:layoutNode name="ThreeNodes_1_text">
                  <dgm:varLst>
                    <dgm:bulletEnabled val="true"/>
                  </dgm:varLst>
                  <dgm:alg type="tx">
                    <dgm:param type="parTxLTRAlign" val="l"/>
                    <dgm:param type="txAnchorVertCh" val="mid"/>
                  </dgm:alg>
                  <dgm:shape type="roundRect" r:blip="" hideGeom="true">
                    <dgm:adjLst>
                      <dgm:adj idx="1" val="0.1"/>
                    </dgm:adjLst>
                  </dgm:shape>
                  <dgm:presOf axis="ch desOrSelf" ptType="node node" hideLastTrans="" st="1 1" cnt="1 0" step=""/>
                  <dgm:constrLst>
                    <dgm:constr fact="0.3" type="lMarg" refType="primFontSz"/>
                    <dgm:constr fact="0.3" type="rMarg" refType="primFontSz"/>
                    <dgm:constr fact="0.3" type="tMarg" refType="primFontSz"/>
                    <dgm:constr fact="0.3" type="bMarg" refType="primFontSz"/>
                  </dgm:constrLst>
                  <dgm:ruleLst>
                    <dgm:rule val="5.0" fact="NaN" max="NaN" type="primFontSz"/>
                  </dgm:ruleLst>
                </dgm:layoutNode>
                <dgm:layoutNode name="ThreeNodes_2_text">
                  <dgm:varLst>
                    <dgm:bulletEnabled val="true"/>
                  </dgm:varLst>
                  <dgm:alg type="tx">
                    <dgm:param type="parTxLTRAlign" val="l"/>
                    <dgm:param type="txAnchorVertCh" val="mid"/>
                  </dgm:alg>
                  <dgm:shape type="roundRect" r:blip="" hideGeom="true">
                    <dgm:adjLst>
                      <dgm:adj idx="1" val="0.1"/>
                    </dgm:adjLst>
                  </dgm:shape>
                  <dgm:presOf axis="ch desOrSelf" ptType="node node" hideLastTrans="" st="2 1" cnt="1 0" step=""/>
                  <dgm:constrLst>
                    <dgm:constr fact="0.3" type="lMarg" refType="primFontSz"/>
                    <dgm:constr fact="0.3" type="rMarg" refType="primFontSz"/>
                    <dgm:constr fact="0.3" type="tMarg" refType="primFontSz"/>
                    <dgm:constr fact="0.3" type="bMarg" refType="primFontSz"/>
                  </dgm:constrLst>
                  <dgm:ruleLst>
                    <dgm:rule val="5.0" fact="NaN" max="NaN" type="primFontSz"/>
                  </dgm:ruleLst>
                </dgm:layoutNode>
                <dgm:layoutNode name="ThreeNodes_3_text">
                  <dgm:varLst>
                    <dgm:bulletEnabled val="true"/>
                  </dgm:varLst>
                  <dgm:alg type="tx">
                    <dgm:param type="parTxLTRAlign" val="l"/>
                    <dgm:param type="txAnchorVertCh" val="mid"/>
                  </dgm:alg>
                  <dgm:shape type="roundRect" r:blip="" hideGeom="true">
                    <dgm:adjLst>
                      <dgm:adj idx="1" val="0.1"/>
                    </dgm:adjLst>
                  </dgm:shape>
                  <dgm:presOf axis="ch desOrSelf" ptType="node node" hideLastTrans="" st="3 1" cnt="1 0" step=""/>
                  <dgm:constrLst>
                    <dgm:constr fact="0.3" type="lMarg" refType="primFontSz"/>
                    <dgm:constr fact="0.3" type="rMarg" refType="primFontSz"/>
                    <dgm:constr fact="0.3" type="tMarg" refType="primFontSz"/>
                    <dgm:constr fact="0.3" type="bMarg" refType="primFontSz"/>
                  </dgm:constrLst>
                  <dgm:ruleLst>
                    <dgm:rule val="5.0" fact="NaN" max="NaN" type="primFontSz"/>
                  </dgm:ruleLst>
                </dgm:layoutNode>
              </dgm:if>
              <dgm:else name="Name11">
                <dgm:choose name="Name12">
                  <dgm:if name="Name13" func="cnt" op="equ" val="4" axis="ch" ptType="node" hideLastTrans="" st="" cnt="" step="">
                    <dgm:layoutNode name="FourNodes_1">
                      <dgm:varLst>
                        <dgm:bulletEnabled val="true"/>
                      </dgm:varLst>
                      <dgm:alg type="sp"/>
                      <dgm:shape type="roundRect" r:blip="">
                        <dgm:adjLst>
                          <dgm:adj idx="1" val="0.1"/>
                        </dgm:adjLst>
                      </dgm:shape>
                      <dgm:presOf axis="ch desOrSelf" ptType="node node" hideLastTrans="" st="1 1" cnt="1 0" step=""/>
                      <dgm:constrLst/>
                      <dgm:ruleLst/>
                    </dgm:layoutNode>
                    <dgm:layoutNode name="FourNodes_2">
                      <dgm:varLst>
                        <dgm:bulletEnabled val="true"/>
                      </dgm:varLst>
                      <dgm:alg type="sp"/>
                      <dgm:shape type="roundRect" r:blip="">
                        <dgm:adjLst>
                          <dgm:adj idx="1" val="0.1"/>
                        </dgm:adjLst>
                      </dgm:shape>
                      <dgm:presOf axis="ch desOrSelf" ptType="node node" hideLastTrans="" st="2 1" cnt="1 0" step=""/>
                      <dgm:constrLst/>
                      <dgm:ruleLst/>
                    </dgm:layoutNode>
                    <dgm:layoutNode name="FourNodes_3">
                      <dgm:varLst>
                        <dgm:bulletEnabled val="true"/>
                      </dgm:varLst>
                      <dgm:alg type="sp"/>
                      <dgm:shape type="roundRect" r:blip="">
                        <dgm:adjLst>
                          <dgm:adj idx="1" val="0.1"/>
                        </dgm:adjLst>
                      </dgm:shape>
                      <dgm:presOf axis="ch desOrSelf" ptType="node node" hideLastTrans="" st="3 1" cnt="1 0" step=""/>
                      <dgm:constrLst/>
                      <dgm:ruleLst/>
                    </dgm:layoutNode>
                    <dgm:layoutNode name="FourNodes_4">
                      <dgm:varLst>
                        <dgm:bulletEnabled val="true"/>
                      </dgm:varLst>
                      <dgm:alg type="sp"/>
                      <dgm:shape type="roundRect" r:blip="">
                        <dgm:adjLst>
                          <dgm:adj idx="1" val="0.1"/>
                        </dgm:adjLst>
                      </dgm:shape>
                      <dgm:presOf axis="ch desOrSelf" ptType="node node" hideLastTrans="" st="4 1" cnt="1 0" step="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true"/>
                      </dgm:varLst>
                      <dgm:alg type="tx"/>
                      <dgm:shape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hideLastTrans="" st="" cnt="1" step=""/>
                      <dgm:constrLst>
                        <dgm:constr fact="0.1" type="lMarg" refType="primFontSz"/>
                        <dgm:constr fact="0.1" type="rMarg" refType="primFontSz"/>
                        <dgm:constr fact="0.1" type="tMarg" refType="primFontSz"/>
                        <dgm:constr fact="0.1" type="bMarg" refType="primFontSz"/>
                      </dgm:constrLst>
                      <dgm:ruleLst>
                        <dgm:rule val="5.0" fact="NaN" max="NaN" type="primFontSz"/>
                      </dgm:ruleLst>
                    </dgm:layoutNode>
                    <dgm:layoutNode name="FourConn_2-3" styleLbl="fgAccFollowNode1">
                      <dgm:varLst>
                        <dgm:bulletEnabled val="true"/>
                      </dgm:varLst>
                      <dgm:alg type="tx"/>
                      <dgm:shape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hideLastTrans="" st="2" cnt="1" step=""/>
                      <dgm:constrLst>
                        <dgm:constr fact="0.1" type="lMarg" refType="primFontSz"/>
                        <dgm:constr fact="0.1" type="rMarg" refType="primFontSz"/>
                        <dgm:constr fact="0.1" type="tMarg" refType="primFontSz"/>
                        <dgm:constr fact="0.1" type="bMarg" refType="primFontSz"/>
                      </dgm:constrLst>
                      <dgm:ruleLst>
                        <dgm:rule val="5.0" fact="NaN" max="NaN" type="primFontSz"/>
                      </dgm:ruleLst>
                    </dgm:layoutNode>
                    <dgm:layoutNode name="FourConn_3-4" styleLbl="fgAccFollowNode1">
                      <dgm:varLst>
                        <dgm:bulletEnabled val="true"/>
                      </dgm:varLst>
                      <dgm:alg type="tx"/>
                      <dgm:shape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hideLastTrans="" st="3" cnt="1" step=""/>
                      <dgm:constrLst>
                        <dgm:constr fact="0.1" type="lMarg" refType="primFontSz"/>
                        <dgm:constr fact="0.1" type="rMarg" refType="primFontSz"/>
                        <dgm:constr fact="0.1" type="tMarg" refType="primFontSz"/>
                        <dgm:constr fact="0.1" type="bMarg" refType="primFontSz"/>
                      </dgm:constrLst>
                      <dgm:ruleLst>
                        <dgm:rule val="5.0" fact="NaN" max="NaN" type="primFontSz"/>
                      </dgm:ruleLst>
                    </dgm:layoutNode>
                    <dgm:layoutNode name="FourNodes_1_text">
                      <dgm:varLst>
                        <dgm:bulletEnabled val="true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type="roundRect" r:blip="" hideGeom="true">
                        <dgm:adjLst>
                          <dgm:adj idx="1" val="0.1"/>
                        </dgm:adjLst>
                      </dgm:shape>
                      <dgm:presOf axis="ch desOrSelf" ptType="node node" hideLastTrans="" st="1 1" cnt="1 0" step=""/>
                      <dgm:constrLst>
                        <dgm:constr fact="0.3" type="lMarg" refType="primFontSz"/>
                        <dgm:constr fact="0.3" type="rMarg" refType="primFontSz"/>
                        <dgm:constr fact="0.3" type="tMarg" refType="primFontSz"/>
                        <dgm:constr fact="0.3" type="bMarg" refType="primFontSz"/>
                      </dgm:constrLst>
                      <dgm:ruleLst>
                        <dgm:rule val="5.0" fact="NaN" max="NaN" type="primFontSz"/>
                      </dgm:ruleLst>
                    </dgm:layoutNode>
                    <dgm:layoutNode name="FourNodes_2_text">
                      <dgm:varLst>
                        <dgm:bulletEnabled val="true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type="roundRect" r:blip="" hideGeom="true">
                        <dgm:adjLst>
                          <dgm:adj idx="1" val="0.1"/>
                        </dgm:adjLst>
                      </dgm:shape>
                      <dgm:presOf axis="ch desOrSelf" ptType="node node" hideLastTrans="" st="2 1" cnt="1 0" step=""/>
                      <dgm:constrLst>
                        <dgm:constr fact="0.3" type="lMarg" refType="primFontSz"/>
                        <dgm:constr fact="0.3" type="rMarg" refType="primFontSz"/>
                        <dgm:constr fact="0.3" type="tMarg" refType="primFontSz"/>
                        <dgm:constr fact="0.3" type="bMarg" refType="primFontSz"/>
                      </dgm:constrLst>
                      <dgm:ruleLst>
                        <dgm:rule val="5.0" fact="NaN" max="NaN" type="primFontSz"/>
                      </dgm:ruleLst>
                    </dgm:layoutNode>
                    <dgm:layoutNode name="FourNodes_3_text">
                      <dgm:varLst>
                        <dgm:bulletEnabled val="true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type="roundRect" r:blip="" hideGeom="true">
                        <dgm:adjLst>
                          <dgm:adj idx="1" val="0.1"/>
                        </dgm:adjLst>
                      </dgm:shape>
                      <dgm:presOf axis="ch desOrSelf" ptType="node node" hideLastTrans="" st="3 1" cnt="1 0" step=""/>
                      <dgm:constrLst>
                        <dgm:constr fact="0.3" type="lMarg" refType="primFontSz"/>
                        <dgm:constr fact="0.3" type="rMarg" refType="primFontSz"/>
                        <dgm:constr fact="0.3" type="tMarg" refType="primFontSz"/>
                        <dgm:constr fact="0.3" type="bMarg" refType="primFontSz"/>
                      </dgm:constrLst>
                      <dgm:ruleLst>
                        <dgm:rule val="5.0" fact="NaN" max="NaN" type="primFontSz"/>
                      </dgm:ruleLst>
                    </dgm:layoutNode>
                    <dgm:layoutNode name="FourNodes_4_text">
                      <dgm:varLst>
                        <dgm:bulletEnabled val="true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type="roundRect" r:blip="" hideGeom="true">
                        <dgm:adjLst>
                          <dgm:adj idx="1" val="0.1"/>
                        </dgm:adjLst>
                      </dgm:shape>
                      <dgm:presOf axis="ch desOrSelf" ptType="node node" hideLastTrans="" st="4 1" cnt="1 0" step=""/>
                      <dgm:constrLst>
                        <dgm:constr fact="0.3" type="lMarg" refType="primFontSz"/>
                        <dgm:constr fact="0.3" type="rMarg" refType="primFontSz"/>
                        <dgm:constr fact="0.3" type="tMarg" refType="primFontSz"/>
                        <dgm:constr fact="0.3" type="bMarg" refType="primFontSz"/>
                      </dgm:constrLst>
                      <dgm:ruleLst>
                        <dgm:rule val="5.0" fact="NaN" max="NaN" type="primFontSz"/>
                      </dgm:ruleLst>
                    </dgm:layoutNode>
                  </dgm:if>
                  <dgm:else name="Name14">
                    <dgm:choose name="Name15">
                      <dgm:if name="Name16" func="cnt" op="gte" val="5" axis="ch" ptType="node" hideLastTrans="" st="" cnt="" step="">
                        <dgm:layoutNode name="FiveNodes_1">
                          <dgm:varLst>
                            <dgm:bulletEnabled val="true"/>
                          </dgm:varLst>
                          <dgm:alg type="sp"/>
                          <dgm:shape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hideLastTrans="" st="1 1" cnt="1 0" step="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true"/>
                          </dgm:varLst>
                          <dgm:alg type="sp"/>
                          <dgm:shape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hideLastTrans="" st="2 1" cnt="1 0" step="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true"/>
                          </dgm:varLst>
                          <dgm:alg type="sp"/>
                          <dgm:shape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hideLastTrans="" st="3 1" cnt="1 0" step="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true"/>
                          </dgm:varLst>
                          <dgm:alg type="sp"/>
                          <dgm:shape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hideLastTrans="" st="4 1" cnt="1 0" step="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true"/>
                          </dgm:varLst>
                          <dgm:alg type="sp"/>
                          <dgm:shape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hideLastTrans="" st="5 1" cnt="1 0" step="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true"/>
                          </dgm:varLst>
                          <dgm:alg type="tx"/>
                          <dgm:shape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hideLastTrans="" st="" cnt="1" step=""/>
                          <dgm:constrLst>
                            <dgm:constr fact="0.1" type="lMarg" refType="primFontSz"/>
                            <dgm:constr fact="0.1" type="rMarg" refType="primFontSz"/>
                            <dgm:constr fact="0.1" type="tMarg" refType="primFontSz"/>
                            <dgm:constr fact="0.1" type="bMarg" refType="primFontSz"/>
                          </dgm:constrLst>
                          <dgm:ruleLst>
                            <dgm:rule val="5.0" fact="NaN" max="NaN" type="primFontSz"/>
                          </dgm:ruleLst>
                        </dgm:layoutNode>
                        <dgm:layoutNode name="FiveConn_2-3" styleLbl="fgAccFollowNode1">
                          <dgm:varLst>
                            <dgm:bulletEnabled val="true"/>
                          </dgm:varLst>
                          <dgm:alg type="tx"/>
                          <dgm:shape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hideLastTrans="" st="2" cnt="1" step=""/>
                          <dgm:constrLst>
                            <dgm:constr fact="0.1" type="lMarg" refType="primFontSz"/>
                            <dgm:constr fact="0.1" type="rMarg" refType="primFontSz"/>
                            <dgm:constr fact="0.1" type="tMarg" refType="primFontSz"/>
                            <dgm:constr fact="0.1" type="bMarg" refType="primFontSz"/>
                          </dgm:constrLst>
                          <dgm:ruleLst>
                            <dgm:rule val="5.0" fact="NaN" max="NaN" type="primFontSz"/>
                          </dgm:ruleLst>
                        </dgm:layoutNode>
                        <dgm:layoutNode name="FiveConn_3-4" styleLbl="fgAccFollowNode1">
                          <dgm:varLst>
                            <dgm:bulletEnabled val="true"/>
                          </dgm:varLst>
                          <dgm:alg type="tx"/>
                          <dgm:shape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hideLastTrans="" st="3" cnt="1" step=""/>
                          <dgm:constrLst>
                            <dgm:constr fact="0.1" type="lMarg" refType="primFontSz"/>
                            <dgm:constr fact="0.1" type="rMarg" refType="primFontSz"/>
                            <dgm:constr fact="0.1" type="tMarg" refType="primFontSz"/>
                            <dgm:constr fact="0.1" type="bMarg" refType="primFontSz"/>
                          </dgm:constrLst>
                          <dgm:ruleLst>
                            <dgm:rule val="5.0" fact="NaN" max="NaN" type="primFontSz"/>
                          </dgm:ruleLst>
                        </dgm:layoutNode>
                        <dgm:layoutNode name="FiveConn_4-5" styleLbl="fgAccFollowNode1">
                          <dgm:varLst>
                            <dgm:bulletEnabled val="true"/>
                          </dgm:varLst>
                          <dgm:alg type="tx"/>
                          <dgm:shape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hideLastTrans="" st="4" cnt="1" step=""/>
                          <dgm:constrLst>
                            <dgm:constr fact="0.1" type="lMarg" refType="primFontSz"/>
                            <dgm:constr fact="0.1" type="rMarg" refType="primFontSz"/>
                            <dgm:constr fact="0.1" type="tMarg" refType="primFontSz"/>
                            <dgm:constr fact="0.1" type="bMarg" refType="primFontSz"/>
                          </dgm:constrLst>
                          <dgm:ruleLst>
                            <dgm:rule val="5.0" fact="NaN" max="NaN" type="primFontSz"/>
                          </dgm:ruleLst>
                        </dgm:layoutNode>
                        <dgm:layoutNode name="FiveNodes_1_text">
                          <dgm:varLst>
                            <dgm:bulletEnabled val="true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type="roundRect" r:blip="" hideGeom="true">
                            <dgm:adjLst>
                              <dgm:adj idx="1" val="0.1"/>
                            </dgm:adjLst>
                          </dgm:shape>
                          <dgm:presOf axis="ch desOrSelf" ptType="node node" hideLastTrans="" st="1 1" cnt="1 0" step=""/>
                          <dgm:constrLst>
                            <dgm:constr fact="0.3" type="lMarg" refType="primFontSz"/>
                            <dgm:constr fact="0.3" type="rMarg" refType="primFontSz"/>
                            <dgm:constr fact="0.3" type="tMarg" refType="primFontSz"/>
                            <dgm:constr fact="0.3" type="bMarg" refType="primFontSz"/>
                          </dgm:constrLst>
                          <dgm:ruleLst>
                            <dgm:rule val="5.0" fact="NaN" max="NaN" type="primFontSz"/>
                          </dgm:ruleLst>
                        </dgm:layoutNode>
                        <dgm:layoutNode name="FiveNodes_2_text">
                          <dgm:varLst>
                            <dgm:bulletEnabled val="true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type="roundRect" r:blip="" hideGeom="true">
                            <dgm:adjLst>
                              <dgm:adj idx="1" val="0.1"/>
                            </dgm:adjLst>
                          </dgm:shape>
                          <dgm:presOf axis="ch desOrSelf" ptType="node node" hideLastTrans="" st="2 1" cnt="1 0" step=""/>
                          <dgm:constrLst>
                            <dgm:constr fact="0.3" type="lMarg" refType="primFontSz"/>
                            <dgm:constr fact="0.3" type="rMarg" refType="primFontSz"/>
                            <dgm:constr fact="0.3" type="tMarg" refType="primFontSz"/>
                            <dgm:constr fact="0.3" type="bMarg" refType="primFontSz"/>
                          </dgm:constrLst>
                          <dgm:ruleLst>
                            <dgm:rule val="5.0" fact="NaN" max="NaN" type="primFontSz"/>
                          </dgm:ruleLst>
                        </dgm:layoutNode>
                        <dgm:layoutNode name="FiveNodes_3_text">
                          <dgm:varLst>
                            <dgm:bulletEnabled val="true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type="roundRect" r:blip="" hideGeom="true">
                            <dgm:adjLst>
                              <dgm:adj idx="1" val="0.1"/>
                            </dgm:adjLst>
                          </dgm:shape>
                          <dgm:presOf axis="ch desOrSelf" ptType="node node" hideLastTrans="" st="3 1" cnt="1 0" step=""/>
                          <dgm:constrLst>
                            <dgm:constr fact="0.3" type="lMarg" refType="primFontSz"/>
                            <dgm:constr fact="0.3" type="rMarg" refType="primFontSz"/>
                            <dgm:constr fact="0.3" type="tMarg" refType="primFontSz"/>
                            <dgm:constr fact="0.3" type="bMarg" refType="primFontSz"/>
                          </dgm:constrLst>
                          <dgm:ruleLst>
                            <dgm:rule val="5.0" fact="NaN" max="NaN" type="primFontSz"/>
                          </dgm:ruleLst>
                        </dgm:layoutNode>
                        <dgm:layoutNode name="FiveNodes_4_text">
                          <dgm:varLst>
                            <dgm:bulletEnabled val="true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type="roundRect" r:blip="" hideGeom="true">
                            <dgm:adjLst>
                              <dgm:adj idx="1" val="0.1"/>
                            </dgm:adjLst>
                          </dgm:shape>
                          <dgm:presOf axis="ch desOrSelf" ptType="node node" hideLastTrans="" st="4 1" cnt="1 0" step=""/>
                          <dgm:constrLst>
                            <dgm:constr fact="0.3" type="lMarg" refType="primFontSz"/>
                            <dgm:constr fact="0.3" type="rMarg" refType="primFontSz"/>
                            <dgm:constr fact="0.3" type="tMarg" refType="primFontSz"/>
                            <dgm:constr fact="0.3" type="bMarg" refType="primFontSz"/>
                          </dgm:constrLst>
                          <dgm:ruleLst>
                            <dgm:rule val="5.0" fact="NaN" max="NaN" type="primFontSz"/>
                          </dgm:ruleLst>
                        </dgm:layoutNode>
                        <dgm:layoutNode name="FiveNodes_5_text">
                          <dgm:varLst>
                            <dgm:bulletEnabled val="true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type="roundRect" r:blip="" hideGeom="true">
                            <dgm:adjLst>
                              <dgm:adj idx="1" val="0.1"/>
                            </dgm:adjLst>
                          </dgm:shape>
                          <dgm:presOf axis="ch desOrSelf" ptType="node node" hideLastTrans="" st="5 1" cnt="1 0" step=""/>
                          <dgm:constrLst>
                            <dgm:constr fact="0.3" type="lMarg" refType="primFontSz"/>
                            <dgm:constr fact="0.3" type="rMarg" refType="primFontSz"/>
                            <dgm:constr fact="0.3" type="tMarg" refType="primFontSz"/>
                            <dgm:constr fact="0.3" type="bMarg" refType="primFontSz"/>
                          </dgm:constrLst>
                          <dgm:ruleLst>
                            <dgm:rule val="5.0" fact="NaN" max="NaN" type="primFontSz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w="http://schemas.openxmlformats.org/wordprocessingml/2006/main" xmlns:m="http://schemas.openxmlformats.org/officeDocument/2006/math" xmlns:w14="http://schemas.microsoft.com/office/word/2010/wordml" xmlns:r="http://schemas.openxmlformats.org/officeDocument/2006/relationships" xmlns:wp="http://schemas.openxmlformats.org/drawingml/2006/wordprocessingDrawing" xmlns:a="http://schemas.openxmlformats.org/drawingml/2006/main" xmlns:wp14="http://schemas.microsoft.com/office/word/2010/wordprocessingDrawing" xmlns:w15="http://schemas.microsoft.com/office/word/2012/wordml" xmlns:mc="http://schemas.openxmlformats.org/markup-compatibility/2006" xmlns:sl="http://schemas.openxmlformats.org/schemaLibrary/2006/main" xmlns:wne="http://schemas.microsoft.com/office/word/2006/wordml" xmlns:c="http://schemas.openxmlformats.org/drawingml/2006/chart" xmlns:cdr="http://schemas.openxmlformats.org/drawingml/2006/chartDrawing" xmlns:c14="http://schemas.microsoft.com/office/drawing/2007/8/2/chart" xmlns:dgm="http://schemas.openxmlformats.org/drawingml/2006/diagram" xmlns:pic="http://schemas.openxmlformats.org/drawingml/2006/picture" xmlns:xdr="http://schemas.openxmlformats.org/drawingml/2006/spreadsheetDrawing" xmlns:dsp="http://schemas.microsoft.com/office/drawing/2008/diagram" xmlns:xvml="urn:schemas-microsoft-com:office:excel" xmlns:o="urn:schemas-microsoft-com:office:office" xmlns:v="urn:schemas-microsoft-com:vml" xmlns:w10="urn:schemas-microsoft-com:office:word" xmlns:pvml="urn:schemas-microsoft-com:office:powerpoint" xmlns:cppr="http://schemas.microsoft.com/office/2006/coverPageProps" xmlns:odx="http://opendope.org/xpaths" xmlns:odc="http://opendope.org/conditions" xmlns:odq="http://opendope.org/questions" xmlns:oda="http://opendope.org/answers" xmlns:odi="http://opendope.org/components" xmlns:odgm="http://opendope.org/SmartArt/DataHierarchy" xmlns:b="http://schemas.openxmlformats.org/officeDocument/2006/bibliography" xmlns:wps="http://schemas.microsoft.com/office/word/2010/wordprocessingShape" xmlns:w16se="http://schemas.microsoft.com/office/word/2015/wordml/symex" xmlns:w16cid="http://schemas.microsoft.com/office/word/2016/wordml/cid" xmlns:wetp="http://schemas.microsoft.com/office/webextensions/taskpanes/2010/11" xmlns:we="http://schemas.microsoft.com/office/webextensions/webextension/2010/11" xmlns:comp="http://schemas.openxmlformats.org/drawingml/2006/compatibility" xmlns:lc="http://schemas.openxmlformats.org/drawingml/2006/lockedCanvas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w="http://schemas.openxmlformats.org/wordprocessingml/2006/main" xmlns:m="http://schemas.openxmlformats.org/officeDocument/2006/math" xmlns:w14="http://schemas.microsoft.com/office/word/2010/wordml" xmlns:r="http://schemas.openxmlformats.org/officeDocument/2006/relationships" xmlns:wp="http://schemas.openxmlformats.org/drawingml/2006/wordprocessingDrawing" xmlns:a="http://schemas.openxmlformats.org/drawingml/2006/main" xmlns:wp14="http://schemas.microsoft.com/office/word/2010/wordprocessingDrawing" xmlns:w15="http://schemas.microsoft.com/office/word/2012/wordml" xmlns:mc="http://schemas.openxmlformats.org/markup-compatibility/2006" xmlns:sl="http://schemas.openxmlformats.org/schemaLibrary/2006/main" xmlns:wne="http://schemas.microsoft.com/office/word/2006/wordml" xmlns:c="http://schemas.openxmlformats.org/drawingml/2006/chart" xmlns:cdr="http://schemas.openxmlformats.org/drawingml/2006/chartDrawing" xmlns:c14="http://schemas.microsoft.com/office/drawing/2007/8/2/chart" xmlns:dgm="http://schemas.openxmlformats.org/drawingml/2006/diagram" xmlns:pic="http://schemas.openxmlformats.org/drawingml/2006/picture" xmlns:xdr="http://schemas.openxmlformats.org/drawingml/2006/spreadsheetDrawing" xmlns:dsp="http://schemas.microsoft.com/office/drawing/2008/diagram" xmlns:xvml="urn:schemas-microsoft-com:office:excel" xmlns:o="urn:schemas-microsoft-com:office:office" xmlns:v="urn:schemas-microsoft-com:vml" xmlns:w10="urn:schemas-microsoft-com:office:word" xmlns:pvml="urn:schemas-microsoft-com:office:powerpoint" xmlns:cppr="http://schemas.microsoft.com/office/2006/coverPageProps" xmlns:odx="http://opendope.org/xpaths" xmlns:odc="http://opendope.org/conditions" xmlns:odq="http://opendope.org/questions" xmlns:oda="http://opendope.org/answers" xmlns:odi="http://opendope.org/components" xmlns:odgm="http://opendope.org/SmartArt/DataHierarchy" xmlns:b="http://schemas.openxmlformats.org/officeDocument/2006/bibliography" xmlns:wps="http://schemas.microsoft.com/office/word/2010/wordprocessingShape" xmlns:w16se="http://schemas.microsoft.com/office/word/2015/wordml/symex" xmlns:w16cid="http://schemas.microsoft.com/office/word/2016/wordml/cid" xmlns:wetp="http://schemas.microsoft.com/office/webextensions/taskpanes/2010/11" xmlns:we="http://schemas.microsoft.com/office/webextensions/webextension/2010/11" xmlns:comp="http://schemas.openxmlformats.org/drawingml/2006/compatibility" xmlns:lc="http://schemas.openxmlformats.org/drawingml/2006/lockedCanvas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
<Relationships xmlns="http://schemas.openxmlformats.org/package/2006/relationships">
    <Relationship Target="../theme/theme2.xml" Type="http://schemas.openxmlformats.org/officeDocument/2006/relationships/theme" Id="rId1"/>
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true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false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true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false"/>
          <a:lstStyle>
            <a:lvl1pPr algn="r">
              <a:defRPr sz="1200"/>
            </a:lvl1pPr>
          </a:lstStyle>
          <a:p>
            <a:fld id="{D7987ADE-B155-4093-96A5-0933A5229E08}" type="datetimeFigureOut">
              <a:rPr lang="cs-CZ" smtClean="false"/>
              <a:t>11.12.2023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true" noRot="true" noChangeAspect="true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false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true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false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true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false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true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false" anchor="b"/>
          <a:lstStyle>
            <a:lvl1pPr algn="r">
              <a:defRPr sz="1200"/>
            </a:lvl1pPr>
          </a:lstStyle>
          <a:p>
            <a:fld id="{459689C4-E0EB-4F80-8F62-DE4D0E528B80}" type="slidenum">
              <a:rPr lang="cs-CZ" smtClean="false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662892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false" eaLnBrk="true" latinLnBrk="false" hangingPunct="true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false" eaLnBrk="true" latinLnBrk="false" hangingPunct="true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false" eaLnBrk="true" latinLnBrk="false" hangingPunct="true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false" eaLnBrk="true" latinLnBrk="false" hangingPunct="true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false" eaLnBrk="true" latinLnBrk="false" hangingPunct="true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false" eaLnBrk="true" latinLnBrk="false" hangingPunct="true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false" eaLnBrk="true" latinLnBrk="false" hangingPunct="true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false" eaLnBrk="true" latinLnBrk="false" hangingPunct="true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false" eaLnBrk="true" latinLnBrk="false" hangingPunct="true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<Relationships xmlns="http://schemas.openxmlformats.org/package/2006/relationships">
    <Relationship Target="../slides/slide26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5"/>
          </p:nvPr>
        </p:nvSpPr>
        <p:spPr/>
        <p:txBody>
          <a:bodyPr/>
          <a:lstStyle/>
          <a:p>
            <a:fld id="{76D2D49B-AAF8-4DE8-822D-C88C47BD3217}" type="slidenum">
              <a:rPr lang="cs-CZ" smtClean="false"/>
              <a:t>26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77022341"/>
      </p:ext>
    </p:extLst>
  </p:cSld>
  <p:clrMapOvr>
    <a:masterClrMapping/>
  </p:clrMapOvr>
</p:notes>
</file>

<file path=ppt/slideLayouts/_rels/slideLayout1.xml.rels><?xml version="1.0" encoding="UTF-8" standalone="yes"?>
<Relationships xmlns="http://schemas.openxmlformats.org/package/2006/relationships">
    <Relationship Target="../media/image2.png" Type="http://schemas.openxmlformats.org/officeDocument/2006/relationships/image" Id="rId2"/>
    <Relationship Target="../slideMasters/slideMaster1.xml" Type="http://schemas.openxmlformats.org/officeDocument/2006/relationships/slideMaster" Id="rId1"/>
</Relationships>

</file>

<file path=ppt/slideLayouts/_rels/slideLayout10.xml.rels><?xml version="1.0" encoding="UTF-8" standalone="yes"?>
<Relationships xmlns="http://schemas.openxmlformats.org/package/2006/relationships">
    <Relationship Target="../slideMasters/slideMaster1.xml" Type="http://schemas.openxmlformats.org/officeDocument/2006/relationships/slideMaster" Id="rId1"/>
</Relationships>

</file>

<file path=ppt/slideLayouts/_rels/slideLayout11.xml.rels><?xml version="1.0" encoding="UTF-8" standalone="yes"?>
<Relationships xmlns="http://schemas.openxmlformats.org/package/2006/relationships">
    <Relationship Target="../slideMasters/slideMaster1.xml" Type="http://schemas.openxmlformats.org/officeDocument/2006/relationships/slideMaster" Id="rId1"/>
</Relationships>

</file>

<file path=ppt/slideLayouts/_rels/slideLayout12.xml.rels><?xml version="1.0" encoding="UTF-8" standalone="yes"?>
<Relationships xmlns="http://schemas.openxmlformats.org/package/2006/relationships">
    <Relationship Target="../slideMasters/slideMaster1.xml" Type="http://schemas.openxmlformats.org/officeDocument/2006/relationships/slideMaster" Id="rId1"/>
</Relationships>

</file>

<file path=ppt/slideLayouts/_rels/slideLayout2.xml.rels><?xml version="1.0" encoding="UTF-8" standalone="yes"?>
<Relationships xmlns="http://schemas.openxmlformats.org/package/2006/relationships">
    <Relationship Target="../slideMasters/slideMaster1.xml" Type="http://schemas.openxmlformats.org/officeDocument/2006/relationships/slideMaster" Id="rId1"/>
</Relationships>

</file>

<file path=ppt/slideLayouts/_rels/slideLayout3.xml.rels><?xml version="1.0" encoding="UTF-8" standalone="yes"?>
<Relationships xmlns="http://schemas.openxmlformats.org/package/2006/relationships">
    <Relationship Target="../slideMasters/slideMaster1.xml" Type="http://schemas.openxmlformats.org/officeDocument/2006/relationships/slideMaster" Id="rId1"/>
</Relationships>

</file>

<file path=ppt/slideLayouts/_rels/slideLayout4.xml.rels><?xml version="1.0" encoding="UTF-8" standalone="yes"?>
<Relationships xmlns="http://schemas.openxmlformats.org/package/2006/relationships">
    <Relationship Target="../slideMasters/slideMaster1.xml" Type="http://schemas.openxmlformats.org/officeDocument/2006/relationships/slideMaster" Id="rId1"/>
</Relationships>

</file>

<file path=ppt/slideLayouts/_rels/slideLayout5.xml.rels><?xml version="1.0" encoding="UTF-8" standalone="yes"?>
<Relationships xmlns="http://schemas.openxmlformats.org/package/2006/relationships">
    <Relationship Target="../slideMasters/slideMaster1.xml" Type="http://schemas.openxmlformats.org/officeDocument/2006/relationships/slideMaster" Id="rId1"/>
</Relationships>

</file>

<file path=ppt/slideLayouts/_rels/slideLayout6.xml.rels><?xml version="1.0" encoding="UTF-8" standalone="yes"?>
<Relationships xmlns="http://schemas.openxmlformats.org/package/2006/relationships">
    <Relationship Target="../slideMasters/slideMaster1.xml" Type="http://schemas.openxmlformats.org/officeDocument/2006/relationships/slideMaster" Id="rId1"/>
</Relationships>

</file>

<file path=ppt/slideLayouts/_rels/slideLayout7.xml.rels><?xml version="1.0" encoding="UTF-8" standalone="yes"?>
<Relationships xmlns="http://schemas.openxmlformats.org/package/2006/relationships">
    <Relationship Target="../slideMasters/slideMaster1.xml" Type="http://schemas.openxmlformats.org/officeDocument/2006/relationships/slideMaster" Id="rId1"/>
</Relationships>

</file>

<file path=ppt/slideLayouts/_rels/slideLayout8.xml.rels><?xml version="1.0" encoding="UTF-8" standalone="yes"?>
<Relationships xmlns="http://schemas.openxmlformats.org/package/2006/relationships">
    <Relationship Target="../media/image3.png" Type="http://schemas.openxmlformats.org/officeDocument/2006/relationships/image" Id="rId2"/>
    <Relationship Target="../slideMasters/slideMaster1.xml" Type="http://schemas.openxmlformats.org/officeDocument/2006/relationships/slideMaster" Id="rId1"/>
</Relationships>

</file>

<file path=ppt/slideLayouts/_rels/slideLayout9.xml.rels><?xml version="1.0" encoding="UTF-8" standalone="yes"?>
<Relationships xmlns="http://schemas.openxmlformats.org/package/2006/relationships">
    <Relationship Target="../slideMasters/slideMaster1.xml" Type="http://schemas.openxmlformats.org/officeDocument/2006/relationships/slideMaster" Id="rId1"/>
</Relationships>

</file>

<file path=ppt/slideLayouts/slideLayout1.xml><?xml version="1.0" encoding="utf-8"?>
<p:sldLayout xmlns:v="urn:schemas-microsoft-com:vml" xmlns:comp="http://schemas.openxmlformats.org/drawingml/2006/compatibility" xmlns:mc="http://schemas.openxmlformats.org/markup-compatibility/2006" xmlns:xdr="http://schemas.openxmlformats.org/drawingml/2006/spreadsheetDrawing" xmlns:c="http://schemas.openxmlformats.org/drawingml/2006/chart" xmlns:r="http://schemas.openxmlformats.org/officeDocument/2006/relationships" xmlns:p="http://schemas.openxmlformats.org/presentationml/2006/main" xmlns:a="http://schemas.openxmlformats.org/drawingml/2006/main" xmlns:wp="http://schemas.openxmlformats.org/drawingml/2006/wordprocessingDrawing" xmlns:lc="http://schemas.openxmlformats.org/drawingml/2006/lockedCanvas" xmlns:pic="http://schemas.openxmlformats.org/drawingml/2006/picture" xmlns:cdr="http://schemas.openxmlformats.org/drawingml/2006/chartDrawing" xmlns:wp14="http://schemas.microsoft.com/office/word/2010/wordprocessingDrawing" xmlns:dgm="http://schemas.openxmlformats.org/drawingml/2006/diagram" type="title" preserve="true">
  <p:cSld name="Úvodní snímek">
    <p:bg>
      <p:bgPr>
        <a:blipFill dpi="0" rotWithShape="false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ctrTitle"/>
          </p:nvPr>
        </p:nvSpPr>
        <p:spPr>
          <a:xfrm>
            <a:off x="683568" y="3501015"/>
            <a:ext cx="7772400" cy="821953"/>
          </a:xfrm>
        </p:spPr>
        <p:txBody>
          <a:bodyPr>
            <a:normAutofit/>
          </a:bodyPr>
          <a:lstStyle>
            <a:lvl1pPr algn="ctr">
              <a:defRPr sz="3200" baseline="0">
                <a:solidFill>
                  <a:srgbClr val="FBBA00"/>
                </a:solidFill>
                <a:latin typeface="Helvetica" pitchFamily="2" charset="0"/>
              </a:defRPr>
            </a:lvl1pPr>
          </a:lstStyle>
          <a:p>
            <a:r>
              <a:rPr lang="cs-CZ"/>
              <a:t>Kliknutím lze upravit styl.</a:t>
            </a:r>
            <a:endParaRPr lang="cs-CZ" dirty="false"/>
          </a:p>
        </p:txBody>
      </p:sp>
      <p:sp>
        <p:nvSpPr>
          <p:cNvPr id="3" name="Podnadpis 2"/>
          <p:cNvSpPr>
            <a:spLocks noGrp="true"/>
          </p:cNvSpPr>
          <p:nvPr>
            <p:ph type="subTitle" idx="1"/>
          </p:nvPr>
        </p:nvSpPr>
        <p:spPr>
          <a:xfrm>
            <a:off x="1331640" y="4365104"/>
            <a:ext cx="6400800" cy="648072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rgbClr val="FBBA00"/>
                </a:solidFill>
                <a:latin typeface="Helvetica" pitchFamily="2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cs-CZ" dirty="false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932DAAC-1A72-402A-A8EF-93655EAD1FAD}"/>
              </a:ext>
            </a:extLst>
          </p:cNvPr>
          <p:cNvSpPr>
            <a:spLocks noGrp="true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F2CC0E-9407-44AF-9B87-36CBEE825F87}" type="datetimeFigureOut">
              <a:rPr lang="cs-CZ"/>
              <a:pPr>
                <a:defRPr/>
              </a:pPr>
              <a:t>11.12.2023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56E5870-AF78-4EA3-B414-B7EBB4C562D5}"/>
              </a:ext>
            </a:extLst>
          </p:cNvPr>
          <p:cNvSpPr>
            <a:spLocks noGrp="true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D940753-7DD9-46FE-92F0-40BC204EF688}"/>
              </a:ext>
            </a:extLst>
          </p:cNvPr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B70741-BC03-4D21-93E1-C2B581026D9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80247317"/>
      </p:ext>
    </p:extLst>
  </p:cSld>
  <p:clrMapOvr>
    <a:masterClrMapping/>
  </p:clrMapOvr>
</p:sldLayout>
</file>

<file path=ppt/slideLayouts/slideLayout10.xml><?xml version="1.0" encoding="utf-8"?>
<p:sldLayout xmlns:v="urn:schemas-microsoft-com:vml" xmlns:comp="http://schemas.openxmlformats.org/drawingml/2006/compatibility" xmlns:mc="http://schemas.openxmlformats.org/markup-compatibility/2006" xmlns:xdr="http://schemas.openxmlformats.org/drawingml/2006/spreadsheetDrawing" xmlns:c="http://schemas.openxmlformats.org/drawingml/2006/chart" xmlns:r="http://schemas.openxmlformats.org/officeDocument/2006/relationships" xmlns:p="http://schemas.openxmlformats.org/presentationml/2006/main" xmlns:a="http://schemas.openxmlformats.org/drawingml/2006/main" xmlns:wp="http://schemas.openxmlformats.org/drawingml/2006/wordprocessingDrawing" xmlns:lc="http://schemas.openxmlformats.org/drawingml/2006/lockedCanvas" xmlns:pic="http://schemas.openxmlformats.org/drawingml/2006/picture" xmlns:cdr="http://schemas.openxmlformats.org/drawingml/2006/chartDrawing" xmlns:wp14="http://schemas.microsoft.com/office/word/2010/wordprocessingDrawing" xmlns:dgm="http://schemas.openxmlformats.org/drawingml/2006/diagram" type="vertTx" preserve="true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>
          <a:xfrm>
            <a:off x="1619672" y="476671"/>
            <a:ext cx="7067128" cy="1008113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FBBA00"/>
                </a:solidFill>
                <a:latin typeface="Helvetica" pitchFamily="2" charset="0"/>
              </a:defRPr>
            </a:lvl1pPr>
          </a:lstStyle>
          <a:p>
            <a:r>
              <a:rPr lang="cs-CZ"/>
              <a:t>Kliknutím lze upravit styl.</a:t>
            </a:r>
            <a:endParaRPr lang="cs-CZ" dirty="false"/>
          </a:p>
        </p:txBody>
      </p:sp>
      <p:sp>
        <p:nvSpPr>
          <p:cNvPr id="3" name="Zástupný symbol pro svislý text 2"/>
          <p:cNvSpPr>
            <a:spLocks noGrp="true"/>
          </p:cNvSpPr>
          <p:nvPr>
            <p:ph type="body" orient="vert" idx="1"/>
          </p:nvPr>
        </p:nvSpPr>
        <p:spPr/>
        <p:txBody>
          <a:bodyPr vert="eaVert"/>
          <a:lstStyle>
            <a:lvl1pPr>
              <a:buClr>
                <a:srgbClr val="FFC000"/>
              </a:buClr>
              <a:defRPr>
                <a:latin typeface="Helvetica" pitchFamily="2" charset="0"/>
              </a:defRPr>
            </a:lvl1pPr>
            <a:lvl2pPr>
              <a:buClr>
                <a:srgbClr val="FFC000"/>
              </a:buClr>
              <a:defRPr>
                <a:latin typeface="Helvetica" pitchFamily="2" charset="0"/>
              </a:defRPr>
            </a:lvl2pPr>
            <a:lvl3pPr>
              <a:buClr>
                <a:srgbClr val="FFC000"/>
              </a:buClr>
              <a:defRPr>
                <a:latin typeface="Helvetica" pitchFamily="2" charset="0"/>
              </a:defRPr>
            </a:lvl3pPr>
            <a:lvl4pPr>
              <a:buClr>
                <a:srgbClr val="FFC000"/>
              </a:buClr>
              <a:defRPr>
                <a:latin typeface="Helvetica" pitchFamily="2" charset="0"/>
              </a:defRPr>
            </a:lvl4pPr>
            <a:lvl5pPr>
              <a:buClr>
                <a:srgbClr val="FFC000"/>
              </a:buClr>
              <a:defRPr>
                <a:latin typeface="Helvetica" pitchFamily="2" charset="0"/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false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F20D809-5B35-46E3-AA54-7B8406A4CAB4}"/>
              </a:ext>
            </a:extLst>
          </p:cNvPr>
          <p:cNvSpPr>
            <a:spLocks noGrp="true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D63A8E-5C12-4C8A-92F3-2707B0414C0C}" type="datetimeFigureOut">
              <a:rPr lang="cs-CZ"/>
              <a:pPr>
                <a:defRPr/>
              </a:pPr>
              <a:t>11.12.2023</a:t>
            </a:fld>
            <a:endParaRPr lang="cs-CZ" dirty="false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CE89F01-E46D-407D-930E-8A88178EA840}"/>
              </a:ext>
            </a:extLst>
          </p:cNvPr>
          <p:cNvSpPr>
            <a:spLocks noGrp="true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F88050A-C949-4E93-8EE7-7F255A3E26A9}"/>
              </a:ext>
            </a:extLst>
          </p:cNvPr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288E56-46AE-410A-910A-192385597C66}" type="slidenum">
              <a:rPr lang="cs-CZ"/>
              <a:pPr>
                <a:defRPr/>
              </a:pPr>
              <a:t>‹#›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446753542"/>
      </p:ext>
    </p:extLst>
  </p:cSld>
  <p:clrMapOvr>
    <a:masterClrMapping/>
  </p:clrMapOvr>
</p:sldLayout>
</file>

<file path=ppt/slideLayouts/slideLayout11.xml><?xml version="1.0" encoding="utf-8"?>
<p:sldLayout xmlns:v="urn:schemas-microsoft-com:vml" xmlns:comp="http://schemas.openxmlformats.org/drawingml/2006/compatibility" xmlns:mc="http://schemas.openxmlformats.org/markup-compatibility/2006" xmlns:xdr="http://schemas.openxmlformats.org/drawingml/2006/spreadsheetDrawing" xmlns:c="http://schemas.openxmlformats.org/drawingml/2006/chart" xmlns:r="http://schemas.openxmlformats.org/officeDocument/2006/relationships" xmlns:p="http://schemas.openxmlformats.org/presentationml/2006/main" xmlns:a="http://schemas.openxmlformats.org/drawingml/2006/main" xmlns:wp="http://schemas.openxmlformats.org/drawingml/2006/wordprocessingDrawing" xmlns:lc="http://schemas.openxmlformats.org/drawingml/2006/lockedCanvas" xmlns:pic="http://schemas.openxmlformats.org/drawingml/2006/picture" xmlns:cdr="http://schemas.openxmlformats.org/drawingml/2006/chartDrawing" xmlns:wp14="http://schemas.microsoft.com/office/word/2010/wordprocessingDrawing" xmlns:dgm="http://schemas.openxmlformats.org/drawingml/2006/diagram" type="vertTitleAndTx" preserve="true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true"/>
          </p:cNvSpPr>
          <p:nvPr>
            <p:ph type="title" orient="vert"/>
          </p:nvPr>
        </p:nvSpPr>
        <p:spPr>
          <a:xfrm>
            <a:off x="6629400" y="1556792"/>
            <a:ext cx="2057400" cy="4569373"/>
          </a:xfrm>
        </p:spPr>
        <p:txBody>
          <a:bodyPr vert="eaVert">
            <a:normAutofit/>
          </a:bodyPr>
          <a:lstStyle>
            <a:lvl1pPr algn="ctr">
              <a:defRPr sz="3600">
                <a:solidFill>
                  <a:srgbClr val="FBBA00"/>
                </a:solidFill>
                <a:latin typeface="Helvetica" pitchFamily="2" charset="0"/>
              </a:defRPr>
            </a:lvl1pPr>
          </a:lstStyle>
          <a:p>
            <a:r>
              <a:rPr lang="cs-CZ"/>
              <a:t>Kliknutím lze upravit styl.</a:t>
            </a:r>
            <a:endParaRPr lang="cs-CZ" dirty="false"/>
          </a:p>
        </p:txBody>
      </p:sp>
      <p:sp>
        <p:nvSpPr>
          <p:cNvPr id="3" name="Zástupný symbol pro svislý text 2"/>
          <p:cNvSpPr>
            <a:spLocks noGrp="true"/>
          </p:cNvSpPr>
          <p:nvPr>
            <p:ph type="body" orient="vert" idx="1"/>
          </p:nvPr>
        </p:nvSpPr>
        <p:spPr>
          <a:xfrm>
            <a:off x="457200" y="1556792"/>
            <a:ext cx="6019800" cy="4569373"/>
          </a:xfrm>
        </p:spPr>
        <p:txBody>
          <a:bodyPr vert="eaVert"/>
          <a:lstStyle>
            <a:lvl1pPr>
              <a:buClr>
                <a:srgbClr val="FFC000"/>
              </a:buClr>
              <a:defRPr>
                <a:latin typeface="Helvetica" pitchFamily="2" charset="0"/>
              </a:defRPr>
            </a:lvl1pPr>
            <a:lvl2pPr>
              <a:buClr>
                <a:srgbClr val="FFC000"/>
              </a:buClr>
              <a:defRPr>
                <a:latin typeface="Helvetica" pitchFamily="2" charset="0"/>
              </a:defRPr>
            </a:lvl2pPr>
            <a:lvl3pPr>
              <a:buClr>
                <a:srgbClr val="FFC000"/>
              </a:buClr>
              <a:defRPr>
                <a:latin typeface="Helvetica" pitchFamily="2" charset="0"/>
              </a:defRPr>
            </a:lvl3pPr>
            <a:lvl4pPr>
              <a:buClr>
                <a:srgbClr val="FFC000"/>
              </a:buClr>
              <a:defRPr>
                <a:latin typeface="Helvetica" pitchFamily="2" charset="0"/>
              </a:defRPr>
            </a:lvl4pPr>
            <a:lvl5pPr>
              <a:buClr>
                <a:srgbClr val="FFC000"/>
              </a:buClr>
              <a:defRPr>
                <a:latin typeface="Helvetica" pitchFamily="2" charset="0"/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false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B8C6FF5-9DC9-4753-B6BA-9A7740803710}"/>
              </a:ext>
            </a:extLst>
          </p:cNvPr>
          <p:cNvSpPr>
            <a:spLocks noGrp="true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A0172B-0422-4ACD-BA61-77272D80AA7C}" type="datetimeFigureOut">
              <a:rPr lang="cs-CZ"/>
              <a:pPr>
                <a:defRPr/>
              </a:pPr>
              <a:t>11.12.2023</a:t>
            </a:fld>
            <a:endParaRPr lang="cs-CZ" dirty="false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257BD5C-5AAA-4BCC-A82A-D9B5BE43893E}"/>
              </a:ext>
            </a:extLst>
          </p:cNvPr>
          <p:cNvSpPr>
            <a:spLocks noGrp="true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11E6940-C894-4833-8D49-1423E9D26A30}"/>
              </a:ext>
            </a:extLst>
          </p:cNvPr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601BF7-6D71-4761-BFE8-4680BB27C7C3}" type="slidenum">
              <a:rPr lang="cs-CZ"/>
              <a:pPr>
                <a:defRPr/>
              </a:pPr>
              <a:t>‹#›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1951558798"/>
      </p:ext>
    </p:extLst>
  </p:cSld>
  <p:clrMapOvr>
    <a:masterClrMapping/>
  </p:clrMapOvr>
</p:sldLayout>
</file>

<file path=ppt/slideLayouts/slideLayout12.xml><?xml version="1.0" encoding="utf-8"?>
<p:sldLayout xmlns:v="urn:schemas-microsoft-com:vml" xmlns:comp="http://schemas.openxmlformats.org/drawingml/2006/compatibility" xmlns:mc="http://schemas.openxmlformats.org/markup-compatibility/2006" xmlns:xdr="http://schemas.openxmlformats.org/drawingml/2006/spreadsheetDrawing" xmlns:c="http://schemas.openxmlformats.org/drawingml/2006/chart" xmlns:r="http://schemas.openxmlformats.org/officeDocument/2006/relationships" xmlns:p="http://schemas.openxmlformats.org/presentationml/2006/main" xmlns:a="http://schemas.openxmlformats.org/drawingml/2006/main" xmlns:wp="http://schemas.openxmlformats.org/drawingml/2006/wordprocessingDrawing" xmlns:lc="http://schemas.openxmlformats.org/drawingml/2006/lockedCanvas" xmlns:pic="http://schemas.openxmlformats.org/drawingml/2006/picture" xmlns:cdr="http://schemas.openxmlformats.org/drawingml/2006/chartDrawing" xmlns:wp14="http://schemas.microsoft.com/office/word/2010/wordprocessingDrawing" xmlns:dgm="http://schemas.openxmlformats.org/drawingml/2006/diagram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false"/>
          </a:p>
        </p:txBody>
      </p:sp>
      <p:sp>
        <p:nvSpPr>
          <p:cNvPr id="3" name="Content Placeholder 2"/>
          <p:cNvSpPr>
            <a:spLocks noGrp="true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false"/>
          </a:p>
        </p:txBody>
      </p:sp>
      <p:sp>
        <p:nvSpPr>
          <p:cNvPr id="4" name="Date Placeholder 3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BC1E96B7-4F4A-46E2-A654-EE434617141F}" type="datetimeFigureOut">
              <a:rPr lang="cs-CZ" smtClean="false"/>
              <a:t>11.12.2023</a:t>
            </a:fld>
            <a:endParaRPr lang="cs-CZ"/>
          </a:p>
        </p:txBody>
      </p:sp>
      <p:sp>
        <p:nvSpPr>
          <p:cNvPr id="5" name="Footer Placeholder 4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85A11DCD-B3A3-49E9-9D1F-F16E5742D779}" type="slidenum">
              <a:rPr lang="cs-CZ" smtClean="false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95130332"/>
      </p:ext>
    </p:extLst>
  </p:cSld>
  <p:clrMapOvr>
    <a:masterClrMapping/>
  </p:clrMapOvr>
</p:sldLayout>
</file>

<file path=ppt/slideLayouts/slideLayout2.xml><?xml version="1.0" encoding="utf-8"?>
<p:sldLayout xmlns:v="urn:schemas-microsoft-com:vml" xmlns:comp="http://schemas.openxmlformats.org/drawingml/2006/compatibility" xmlns:mc="http://schemas.openxmlformats.org/markup-compatibility/2006" xmlns:xdr="http://schemas.openxmlformats.org/drawingml/2006/spreadsheetDrawing" xmlns:c="http://schemas.openxmlformats.org/drawingml/2006/chart" xmlns:r="http://schemas.openxmlformats.org/officeDocument/2006/relationships" xmlns:p="http://schemas.openxmlformats.org/presentationml/2006/main" xmlns:a="http://schemas.openxmlformats.org/drawingml/2006/main" xmlns:wp="http://schemas.openxmlformats.org/drawingml/2006/wordprocessingDrawing" xmlns:lc="http://schemas.openxmlformats.org/drawingml/2006/lockedCanvas" xmlns:pic="http://schemas.openxmlformats.org/drawingml/2006/picture" xmlns:cdr="http://schemas.openxmlformats.org/drawingml/2006/chartDrawing" xmlns:wp14="http://schemas.microsoft.com/office/word/2010/wordprocessingDrawing" xmlns:dgm="http://schemas.openxmlformats.org/drawingml/2006/diagram" preserve="true" userDrawn="true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>
          <a:xfrm>
            <a:off x="1619672" y="469783"/>
            <a:ext cx="7067128" cy="1012975"/>
          </a:xfrm>
        </p:spPr>
        <p:txBody>
          <a:bodyPr>
            <a:normAutofit/>
          </a:bodyPr>
          <a:lstStyle>
            <a:lvl1pPr algn="l">
              <a:defRPr sz="3600" b="false" baseline="0">
                <a:solidFill>
                  <a:srgbClr val="FFC000"/>
                </a:solidFill>
                <a:latin typeface="Helvetica" pitchFamily="2" charset="0"/>
              </a:defRPr>
            </a:lvl1pPr>
          </a:lstStyle>
          <a:p>
            <a:r>
              <a:rPr lang="cs-CZ"/>
              <a:t>Kliknutím lze upravit styl.</a:t>
            </a:r>
            <a:endParaRPr lang="cs-CZ" dirty="false"/>
          </a:p>
        </p:txBody>
      </p:sp>
      <p:sp>
        <p:nvSpPr>
          <p:cNvPr id="8" name="Content Placeholder 7"/>
          <p:cNvSpPr>
            <a:spLocks noGrp="true"/>
          </p:cNvSpPr>
          <p:nvPr>
            <p:ph sz="quarter" idx="13"/>
          </p:nvPr>
        </p:nvSpPr>
        <p:spPr>
          <a:xfrm>
            <a:off x="506990" y="1556792"/>
            <a:ext cx="8207375" cy="4535487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false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D65BC1F-1FC5-4110-83B6-16908AE4D301}"/>
              </a:ext>
            </a:extLst>
          </p:cNvPr>
          <p:cNvSpPr>
            <a:spLocks noGrp="true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3D1469-6142-48BE-8A97-2CE79A23A9D7}" type="datetimeFigureOut">
              <a:rPr lang="cs-CZ"/>
              <a:pPr>
                <a:defRPr/>
              </a:pPr>
              <a:t>11.12.2023</a:t>
            </a:fld>
            <a:endParaRPr lang="cs-CZ" dirty="false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A06EF52-6F9D-4C1D-AD72-1A3E9F48AEF3}"/>
              </a:ext>
            </a:extLst>
          </p:cNvPr>
          <p:cNvSpPr>
            <a:spLocks noGrp="true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400B05F-3778-4749-A49A-30BDEB0BE634}"/>
              </a:ext>
            </a:extLst>
          </p:cNvPr>
          <p:cNvSpPr>
            <a:spLocks noGrp="true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08DF96-37D8-44CE-9941-102BCA0F0F1F}" type="slidenum">
              <a:rPr lang="cs-CZ"/>
              <a:pPr>
                <a:defRPr/>
              </a:pPr>
              <a:t>‹#›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1891618061"/>
      </p:ext>
    </p:extLst>
  </p:cSld>
  <p:clrMapOvr>
    <a:masterClrMapping/>
  </p:clrMapOvr>
</p:sldLayout>
</file>

<file path=ppt/slideLayouts/slideLayout3.xml><?xml version="1.0" encoding="utf-8"?>
<p:sldLayout xmlns:v="urn:schemas-microsoft-com:vml" xmlns:comp="http://schemas.openxmlformats.org/drawingml/2006/compatibility" xmlns:mc="http://schemas.openxmlformats.org/markup-compatibility/2006" xmlns:xdr="http://schemas.openxmlformats.org/drawingml/2006/spreadsheetDrawing" xmlns:c="http://schemas.openxmlformats.org/drawingml/2006/chart" xmlns:r="http://schemas.openxmlformats.org/officeDocument/2006/relationships" xmlns:p="http://schemas.openxmlformats.org/presentationml/2006/main" xmlns:a="http://schemas.openxmlformats.org/drawingml/2006/main" xmlns:wp="http://schemas.openxmlformats.org/drawingml/2006/wordprocessingDrawing" xmlns:lc="http://schemas.openxmlformats.org/drawingml/2006/lockedCanvas" xmlns:pic="http://schemas.openxmlformats.org/drawingml/2006/picture" xmlns:cdr="http://schemas.openxmlformats.org/drawingml/2006/chartDrawing" xmlns:wp14="http://schemas.microsoft.com/office/word/2010/wordprocessingDrawing" xmlns:dgm="http://schemas.openxmlformats.org/drawingml/2006/diagram" type="secHead" preserve="true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>
            <a:normAutofit/>
          </a:bodyPr>
          <a:lstStyle>
            <a:lvl1pPr algn="l">
              <a:defRPr sz="3200" b="true" cap="all">
                <a:latin typeface="Helvetica" pitchFamily="2" charset="0"/>
              </a:defRPr>
            </a:lvl1pPr>
          </a:lstStyle>
          <a:p>
            <a:r>
              <a:rPr lang="cs-CZ"/>
              <a:t>Kliknutím lze upravit styl.</a:t>
            </a:r>
            <a:endParaRPr lang="cs-CZ" dirty="false"/>
          </a:p>
        </p:txBody>
      </p:sp>
      <p:sp>
        <p:nvSpPr>
          <p:cNvPr id="3" name="Zástupný symbol pro text 2"/>
          <p:cNvSpPr>
            <a:spLocks noGrp="true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Helvetica" pitchFamily="2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0154024-FDEE-4C79-9594-7B6714964CAB}"/>
              </a:ext>
            </a:extLst>
          </p:cNvPr>
          <p:cNvSpPr>
            <a:spLocks noGrp="true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57B0A0-EB35-403B-9E54-A85DB6A9B2F3}" type="datetimeFigureOut">
              <a:rPr lang="cs-CZ"/>
              <a:pPr>
                <a:defRPr/>
              </a:pPr>
              <a:t>11.12.2023</a:t>
            </a:fld>
            <a:endParaRPr lang="cs-CZ" dirty="false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A78A523-C02D-4CCB-A55F-8D9BE6825022}"/>
              </a:ext>
            </a:extLst>
          </p:cNvPr>
          <p:cNvSpPr>
            <a:spLocks noGrp="true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81182CB-0AD2-4550-8477-BF3424745103}"/>
              </a:ext>
            </a:extLst>
          </p:cNvPr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A2847B-C412-458B-8D39-8D4670297162}" type="slidenum">
              <a:rPr lang="cs-CZ"/>
              <a:pPr>
                <a:defRPr/>
              </a:pPr>
              <a:t>‹#›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2776755832"/>
      </p:ext>
    </p:extLst>
  </p:cSld>
  <p:clrMapOvr>
    <a:masterClrMapping/>
  </p:clrMapOvr>
</p:sldLayout>
</file>

<file path=ppt/slideLayouts/slideLayout4.xml><?xml version="1.0" encoding="utf-8"?>
<p:sldLayout xmlns:v="urn:schemas-microsoft-com:vml" xmlns:comp="http://schemas.openxmlformats.org/drawingml/2006/compatibility" xmlns:mc="http://schemas.openxmlformats.org/markup-compatibility/2006" xmlns:xdr="http://schemas.openxmlformats.org/drawingml/2006/spreadsheetDrawing" xmlns:c="http://schemas.openxmlformats.org/drawingml/2006/chart" xmlns:r="http://schemas.openxmlformats.org/officeDocument/2006/relationships" xmlns:p="http://schemas.openxmlformats.org/presentationml/2006/main" xmlns:a="http://schemas.openxmlformats.org/drawingml/2006/main" xmlns:wp="http://schemas.openxmlformats.org/drawingml/2006/wordprocessingDrawing" xmlns:lc="http://schemas.openxmlformats.org/drawingml/2006/lockedCanvas" xmlns:pic="http://schemas.openxmlformats.org/drawingml/2006/picture" xmlns:cdr="http://schemas.openxmlformats.org/drawingml/2006/chartDrawing" xmlns:wp14="http://schemas.microsoft.com/office/word/2010/wordprocessingDrawing" xmlns:dgm="http://schemas.openxmlformats.org/drawingml/2006/diagram" type="twoObj" preserve="true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>
          <a:xfrm>
            <a:off x="1619672" y="476672"/>
            <a:ext cx="7067128" cy="1012975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FBBA00"/>
                </a:solidFill>
                <a:latin typeface="Helvetica" pitchFamily="2" charset="0"/>
              </a:defRPr>
            </a:lvl1pPr>
          </a:lstStyle>
          <a:p>
            <a:r>
              <a:rPr lang="cs-CZ"/>
              <a:t>Kliknutím lze upravit styl.</a:t>
            </a:r>
            <a:endParaRPr lang="cs-CZ" dirty="false"/>
          </a:p>
        </p:txBody>
      </p:sp>
      <p:sp>
        <p:nvSpPr>
          <p:cNvPr id="3" name="Zástupný symbol pro obsah 2"/>
          <p:cNvSpPr>
            <a:spLocks noGrp="true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buClr>
                <a:srgbClr val="FFC000"/>
              </a:buClr>
              <a:defRPr sz="2800"/>
            </a:lvl1pPr>
            <a:lvl2pPr>
              <a:buClr>
                <a:srgbClr val="FFC000"/>
              </a:buClr>
              <a:defRPr sz="2400"/>
            </a:lvl2pPr>
            <a:lvl3pPr>
              <a:buClr>
                <a:srgbClr val="FFC000"/>
              </a:buClr>
              <a:defRPr sz="2000"/>
            </a:lvl3pPr>
            <a:lvl4pPr>
              <a:buClr>
                <a:srgbClr val="FFC000"/>
              </a:buClr>
              <a:defRPr sz="1800"/>
            </a:lvl4pPr>
            <a:lvl5pPr>
              <a:buClr>
                <a:srgbClr val="FFC000"/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false"/>
          </a:p>
        </p:txBody>
      </p:sp>
      <p:sp>
        <p:nvSpPr>
          <p:cNvPr id="4" name="Zástupný symbol pro obsah 3"/>
          <p:cNvSpPr>
            <a:spLocks noGrp="true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buClr>
                <a:srgbClr val="FFC000"/>
              </a:buClr>
              <a:defRPr sz="2800"/>
            </a:lvl1pPr>
            <a:lvl2pPr>
              <a:buClr>
                <a:srgbClr val="FFC000"/>
              </a:buClr>
              <a:defRPr sz="2400"/>
            </a:lvl2pPr>
            <a:lvl3pPr>
              <a:buClr>
                <a:srgbClr val="FFC000"/>
              </a:buClr>
              <a:defRPr sz="2000"/>
            </a:lvl3pPr>
            <a:lvl4pPr>
              <a:buClr>
                <a:srgbClr val="FFC000"/>
              </a:buClr>
              <a:defRPr sz="1800"/>
            </a:lvl4pPr>
            <a:lvl5pPr>
              <a:buClr>
                <a:srgbClr val="FFC000"/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false"/>
          </a:p>
        </p:txBody>
      </p:sp>
      <p:sp>
        <p:nvSpPr>
          <p:cNvPr id="5" name="Zástupný symbol pro datum 3">
            <a:extLst>
              <a:ext uri="{FF2B5EF4-FFF2-40B4-BE49-F238E27FC236}">
                <a16:creationId xmlns:a16="http://schemas.microsoft.com/office/drawing/2014/main" id="{6A2E3C1D-90F4-49D1-BACF-B208CEC32562}"/>
              </a:ext>
            </a:extLst>
          </p:cNvPr>
          <p:cNvSpPr>
            <a:spLocks noGrp="true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7DBBF5-4EE4-4B6C-B584-F1D108FBF921}" type="datetimeFigureOut">
              <a:rPr lang="cs-CZ"/>
              <a:pPr>
                <a:defRPr/>
              </a:pPr>
              <a:t>11.12.2023</a:t>
            </a:fld>
            <a:endParaRPr lang="cs-CZ" dirty="false"/>
          </a:p>
        </p:txBody>
      </p:sp>
      <p:sp>
        <p:nvSpPr>
          <p:cNvPr id="6" name="Zástupný symbol pro zápatí 4">
            <a:extLst>
              <a:ext uri="{FF2B5EF4-FFF2-40B4-BE49-F238E27FC236}">
                <a16:creationId xmlns:a16="http://schemas.microsoft.com/office/drawing/2014/main" id="{4E89C773-9803-4D99-BBB1-1C1CB019BBAE}"/>
              </a:ext>
            </a:extLst>
          </p:cNvPr>
          <p:cNvSpPr>
            <a:spLocks noGrp="true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>
            <a:extLst>
              <a:ext uri="{FF2B5EF4-FFF2-40B4-BE49-F238E27FC236}">
                <a16:creationId xmlns:a16="http://schemas.microsoft.com/office/drawing/2014/main" id="{A67278A5-2067-4673-939A-EE733E178E6A}"/>
              </a:ext>
            </a:extLst>
          </p:cNvPr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614806-1935-41DA-882D-444D9B267029}" type="slidenum">
              <a:rPr lang="cs-CZ"/>
              <a:pPr>
                <a:defRPr/>
              </a:pPr>
              <a:t>‹#›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1556487489"/>
      </p:ext>
    </p:extLst>
  </p:cSld>
  <p:clrMapOvr>
    <a:masterClrMapping/>
  </p:clrMapOvr>
</p:sldLayout>
</file>

<file path=ppt/slideLayouts/slideLayout5.xml><?xml version="1.0" encoding="utf-8"?>
<p:sldLayout xmlns:v="urn:schemas-microsoft-com:vml" xmlns:comp="http://schemas.openxmlformats.org/drawingml/2006/compatibility" xmlns:mc="http://schemas.openxmlformats.org/markup-compatibility/2006" xmlns:xdr="http://schemas.openxmlformats.org/drawingml/2006/spreadsheetDrawing" xmlns:c="http://schemas.openxmlformats.org/drawingml/2006/chart" xmlns:r="http://schemas.openxmlformats.org/officeDocument/2006/relationships" xmlns:p="http://schemas.openxmlformats.org/presentationml/2006/main" xmlns:a="http://schemas.openxmlformats.org/drawingml/2006/main" xmlns:wp="http://schemas.openxmlformats.org/drawingml/2006/wordprocessingDrawing" xmlns:lc="http://schemas.openxmlformats.org/drawingml/2006/lockedCanvas" xmlns:pic="http://schemas.openxmlformats.org/drawingml/2006/picture" xmlns:cdr="http://schemas.openxmlformats.org/drawingml/2006/chartDrawing" xmlns:wp14="http://schemas.microsoft.com/office/word/2010/wordprocessingDrawing" xmlns:dgm="http://schemas.openxmlformats.org/drawingml/2006/diagram" type="twoTxTwoObj" preserve="true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>
          <a:xfrm>
            <a:off x="1619672" y="476671"/>
            <a:ext cx="7067128" cy="940967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FBBA00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false"/>
          </a:p>
        </p:txBody>
      </p:sp>
      <p:sp>
        <p:nvSpPr>
          <p:cNvPr id="3" name="Zástupný symbol pro text 2"/>
          <p:cNvSpPr>
            <a:spLocks noGrp="true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>
            <a:normAutofit/>
          </a:bodyPr>
          <a:lstStyle>
            <a:lvl1pPr marL="0" indent="0">
              <a:buNone/>
              <a:defRPr sz="2000" b="true">
                <a:latin typeface="Helvetica" pitchFamily="2" charset="0"/>
              </a:defRPr>
            </a:lvl1pPr>
            <a:lvl2pPr marL="457200" indent="0">
              <a:buNone/>
              <a:defRPr sz="2000" b="true"/>
            </a:lvl2pPr>
            <a:lvl3pPr marL="914400" indent="0">
              <a:buNone/>
              <a:defRPr sz="1800" b="true"/>
            </a:lvl3pPr>
            <a:lvl4pPr marL="1371600" indent="0">
              <a:buNone/>
              <a:defRPr sz="1600" b="true"/>
            </a:lvl4pPr>
            <a:lvl5pPr marL="1828800" indent="0">
              <a:buNone/>
              <a:defRPr sz="1600" b="true"/>
            </a:lvl5pPr>
            <a:lvl6pPr marL="2286000" indent="0">
              <a:buNone/>
              <a:defRPr sz="1600" b="true"/>
            </a:lvl6pPr>
            <a:lvl7pPr marL="2743200" indent="0">
              <a:buNone/>
              <a:defRPr sz="1600" b="true"/>
            </a:lvl7pPr>
            <a:lvl8pPr marL="3200400" indent="0">
              <a:buNone/>
              <a:defRPr sz="1600" b="true"/>
            </a:lvl8pPr>
            <a:lvl9pPr marL="3657600" indent="0">
              <a:buNone/>
              <a:defRPr sz="1600" b="true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obsah 3"/>
          <p:cNvSpPr>
            <a:spLocks noGrp="true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buClr>
                <a:srgbClr val="FFC000"/>
              </a:buClr>
              <a:defRPr sz="2400">
                <a:latin typeface="Helvetica" pitchFamily="2" charset="0"/>
              </a:defRPr>
            </a:lvl1pPr>
            <a:lvl2pPr>
              <a:buClr>
                <a:srgbClr val="FFC000"/>
              </a:buClr>
              <a:defRPr sz="2000">
                <a:latin typeface="Helvetica" pitchFamily="2" charset="0"/>
              </a:defRPr>
            </a:lvl2pPr>
            <a:lvl3pPr>
              <a:buClr>
                <a:srgbClr val="FFC000"/>
              </a:buClr>
              <a:defRPr sz="1800">
                <a:latin typeface="Helvetica" pitchFamily="2" charset="0"/>
              </a:defRPr>
            </a:lvl3pPr>
            <a:lvl4pPr>
              <a:buClr>
                <a:srgbClr val="FFC000"/>
              </a:buClr>
              <a:defRPr sz="1600">
                <a:latin typeface="Helvetica" pitchFamily="2" charset="0"/>
              </a:defRPr>
            </a:lvl4pPr>
            <a:lvl5pPr>
              <a:buClr>
                <a:srgbClr val="FFC000"/>
              </a:buClr>
              <a:defRPr sz="1600">
                <a:latin typeface="Helvetica" pitchFamily="2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false"/>
          </a:p>
        </p:txBody>
      </p:sp>
      <p:sp>
        <p:nvSpPr>
          <p:cNvPr id="5" name="Zástupný symbol pro text 4"/>
          <p:cNvSpPr>
            <a:spLocks noGrp="true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</p:spPr>
        <p:txBody>
          <a:bodyPr anchor="b">
            <a:normAutofit/>
          </a:bodyPr>
          <a:lstStyle>
            <a:lvl1pPr marL="0" indent="0">
              <a:buNone/>
              <a:defRPr sz="2000" b="true">
                <a:latin typeface="Helvetica" pitchFamily="2" charset="0"/>
              </a:defRPr>
            </a:lvl1pPr>
            <a:lvl2pPr marL="457200" indent="0">
              <a:buNone/>
              <a:defRPr sz="2000" b="true"/>
            </a:lvl2pPr>
            <a:lvl3pPr marL="914400" indent="0">
              <a:buNone/>
              <a:defRPr sz="1800" b="true"/>
            </a:lvl3pPr>
            <a:lvl4pPr marL="1371600" indent="0">
              <a:buNone/>
              <a:defRPr sz="1600" b="true"/>
            </a:lvl4pPr>
            <a:lvl5pPr marL="1828800" indent="0">
              <a:buNone/>
              <a:defRPr sz="1600" b="true"/>
            </a:lvl5pPr>
            <a:lvl6pPr marL="2286000" indent="0">
              <a:buNone/>
              <a:defRPr sz="1600" b="true"/>
            </a:lvl6pPr>
            <a:lvl7pPr marL="2743200" indent="0">
              <a:buNone/>
              <a:defRPr sz="1600" b="true"/>
            </a:lvl7pPr>
            <a:lvl8pPr marL="3200400" indent="0">
              <a:buNone/>
              <a:defRPr sz="1600" b="true"/>
            </a:lvl8pPr>
            <a:lvl9pPr marL="3657600" indent="0">
              <a:buNone/>
              <a:defRPr sz="1600" b="true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symbol pro obsah 5"/>
          <p:cNvSpPr>
            <a:spLocks noGrp="true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buClr>
                <a:srgbClr val="FFC000"/>
              </a:buClr>
              <a:defRPr sz="2400">
                <a:latin typeface="Helvetica" pitchFamily="2" charset="0"/>
              </a:defRPr>
            </a:lvl1pPr>
            <a:lvl2pPr>
              <a:buClr>
                <a:srgbClr val="FFC000"/>
              </a:buClr>
              <a:defRPr sz="2000">
                <a:latin typeface="Helvetica" pitchFamily="2" charset="0"/>
              </a:defRPr>
            </a:lvl2pPr>
            <a:lvl3pPr>
              <a:buClr>
                <a:srgbClr val="FFC000"/>
              </a:buClr>
              <a:defRPr sz="1800">
                <a:latin typeface="Helvetica" pitchFamily="2" charset="0"/>
              </a:defRPr>
            </a:lvl3pPr>
            <a:lvl4pPr>
              <a:buClr>
                <a:srgbClr val="FFC000"/>
              </a:buClr>
              <a:defRPr sz="1600">
                <a:latin typeface="Helvetica" pitchFamily="2" charset="0"/>
              </a:defRPr>
            </a:lvl4pPr>
            <a:lvl5pPr>
              <a:buClr>
                <a:srgbClr val="FFC000"/>
              </a:buClr>
              <a:defRPr sz="1600">
                <a:latin typeface="Helvetica" pitchFamily="2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false"/>
          </a:p>
        </p:txBody>
      </p:sp>
      <p:sp>
        <p:nvSpPr>
          <p:cNvPr id="7" name="Zástupný symbol pro datum 3">
            <a:extLst>
              <a:ext uri="{FF2B5EF4-FFF2-40B4-BE49-F238E27FC236}">
                <a16:creationId xmlns:a16="http://schemas.microsoft.com/office/drawing/2014/main" id="{1577252B-677C-4716-9F2F-8DA19836A8DF}"/>
              </a:ext>
            </a:extLst>
          </p:cNvPr>
          <p:cNvSpPr>
            <a:spLocks noGrp="true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AB3376-50EE-44AA-A32B-977E8390C05D}" type="datetimeFigureOut">
              <a:rPr lang="cs-CZ"/>
              <a:pPr>
                <a:defRPr/>
              </a:pPr>
              <a:t>11.12.2023</a:t>
            </a:fld>
            <a:endParaRPr lang="cs-CZ" dirty="false"/>
          </a:p>
        </p:txBody>
      </p:sp>
      <p:sp>
        <p:nvSpPr>
          <p:cNvPr id="8" name="Zástupný symbol pro zápatí 4">
            <a:extLst>
              <a:ext uri="{FF2B5EF4-FFF2-40B4-BE49-F238E27FC236}">
                <a16:creationId xmlns:a16="http://schemas.microsoft.com/office/drawing/2014/main" id="{8CC43E18-0C44-4FC7-A5D4-E7B0AE5AE368}"/>
              </a:ext>
            </a:extLst>
          </p:cNvPr>
          <p:cNvSpPr>
            <a:spLocks noGrp="true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5">
            <a:extLst>
              <a:ext uri="{FF2B5EF4-FFF2-40B4-BE49-F238E27FC236}">
                <a16:creationId xmlns:a16="http://schemas.microsoft.com/office/drawing/2014/main" id="{85065050-2D20-4B0F-943E-B52F39FAD4FA}"/>
              </a:ext>
            </a:extLst>
          </p:cNvPr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944206-828B-447E-99A8-70A9A95EC748}" type="slidenum">
              <a:rPr lang="cs-CZ"/>
              <a:pPr>
                <a:defRPr/>
              </a:pPr>
              <a:t>‹#›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890728672"/>
      </p:ext>
    </p:extLst>
  </p:cSld>
  <p:clrMapOvr>
    <a:masterClrMapping/>
  </p:clrMapOvr>
</p:sldLayout>
</file>

<file path=ppt/slideLayouts/slideLayout6.xml><?xml version="1.0" encoding="utf-8"?>
<p:sldLayout xmlns:v="urn:schemas-microsoft-com:vml" xmlns:comp="http://schemas.openxmlformats.org/drawingml/2006/compatibility" xmlns:mc="http://schemas.openxmlformats.org/markup-compatibility/2006" xmlns:xdr="http://schemas.openxmlformats.org/drawingml/2006/spreadsheetDrawing" xmlns:c="http://schemas.openxmlformats.org/drawingml/2006/chart" xmlns:r="http://schemas.openxmlformats.org/officeDocument/2006/relationships" xmlns:p="http://schemas.openxmlformats.org/presentationml/2006/main" xmlns:a="http://schemas.openxmlformats.org/drawingml/2006/main" xmlns:wp="http://schemas.openxmlformats.org/drawingml/2006/wordprocessingDrawing" xmlns:lc="http://schemas.openxmlformats.org/drawingml/2006/lockedCanvas" xmlns:pic="http://schemas.openxmlformats.org/drawingml/2006/picture" xmlns:cdr="http://schemas.openxmlformats.org/drawingml/2006/chartDrawing" xmlns:wp14="http://schemas.microsoft.com/office/word/2010/wordprocessingDrawing" xmlns:dgm="http://schemas.openxmlformats.org/drawingml/2006/diagram" type="titleOnly" preserve="true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>
          <a:xfrm>
            <a:off x="1619672" y="476671"/>
            <a:ext cx="7067128" cy="940967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FFC000"/>
                </a:solidFill>
                <a:latin typeface="Helvetica" pitchFamily="2" charset="0"/>
              </a:defRPr>
            </a:lvl1pPr>
          </a:lstStyle>
          <a:p>
            <a:r>
              <a:rPr lang="cs-CZ"/>
              <a:t>Kliknutím lze upravit styl.</a:t>
            </a:r>
            <a:endParaRPr lang="cs-CZ" dirty="false"/>
          </a:p>
        </p:txBody>
      </p:sp>
      <p:sp>
        <p:nvSpPr>
          <p:cNvPr id="3" name="Zástupný symbol pro datum 3">
            <a:extLst>
              <a:ext uri="{FF2B5EF4-FFF2-40B4-BE49-F238E27FC236}">
                <a16:creationId xmlns:a16="http://schemas.microsoft.com/office/drawing/2014/main" id="{F525CC45-777B-49D4-9BEE-643647599465}"/>
              </a:ext>
            </a:extLst>
          </p:cNvPr>
          <p:cNvSpPr>
            <a:spLocks noGrp="true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DA737C-7A6B-4F32-BCB5-BC3058854E09}" type="datetimeFigureOut">
              <a:rPr lang="cs-CZ"/>
              <a:pPr>
                <a:defRPr/>
              </a:pPr>
              <a:t>11.12.2023</a:t>
            </a:fld>
            <a:endParaRPr lang="cs-CZ" dirty="false"/>
          </a:p>
        </p:txBody>
      </p:sp>
      <p:sp>
        <p:nvSpPr>
          <p:cNvPr id="4" name="Zástupný symbol pro zápatí 4">
            <a:extLst>
              <a:ext uri="{FF2B5EF4-FFF2-40B4-BE49-F238E27FC236}">
                <a16:creationId xmlns:a16="http://schemas.microsoft.com/office/drawing/2014/main" id="{935DC234-B75E-4B20-95E8-641DB427E8F3}"/>
              </a:ext>
            </a:extLst>
          </p:cNvPr>
          <p:cNvSpPr>
            <a:spLocks noGrp="true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>
            <a:extLst>
              <a:ext uri="{FF2B5EF4-FFF2-40B4-BE49-F238E27FC236}">
                <a16:creationId xmlns:a16="http://schemas.microsoft.com/office/drawing/2014/main" id="{4EC87865-8635-49D1-91CD-A56571D2C195}"/>
              </a:ext>
            </a:extLst>
          </p:cNvPr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FF9081-6846-4FF8-BF05-7822B1326014}" type="slidenum">
              <a:rPr lang="cs-CZ"/>
              <a:pPr>
                <a:defRPr/>
              </a:pPr>
              <a:t>‹#›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1422325297"/>
      </p:ext>
    </p:extLst>
  </p:cSld>
  <p:clrMapOvr>
    <a:masterClrMapping/>
  </p:clrMapOvr>
</p:sldLayout>
</file>

<file path=ppt/slideLayouts/slideLayout7.xml><?xml version="1.0" encoding="utf-8"?>
<p:sldLayout xmlns:v="urn:schemas-microsoft-com:vml" xmlns:comp="http://schemas.openxmlformats.org/drawingml/2006/compatibility" xmlns:mc="http://schemas.openxmlformats.org/markup-compatibility/2006" xmlns:xdr="http://schemas.openxmlformats.org/drawingml/2006/spreadsheetDrawing" xmlns:c="http://schemas.openxmlformats.org/drawingml/2006/chart" xmlns:r="http://schemas.openxmlformats.org/officeDocument/2006/relationships" xmlns:p="http://schemas.openxmlformats.org/presentationml/2006/main" xmlns:a="http://schemas.openxmlformats.org/drawingml/2006/main" xmlns:wp="http://schemas.openxmlformats.org/drawingml/2006/wordprocessingDrawing" xmlns:lc="http://schemas.openxmlformats.org/drawingml/2006/lockedCanvas" xmlns:pic="http://schemas.openxmlformats.org/drawingml/2006/picture" xmlns:cdr="http://schemas.openxmlformats.org/drawingml/2006/chartDrawing" xmlns:wp14="http://schemas.microsoft.com/office/word/2010/wordprocessingDrawing" xmlns:dgm="http://schemas.openxmlformats.org/drawingml/2006/diagram" type="blank" preserve="true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>
            <a:extLst>
              <a:ext uri="{FF2B5EF4-FFF2-40B4-BE49-F238E27FC236}">
                <a16:creationId xmlns:a16="http://schemas.microsoft.com/office/drawing/2014/main" id="{948D220C-1D04-476E-B76C-EBC7B04AD3AE}"/>
              </a:ext>
            </a:extLst>
          </p:cNvPr>
          <p:cNvSpPr>
            <a:spLocks noGrp="true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4C1B50-5AA9-4172-9937-8CAAD4CC79C7}" type="datetimeFigureOut">
              <a:rPr lang="cs-CZ"/>
              <a:pPr>
                <a:defRPr/>
              </a:pPr>
              <a:t>11.12.2023</a:t>
            </a:fld>
            <a:endParaRPr lang="cs-CZ" dirty="false"/>
          </a:p>
        </p:txBody>
      </p:sp>
      <p:sp>
        <p:nvSpPr>
          <p:cNvPr id="3" name="Zástupný symbol pro zápatí 4">
            <a:extLst>
              <a:ext uri="{FF2B5EF4-FFF2-40B4-BE49-F238E27FC236}">
                <a16:creationId xmlns:a16="http://schemas.microsoft.com/office/drawing/2014/main" id="{77DB51AE-0854-4676-8212-E44DAC585FDB}"/>
              </a:ext>
            </a:extLst>
          </p:cNvPr>
          <p:cNvSpPr>
            <a:spLocks noGrp="true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5">
            <a:extLst>
              <a:ext uri="{FF2B5EF4-FFF2-40B4-BE49-F238E27FC236}">
                <a16:creationId xmlns:a16="http://schemas.microsoft.com/office/drawing/2014/main" id="{B8B4C8B7-3411-4853-952B-3D13A2624411}"/>
              </a:ext>
            </a:extLst>
          </p:cNvPr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3A5476-3A80-4E54-92E4-937862B93D98}" type="slidenum">
              <a:rPr lang="cs-CZ"/>
              <a:pPr>
                <a:defRPr/>
              </a:pPr>
              <a:t>‹#›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516609436"/>
      </p:ext>
    </p:extLst>
  </p:cSld>
  <p:clrMapOvr>
    <a:masterClrMapping/>
  </p:clrMapOvr>
</p:sldLayout>
</file>

<file path=ppt/slideLayouts/slideLayout8.xml><?xml version="1.0" encoding="utf-8"?>
<p:sldLayout xmlns:v="urn:schemas-microsoft-com:vml" xmlns:comp="http://schemas.openxmlformats.org/drawingml/2006/compatibility" xmlns:mc="http://schemas.openxmlformats.org/markup-compatibility/2006" xmlns:xdr="http://schemas.openxmlformats.org/drawingml/2006/spreadsheetDrawing" xmlns:c="http://schemas.openxmlformats.org/drawingml/2006/chart" xmlns:r="http://schemas.openxmlformats.org/officeDocument/2006/relationships" xmlns:p="http://schemas.openxmlformats.org/presentationml/2006/main" xmlns:a="http://schemas.openxmlformats.org/drawingml/2006/main" xmlns:wp="http://schemas.openxmlformats.org/drawingml/2006/wordprocessingDrawing" xmlns:lc="http://schemas.openxmlformats.org/drawingml/2006/lockedCanvas" xmlns:pic="http://schemas.openxmlformats.org/drawingml/2006/picture" xmlns:cdr="http://schemas.openxmlformats.org/drawingml/2006/chartDrawing" xmlns:wp14="http://schemas.microsoft.com/office/word/2010/wordprocessingDrawing" xmlns:dgm="http://schemas.openxmlformats.org/drawingml/2006/diagram" preserve="true" userDrawn="true">
  <p:cSld name="Obsah s titulkem">
    <p:bg>
      <p:bgPr>
        <a:blipFill dpi="0" rotWithShape="false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4932040" y="980728"/>
            <a:ext cx="3754760" cy="5145443"/>
          </a:xfrm>
        </p:spPr>
        <p:txBody>
          <a:bodyPr/>
          <a:lstStyle>
            <a:lvl1pPr>
              <a:buClr>
                <a:srgbClr val="FFC000"/>
              </a:buClr>
              <a:defRPr sz="3200">
                <a:solidFill>
                  <a:schemeClr val="bg1"/>
                </a:solidFill>
              </a:defRPr>
            </a:lvl1pPr>
            <a:lvl2pPr>
              <a:buClr>
                <a:srgbClr val="FFC000"/>
              </a:buClr>
              <a:defRPr sz="2800">
                <a:solidFill>
                  <a:schemeClr val="bg1"/>
                </a:solidFill>
              </a:defRPr>
            </a:lvl2pPr>
            <a:lvl3pPr>
              <a:buClr>
                <a:srgbClr val="FFC000"/>
              </a:buClr>
              <a:defRPr sz="2400">
                <a:solidFill>
                  <a:schemeClr val="bg1"/>
                </a:solidFill>
              </a:defRPr>
            </a:lvl3pPr>
            <a:lvl4pPr>
              <a:buClr>
                <a:srgbClr val="FFC000"/>
              </a:buClr>
              <a:defRPr sz="2000">
                <a:solidFill>
                  <a:schemeClr val="bg1"/>
                </a:solidFill>
              </a:defRPr>
            </a:lvl4pPr>
            <a:lvl5pPr>
              <a:buClr>
                <a:srgbClr val="FFC000"/>
              </a:buClr>
              <a:defRPr sz="20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false"/>
          </a:p>
        </p:txBody>
      </p:sp>
      <p:sp>
        <p:nvSpPr>
          <p:cNvPr id="4" name="Zástupný symbol pro datum 4">
            <a:extLst>
              <a:ext uri="{FF2B5EF4-FFF2-40B4-BE49-F238E27FC236}">
                <a16:creationId xmlns:a16="http://schemas.microsoft.com/office/drawing/2014/main" id="{BA427B21-7CF6-4D03-8794-1DCE96105B00}"/>
              </a:ext>
            </a:extLst>
          </p:cNvPr>
          <p:cNvSpPr>
            <a:spLocks noGrp="true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A19B3E-570F-4B22-BB20-316D79BA557C}" type="datetimeFigureOut">
              <a:rPr lang="cs-CZ"/>
              <a:pPr>
                <a:defRPr/>
              </a:pPr>
              <a:t>11.12.2023</a:t>
            </a:fld>
            <a:endParaRPr lang="cs-CZ"/>
          </a:p>
        </p:txBody>
      </p:sp>
      <p:sp>
        <p:nvSpPr>
          <p:cNvPr id="5" name="Zástupný symbol pro zápatí 5">
            <a:extLst>
              <a:ext uri="{FF2B5EF4-FFF2-40B4-BE49-F238E27FC236}">
                <a16:creationId xmlns:a16="http://schemas.microsoft.com/office/drawing/2014/main" id="{D935225B-C9BA-4318-AE2E-35495CA0CF9B}"/>
              </a:ext>
            </a:extLst>
          </p:cNvPr>
          <p:cNvSpPr>
            <a:spLocks noGrp="true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6">
            <a:extLst>
              <a:ext uri="{FF2B5EF4-FFF2-40B4-BE49-F238E27FC236}">
                <a16:creationId xmlns:a16="http://schemas.microsoft.com/office/drawing/2014/main" id="{BB84FB8B-1BF0-40DE-A8B4-6BFC2F0A8193}"/>
              </a:ext>
            </a:extLst>
          </p:cNvPr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41FBB8-EBE2-4E06-8C33-4BD70709E1B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10278321"/>
      </p:ext>
    </p:extLst>
  </p:cSld>
  <p:clrMapOvr>
    <a:masterClrMapping/>
  </p:clrMapOvr>
</p:sldLayout>
</file>

<file path=ppt/slideLayouts/slideLayout9.xml><?xml version="1.0" encoding="utf-8"?>
<p:sldLayout xmlns:v="urn:schemas-microsoft-com:vml" xmlns:comp="http://schemas.openxmlformats.org/drawingml/2006/compatibility" xmlns:mc="http://schemas.openxmlformats.org/markup-compatibility/2006" xmlns:xdr="http://schemas.openxmlformats.org/drawingml/2006/spreadsheetDrawing" xmlns:c="http://schemas.openxmlformats.org/drawingml/2006/chart" xmlns:r="http://schemas.openxmlformats.org/officeDocument/2006/relationships" xmlns:p="http://schemas.openxmlformats.org/presentationml/2006/main" xmlns:a="http://schemas.openxmlformats.org/drawingml/2006/main" xmlns:wp="http://schemas.openxmlformats.org/drawingml/2006/wordprocessingDrawing" xmlns:lc="http://schemas.openxmlformats.org/drawingml/2006/lockedCanvas" xmlns:pic="http://schemas.openxmlformats.org/drawingml/2006/picture" xmlns:cdr="http://schemas.openxmlformats.org/drawingml/2006/chartDrawing" xmlns:wp14="http://schemas.microsoft.com/office/word/2010/wordprocessingDrawing" xmlns:dgm="http://schemas.openxmlformats.org/drawingml/2006/diagram" type="picTx" preserve="true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true">
                <a:latin typeface="Helvetica" pitchFamily="2" charset="0"/>
              </a:defRPr>
            </a:lvl1pPr>
          </a:lstStyle>
          <a:p>
            <a:r>
              <a:rPr lang="cs-CZ"/>
              <a:t>Kliknutím lze upravit styl.</a:t>
            </a:r>
            <a:endParaRPr lang="cs-CZ" dirty="false"/>
          </a:p>
        </p:txBody>
      </p:sp>
      <p:sp>
        <p:nvSpPr>
          <p:cNvPr id="3" name="Zástupný symbol pro obrázek 2"/>
          <p:cNvSpPr>
            <a:spLocks noGrp="true"/>
          </p:cNvSpPr>
          <p:nvPr>
            <p:ph type="pic" idx="1"/>
          </p:nvPr>
        </p:nvSpPr>
        <p:spPr>
          <a:xfrm>
            <a:off x="1792288" y="476672"/>
            <a:ext cx="5486400" cy="4250903"/>
          </a:xfrm>
        </p:spPr>
        <p:txBody>
          <a:bodyPr rtlCol="false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false"/>
              <a:t>Kliknutím na ikonu přidáte obrázek.</a:t>
            </a:r>
            <a:endParaRPr lang="cs-CZ" noProof="false" dirty="false"/>
          </a:p>
        </p:txBody>
      </p:sp>
      <p:sp>
        <p:nvSpPr>
          <p:cNvPr id="4" name="Zástupný symbol pro text 3"/>
          <p:cNvSpPr>
            <a:spLocks noGrp="true"/>
          </p:cNvSpPr>
          <p:nvPr>
            <p:ph type="body" sz="half" idx="2"/>
          </p:nvPr>
        </p:nvSpPr>
        <p:spPr>
          <a:xfrm>
            <a:off x="1792288" y="5367345"/>
            <a:ext cx="5486400" cy="804863"/>
          </a:xfrm>
        </p:spPr>
        <p:txBody>
          <a:bodyPr/>
          <a:lstStyle>
            <a:lvl1pPr marL="0" indent="0">
              <a:buNone/>
              <a:defRPr sz="1400">
                <a:latin typeface="Helvetica" pitchFamily="2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3">
            <a:extLst>
              <a:ext uri="{FF2B5EF4-FFF2-40B4-BE49-F238E27FC236}">
                <a16:creationId xmlns:a16="http://schemas.microsoft.com/office/drawing/2014/main" id="{48D1BD86-C738-4E47-ACC1-54B4FCEEB40D}"/>
              </a:ext>
            </a:extLst>
          </p:cNvPr>
          <p:cNvSpPr>
            <a:spLocks noGrp="true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EEAF98-DB58-42D3-81D5-400ECB6FBAF1}" type="datetimeFigureOut">
              <a:rPr lang="cs-CZ"/>
              <a:pPr>
                <a:defRPr/>
              </a:pPr>
              <a:t>11.12.2023</a:t>
            </a:fld>
            <a:endParaRPr lang="cs-CZ" dirty="false"/>
          </a:p>
        </p:txBody>
      </p:sp>
      <p:sp>
        <p:nvSpPr>
          <p:cNvPr id="6" name="Zástupný symbol pro zápatí 4">
            <a:extLst>
              <a:ext uri="{FF2B5EF4-FFF2-40B4-BE49-F238E27FC236}">
                <a16:creationId xmlns:a16="http://schemas.microsoft.com/office/drawing/2014/main" id="{DDC4E30A-9963-4290-9507-6F273A638773}"/>
              </a:ext>
            </a:extLst>
          </p:cNvPr>
          <p:cNvSpPr>
            <a:spLocks noGrp="true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>
            <a:extLst>
              <a:ext uri="{FF2B5EF4-FFF2-40B4-BE49-F238E27FC236}">
                <a16:creationId xmlns:a16="http://schemas.microsoft.com/office/drawing/2014/main" id="{2371D2D5-24C3-4FBE-A6F0-091C89BEAD55}"/>
              </a:ext>
            </a:extLst>
          </p:cNvPr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6444D2-36F1-4CAC-B954-0FF11389C935}" type="slidenum">
              <a:rPr lang="cs-CZ"/>
              <a:pPr>
                <a:defRPr/>
              </a:pPr>
              <a:t>‹#›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249693100"/>
      </p:ext>
    </p:extLst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  <Relationship Target="../slideLayouts/slideLayout8.xml" Type="http://schemas.openxmlformats.org/officeDocument/2006/relationships/slideLayout" Id="rId8"/>
    <Relationship Target="../theme/theme1.xml" Type="http://schemas.openxmlformats.org/officeDocument/2006/relationships/theme" Id="rId13"/>
    <Relationship Target="../slideLayouts/slideLayout3.xml" Type="http://schemas.openxmlformats.org/officeDocument/2006/relationships/slideLayout" Id="rId3"/>
    <Relationship Target="../slideLayouts/slideLayout7.xml" Type="http://schemas.openxmlformats.org/officeDocument/2006/relationships/slideLayout" Id="rId7"/>
    <Relationship Target="../slideLayouts/slideLayout12.xml" Type="http://schemas.openxmlformats.org/officeDocument/2006/relationships/slideLayout" Id="rId12"/>
    <Relationship Target="../slideLayouts/slideLayout2.xml" Type="http://schemas.openxmlformats.org/officeDocument/2006/relationships/slideLayout" Id="rId2"/>
    <Relationship Target="../slideLayouts/slideLayout1.xml" Type="http://schemas.openxmlformats.org/officeDocument/2006/relationships/slideLayout" Id="rId1"/>
    <Relationship Target="../slideLayouts/slideLayout6.xml" Type="http://schemas.openxmlformats.org/officeDocument/2006/relationships/slideLayout" Id="rId6"/>
    <Relationship Target="../slideLayouts/slideLayout11.xml" Type="http://schemas.openxmlformats.org/officeDocument/2006/relationships/slideLayout" Id="rId11"/>
    <Relationship Target="../slideLayouts/slideLayout5.xml" Type="http://schemas.openxmlformats.org/officeDocument/2006/relationships/slideLayout" Id="rId5"/>
    <Relationship Target="../slideLayouts/slideLayout10.xml" Type="http://schemas.openxmlformats.org/officeDocument/2006/relationships/slideLayout" Id="rId10"/>
    <Relationship Target="../slideLayouts/slideLayout4.xml" Type="http://schemas.openxmlformats.org/officeDocument/2006/relationships/slideLayout" Id="rId4"/>
    <Relationship Target="../slideLayouts/slideLayout9.xml" Type="http://schemas.openxmlformats.org/officeDocument/2006/relationships/slideLayout" Id="rId9"/>
    <Relationship Target="../media/image1.png" Type="http://schemas.openxmlformats.org/officeDocument/2006/relationships/image" Id="rId14"/>
</Relationships>

</file>

<file path=ppt/slideMasters/slideMaster1.xml><?xml version="1.0" encoding="utf-8"?>
<p:sldMaster xmlns:v="urn:schemas-microsoft-com:vml" xmlns:comp="http://schemas.openxmlformats.org/drawingml/2006/compatibility" xmlns:mc="http://schemas.openxmlformats.org/markup-compatibility/2006" xmlns:xdr="http://schemas.openxmlformats.org/drawingml/2006/spreadsheetDrawing" xmlns:c="http://schemas.openxmlformats.org/drawingml/2006/chart" xmlns:r="http://schemas.openxmlformats.org/officeDocument/2006/relationships" xmlns:p="http://schemas.openxmlformats.org/presentationml/2006/main" xmlns:a="http://schemas.openxmlformats.org/drawingml/2006/main" xmlns:wp="http://schemas.openxmlformats.org/drawingml/2006/wordprocessingDrawing" xmlns:lc="http://schemas.openxmlformats.org/drawingml/2006/lockedCanvas" xmlns:pic="http://schemas.openxmlformats.org/drawingml/2006/picture" xmlns:cdr="http://schemas.openxmlformats.org/drawingml/2006/chartDrawing" xmlns:wp14="http://schemas.microsoft.com/office/word/2010/wordprocessingDrawing" xmlns:dgm="http://schemas.openxmlformats.org/drawingml/2006/diagram">
  <p:cSld>
    <p:bg>
      <p:bgPr>
        <a:blipFill dpi="0" rotWithShape="false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pro nadpis 1">
            <a:extLst>
              <a:ext uri="{FF2B5EF4-FFF2-40B4-BE49-F238E27FC236}">
                <a16:creationId xmlns:a16="http://schemas.microsoft.com/office/drawing/2014/main" id="{188608C9-5C59-4724-8329-12A162778DE4}"/>
              </a:ext>
            </a:extLst>
          </p:cNvPr>
          <p:cNvSpPr>
            <a:spLocks noGrp="true"/>
          </p:cNvSpPr>
          <p:nvPr>
            <p:ph type="title"/>
          </p:nvPr>
        </p:nvSpPr>
        <p:spPr bwMode="auto">
          <a:xfrm>
            <a:off x="1619250" y="454025"/>
            <a:ext cx="7067550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false" compatLnSpc="true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Kliknutím lze upravit styl.</a:t>
            </a:r>
          </a:p>
        </p:txBody>
      </p:sp>
      <p:sp>
        <p:nvSpPr>
          <p:cNvPr id="1027" name="Zástupný symbol pro text 2">
            <a:extLst>
              <a:ext uri="{FF2B5EF4-FFF2-40B4-BE49-F238E27FC236}">
                <a16:creationId xmlns:a16="http://schemas.microsoft.com/office/drawing/2014/main" id="{3BAB11C2-FE65-41BF-A199-B77D2956DBE2}"/>
              </a:ext>
            </a:extLst>
          </p:cNvPr>
          <p:cNvSpPr>
            <a:spLocks noGrp="true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false" compatLnSpc="true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Kliknutím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8FDEDA0-9D49-4877-8E59-0F64963DEF02}"/>
              </a:ext>
            </a:extLst>
          </p:cNvPr>
          <p:cNvSpPr>
            <a:spLocks noGrp="true"/>
          </p:cNvSpPr>
          <p:nvPr>
            <p:ph type="dt" sz="half" idx="2"/>
          </p:nvPr>
        </p:nvSpPr>
        <p:spPr>
          <a:xfrm>
            <a:off x="465138" y="31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false" anchor="ctr"/>
          <a:lstStyle>
            <a:lvl1pPr algn="l" eaLnBrk="true" fontAlgn="auto" hangingPunct="true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Helvetica" pitchFamily="2" charset="0"/>
                <a:cs typeface="Helvetica" pitchFamily="2" charset="0"/>
              </a:defRPr>
            </a:lvl1pPr>
          </a:lstStyle>
          <a:p>
            <a:pPr>
              <a:defRPr/>
            </a:pPr>
            <a:fld id="{AF40BC65-3E55-458E-B840-33B762017866}" type="datetimeFigureOut">
              <a:rPr lang="cs-CZ"/>
              <a:pPr>
                <a:defRPr/>
              </a:pPr>
              <a:t>11.12.2023</a:t>
            </a:fld>
            <a:endParaRPr lang="cs-CZ" dirty="false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6CC0BCA-306B-42D4-B18A-B899594F2594}"/>
              </a:ext>
            </a:extLst>
          </p:cNvPr>
          <p:cNvSpPr>
            <a:spLocks noGrp="true"/>
          </p:cNvSpPr>
          <p:nvPr>
            <p:ph type="ftr" sz="quarter" idx="3"/>
          </p:nvPr>
        </p:nvSpPr>
        <p:spPr>
          <a:xfrm>
            <a:off x="3132138" y="317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false" anchor="ctr"/>
          <a:lstStyle>
            <a:lvl1pPr algn="ctr" eaLnBrk="true" fontAlgn="auto" hangingPunct="true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Helvetica" pitchFamily="2" charset="0"/>
                <a:cs typeface="Helvetica" pitchFamily="2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B686B49-172A-46ED-81E4-56821AFA4EE0}"/>
              </a:ext>
            </a:extLst>
          </p:cNvPr>
          <p:cNvSpPr>
            <a:spLocks noGrp="true"/>
          </p:cNvSpPr>
          <p:nvPr>
            <p:ph type="sldNum" sz="quarter" idx="4"/>
          </p:nvPr>
        </p:nvSpPr>
        <p:spPr>
          <a:xfrm>
            <a:off x="6561138" y="31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false" anchor="ctr"/>
          <a:lstStyle>
            <a:lvl1pPr algn="r" eaLnBrk="true" fontAlgn="auto" hangingPunct="true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Helvetica" pitchFamily="2" charset="0"/>
                <a:cs typeface="Helvetica" pitchFamily="2" charset="0"/>
              </a:defRPr>
            </a:lvl1pPr>
          </a:lstStyle>
          <a:p>
            <a:pPr>
              <a:defRPr/>
            </a:pPr>
            <a:fld id="{028409C0-3667-46B5-8A6F-62E2E43FF680}" type="slidenum">
              <a:rPr lang="cs-CZ"/>
              <a:pPr>
                <a:defRPr/>
              </a:pPr>
              <a:t>‹#›</a:t>
            </a:fld>
            <a:endParaRPr lang="cs-CZ" dirty="fal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5" r:id="rId8"/>
    <p:sldLayoutId id="2147483681" r:id="rId9"/>
    <p:sldLayoutId id="2147483682" r:id="rId10"/>
    <p:sldLayoutId id="2147483683" r:id="rId11"/>
    <p:sldLayoutId id="2147483686" r:id="rId12"/>
  </p:sldLayoutIdLst>
  <p:txStyles>
    <p:titleStyle>
      <a:lvl1pPr algn="l" rtl="false" eaLnBrk="true" fontAlgn="base" hangingPunct="true">
        <a:spcBef>
          <a:spcPct val="0"/>
        </a:spcBef>
        <a:spcAft>
          <a:spcPct val="0"/>
        </a:spcAft>
        <a:defRPr sz="4400" kern="1200">
          <a:solidFill>
            <a:srgbClr val="FBBA00"/>
          </a:solidFill>
          <a:latin typeface="Helvetica" pitchFamily="2" charset="0"/>
          <a:ea typeface="+mj-ea"/>
          <a:cs typeface="Helvetica" pitchFamily="2" charset="0"/>
        </a:defRPr>
      </a:lvl1pPr>
      <a:lvl2pPr algn="l" rtl="false" eaLnBrk="true" fontAlgn="base" hangingPunct="true">
        <a:spcBef>
          <a:spcPct val="0"/>
        </a:spcBef>
        <a:spcAft>
          <a:spcPct val="0"/>
        </a:spcAft>
        <a:defRPr sz="4400">
          <a:solidFill>
            <a:srgbClr val="FBBA00"/>
          </a:solidFill>
          <a:latin typeface="Helvetica" panose="020B0604020202020204" pitchFamily="34" charset="0"/>
          <a:cs typeface="Helvetica" panose="020B0604020202020204" pitchFamily="34" charset="0"/>
        </a:defRPr>
      </a:lvl2pPr>
      <a:lvl3pPr algn="l" rtl="false" eaLnBrk="true" fontAlgn="base" hangingPunct="true">
        <a:spcBef>
          <a:spcPct val="0"/>
        </a:spcBef>
        <a:spcAft>
          <a:spcPct val="0"/>
        </a:spcAft>
        <a:defRPr sz="4400">
          <a:solidFill>
            <a:srgbClr val="FBBA00"/>
          </a:solidFill>
          <a:latin typeface="Helvetica" panose="020B0604020202020204" pitchFamily="34" charset="0"/>
          <a:cs typeface="Helvetica" panose="020B0604020202020204" pitchFamily="34" charset="0"/>
        </a:defRPr>
      </a:lvl3pPr>
      <a:lvl4pPr algn="l" rtl="false" eaLnBrk="true" fontAlgn="base" hangingPunct="true">
        <a:spcBef>
          <a:spcPct val="0"/>
        </a:spcBef>
        <a:spcAft>
          <a:spcPct val="0"/>
        </a:spcAft>
        <a:defRPr sz="4400">
          <a:solidFill>
            <a:srgbClr val="FBBA00"/>
          </a:solidFill>
          <a:latin typeface="Helvetica" panose="020B0604020202020204" pitchFamily="34" charset="0"/>
          <a:cs typeface="Helvetica" panose="020B0604020202020204" pitchFamily="34" charset="0"/>
        </a:defRPr>
      </a:lvl4pPr>
      <a:lvl5pPr algn="l" rtl="false" eaLnBrk="true" fontAlgn="base" hangingPunct="true">
        <a:spcBef>
          <a:spcPct val="0"/>
        </a:spcBef>
        <a:spcAft>
          <a:spcPct val="0"/>
        </a:spcAft>
        <a:defRPr sz="4400">
          <a:solidFill>
            <a:srgbClr val="FBBA00"/>
          </a:solidFill>
          <a:latin typeface="Helvetica" panose="020B0604020202020204" pitchFamily="34" charset="0"/>
          <a:cs typeface="Helvetica" panose="020B0604020202020204" pitchFamily="34" charset="0"/>
        </a:defRPr>
      </a:lvl5pPr>
      <a:lvl6pPr marL="457200" algn="l" rtl="false" eaLnBrk="true" fontAlgn="base" hangingPunct="true">
        <a:spcBef>
          <a:spcPct val="0"/>
        </a:spcBef>
        <a:spcAft>
          <a:spcPct val="0"/>
        </a:spcAft>
        <a:defRPr sz="4400">
          <a:solidFill>
            <a:srgbClr val="FBBA00"/>
          </a:solidFill>
          <a:latin typeface="Helvetica" panose="020B0604020202020204" pitchFamily="34" charset="0"/>
          <a:cs typeface="Helvetica" panose="020B0604020202020204" pitchFamily="34" charset="0"/>
        </a:defRPr>
      </a:lvl6pPr>
      <a:lvl7pPr marL="914400" algn="l" rtl="false" eaLnBrk="true" fontAlgn="base" hangingPunct="true">
        <a:spcBef>
          <a:spcPct val="0"/>
        </a:spcBef>
        <a:spcAft>
          <a:spcPct val="0"/>
        </a:spcAft>
        <a:defRPr sz="4400">
          <a:solidFill>
            <a:srgbClr val="FBBA00"/>
          </a:solidFill>
          <a:latin typeface="Helvetica" panose="020B0604020202020204" pitchFamily="34" charset="0"/>
          <a:cs typeface="Helvetica" panose="020B0604020202020204" pitchFamily="34" charset="0"/>
        </a:defRPr>
      </a:lvl7pPr>
      <a:lvl8pPr marL="1371600" algn="l" rtl="false" eaLnBrk="true" fontAlgn="base" hangingPunct="true">
        <a:spcBef>
          <a:spcPct val="0"/>
        </a:spcBef>
        <a:spcAft>
          <a:spcPct val="0"/>
        </a:spcAft>
        <a:defRPr sz="4400">
          <a:solidFill>
            <a:srgbClr val="FBBA00"/>
          </a:solidFill>
          <a:latin typeface="Helvetica" panose="020B0604020202020204" pitchFamily="34" charset="0"/>
          <a:cs typeface="Helvetica" panose="020B0604020202020204" pitchFamily="34" charset="0"/>
        </a:defRPr>
      </a:lvl8pPr>
      <a:lvl9pPr marL="1828800" algn="l" rtl="false" eaLnBrk="true" fontAlgn="base" hangingPunct="true">
        <a:spcBef>
          <a:spcPct val="0"/>
        </a:spcBef>
        <a:spcAft>
          <a:spcPct val="0"/>
        </a:spcAft>
        <a:defRPr sz="4400">
          <a:solidFill>
            <a:srgbClr val="FBBA00"/>
          </a:solidFill>
          <a:latin typeface="Helvetica" panose="020B0604020202020204" pitchFamily="34" charset="0"/>
          <a:cs typeface="Helvetica" panose="020B0604020202020204" pitchFamily="34" charset="0"/>
        </a:defRPr>
      </a:lvl9pPr>
    </p:titleStyle>
    <p:bodyStyle>
      <a:lvl1pPr marL="342900" indent="-342900" algn="l" rtl="false" eaLnBrk="true" fontAlgn="base" hangingPunct="true">
        <a:spcBef>
          <a:spcPct val="20000"/>
        </a:spcBef>
        <a:spcAft>
          <a:spcPct val="0"/>
        </a:spcAft>
        <a:buClr>
          <a:srgbClr val="FBBA00"/>
        </a:buClr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Helvetica" pitchFamily="2" charset="0"/>
          <a:ea typeface="+mn-ea"/>
          <a:cs typeface="Helvetica" pitchFamily="2" charset="0"/>
        </a:defRPr>
      </a:lvl1pPr>
      <a:lvl2pPr marL="742950" indent="-285750" algn="l" rtl="false" eaLnBrk="true" fontAlgn="base" hangingPunct="true">
        <a:spcBef>
          <a:spcPct val="20000"/>
        </a:spcBef>
        <a:spcAft>
          <a:spcPct val="0"/>
        </a:spcAft>
        <a:buClr>
          <a:srgbClr val="FBBA00"/>
        </a:buClr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Helvetica" pitchFamily="2" charset="0"/>
          <a:ea typeface="+mn-ea"/>
          <a:cs typeface="Helvetica" pitchFamily="2" charset="0"/>
        </a:defRPr>
      </a:lvl2pPr>
      <a:lvl3pPr marL="1143000" indent="-228600" algn="l" rtl="false" eaLnBrk="true" fontAlgn="base" hangingPunct="true">
        <a:spcBef>
          <a:spcPct val="20000"/>
        </a:spcBef>
        <a:spcAft>
          <a:spcPct val="0"/>
        </a:spcAft>
        <a:buClr>
          <a:srgbClr val="FBBA00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Helvetica" pitchFamily="2" charset="0"/>
          <a:ea typeface="+mn-ea"/>
          <a:cs typeface="Helvetica" pitchFamily="2" charset="0"/>
        </a:defRPr>
      </a:lvl3pPr>
      <a:lvl4pPr marL="1600200" indent="-228600" algn="l" rtl="false" eaLnBrk="true" fontAlgn="base" hangingPunct="true">
        <a:spcBef>
          <a:spcPct val="20000"/>
        </a:spcBef>
        <a:spcAft>
          <a:spcPct val="0"/>
        </a:spcAft>
        <a:buClr>
          <a:srgbClr val="FBBA00"/>
        </a:buClr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Helvetica" pitchFamily="2" charset="0"/>
          <a:ea typeface="+mn-ea"/>
          <a:cs typeface="Helvetica" pitchFamily="2" charset="0"/>
        </a:defRPr>
      </a:lvl4pPr>
      <a:lvl5pPr marL="2057400" indent="-228600" algn="l" rtl="false" eaLnBrk="true" fontAlgn="base" hangingPunct="true">
        <a:spcBef>
          <a:spcPct val="20000"/>
        </a:spcBef>
        <a:spcAft>
          <a:spcPct val="0"/>
        </a:spcAft>
        <a:buClr>
          <a:srgbClr val="FBBA00"/>
        </a:buClr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Helvetica" pitchFamily="2" charset="0"/>
          <a:ea typeface="+mn-ea"/>
          <a:cs typeface="Helvetica" pitchFamily="2" charset="0"/>
        </a:defRPr>
      </a:lvl5pPr>
      <a:lvl6pPr marL="2514600" indent="-228600" algn="l" defTabSz="914400" rtl="false" eaLnBrk="true" latinLnBrk="false" hangingPunct="true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false" eaLnBrk="true" latinLnBrk="false" hangingPunct="true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false" eaLnBrk="true" latinLnBrk="false" hangingPunct="true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false" eaLnBrk="true" latinLnBrk="false" hangingPunct="true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false" eaLnBrk="true" latinLnBrk="false" hangingPunct="true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false" eaLnBrk="true" latinLnBrk="false" hangingPunct="true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false" eaLnBrk="true" latinLnBrk="false" hangingPunct="true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false" eaLnBrk="true" latinLnBrk="false" hangingPunct="true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false" eaLnBrk="true" latinLnBrk="false" hangingPunct="true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false" eaLnBrk="true" latinLnBrk="false" hangingPunct="true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false" eaLnBrk="true" latinLnBrk="false" hangingPunct="true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false" eaLnBrk="true" latinLnBrk="false" hangingPunct="true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false" eaLnBrk="true" latinLnBrk="false" hangingPunct="true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
    <Relationship Target="../slideLayouts/slideLayout1.xml" Type="http://schemas.openxmlformats.org/officeDocument/2006/relationships/slideLayout" Id="rId1"/>
</Relationships>

</file>

<file path=ppt/slides/_rels/slide10.xml.rels><?xml version="1.0" encoding="UTF-8" standalone="yes"?>
<Relationships xmlns="http://schemas.openxmlformats.org/package/2006/relationships">
    <Relationship Target="../diagrams/layout1.xml" Type="http://schemas.openxmlformats.org/officeDocument/2006/relationships/diagramLayout" Id="rId3"/>
    <Relationship Target="../diagrams/data1.xml" Type="http://schemas.openxmlformats.org/officeDocument/2006/relationships/diagramData" Id="rId2"/>
    <Relationship Target="../slideLayouts/slideLayout12.xml" Type="http://schemas.openxmlformats.org/officeDocument/2006/relationships/slideLayout" Id="rId1"/>
    <Relationship Target="../diagrams/drawing1.xml" Type="http://schemas.microsoft.com/office/2007/relationships/diagramDrawing" Id="rId6"/>
    <Relationship Target="../diagrams/colors1.xml" Type="http://schemas.openxmlformats.org/officeDocument/2006/relationships/diagramColors" Id="rId5"/>
    <Relationship Target="../diagrams/quickStyle1.xml" Type="http://schemas.openxmlformats.org/officeDocument/2006/relationships/diagramQuickStyle" Id="rId4"/>
</Relationships>

</file>

<file path=ppt/slides/_rels/slide11.xml.rels><?xml version="1.0" encoding="UTF-8" standalone="yes"?>
<Relationships xmlns="http://schemas.openxmlformats.org/package/2006/relationships">
    <Relationship Target="../slideLayouts/slideLayout12.xml" Type="http://schemas.openxmlformats.org/officeDocument/2006/relationships/slideLayout" Id="rId1"/>
</Relationships>

</file>

<file path=ppt/slides/_rels/slide12.xml.rels><?xml version="1.0" encoding="UTF-8" standalone="yes"?>
<Relationships xmlns="http://schemas.openxmlformats.org/package/2006/relationships">
    <Relationship Target="../slideLayouts/slideLayout12.xml" Type="http://schemas.openxmlformats.org/officeDocument/2006/relationships/slideLayout" Id="rId1"/>
</Relationships>

</file>

<file path=ppt/slides/_rels/slide13.xml.rels><?xml version="1.0" encoding="UTF-8" standalone="yes"?>
<Relationships xmlns="http://schemas.openxmlformats.org/package/2006/relationships">
    <Relationship Target="../slideLayouts/slideLayout12.xml" Type="http://schemas.openxmlformats.org/officeDocument/2006/relationships/slideLayout" Id="rId1"/>
</Relationships>

</file>

<file path=ppt/slides/_rels/slide14.xml.rels><?xml version="1.0" encoding="UTF-8" standalone="yes"?>
<Relationships xmlns="http://schemas.openxmlformats.org/package/2006/relationships">
    <Relationship Target="../media/image4.png" Type="http://schemas.openxmlformats.org/officeDocument/2006/relationships/image" Id="rId2"/>
    <Relationship Target="../slideLayouts/slideLayout12.xml" Type="http://schemas.openxmlformats.org/officeDocument/2006/relationships/slideLayout" Id="rId1"/>
</Relationships>

</file>

<file path=ppt/slides/_rels/slide15.xml.rels><?xml version="1.0" encoding="UTF-8" standalone="yes"?>
<Relationships xmlns="http://schemas.openxmlformats.org/package/2006/relationships">
    <Relationship Target="../media/image5.jpg" Type="http://schemas.openxmlformats.org/officeDocument/2006/relationships/image" Id="rId2"/>
    <Relationship Target="../slideLayouts/slideLayout12.xml" Type="http://schemas.openxmlformats.org/officeDocument/2006/relationships/slideLayout" Id="rId1"/>
</Relationships>

</file>

<file path=ppt/slides/_rels/slide16.xml.rels><?xml version="1.0" encoding="UTF-8" standalone="yes"?>
<Relationships xmlns="http://schemas.openxmlformats.org/package/2006/relationships">
    <Relationship Target="../media/image6.jpeg" Type="http://schemas.openxmlformats.org/officeDocument/2006/relationships/image" Id="rId2"/>
    <Relationship Target="../slideLayouts/slideLayout12.xml" Type="http://schemas.openxmlformats.org/officeDocument/2006/relationships/slideLayout" Id="rId1"/>
</Relationships>

</file>

<file path=ppt/slides/_rels/slide17.xml.rels><?xml version="1.0" encoding="UTF-8" standalone="yes"?>
<Relationships xmlns="http://schemas.openxmlformats.org/package/2006/relationships">
    <Relationship Target="../media/image7.jpg" Type="http://schemas.openxmlformats.org/officeDocument/2006/relationships/image" Id="rId2"/>
    <Relationship Target="../slideLayouts/slideLayout12.xml" Type="http://schemas.openxmlformats.org/officeDocument/2006/relationships/slideLayout" Id="rId1"/>
</Relationships>

</file>

<file path=ppt/slides/_rels/slide18.xml.rels><?xml version="1.0" encoding="UTF-8" standalone="yes"?>
<Relationships xmlns="http://schemas.openxmlformats.org/package/2006/relationships">
    <Relationship Target="../media/image8.jpg" Type="http://schemas.openxmlformats.org/officeDocument/2006/relationships/image" Id="rId2"/>
    <Relationship Target="../slideLayouts/slideLayout12.xml" Type="http://schemas.openxmlformats.org/officeDocument/2006/relationships/slideLayout" Id="rId1"/>
</Relationships>

</file>

<file path=ppt/slides/_rels/slide19.xml.rels><?xml version="1.0" encoding="UTF-8" standalone="yes"?>
<Relationships xmlns="http://schemas.openxmlformats.org/package/2006/relationships">
    <Relationship Target="../slideLayouts/slideLayout12.xml" Type="http://schemas.openxmlformats.org/officeDocument/2006/relationships/slideLayout" Id="rId1"/>
</Relationships>

</file>

<file path=ppt/slides/_rels/slide2.xml.rels><?xml version="1.0" encoding="UTF-8" standalone="yes"?>
<Relationships xmlns="http://schemas.openxmlformats.org/package/2006/relationships">
    <Relationship Target="../slideLayouts/slideLayout2.xml" Type="http://schemas.openxmlformats.org/officeDocument/2006/relationships/slideLayout" Id="rId1"/>
</Relationships>

</file>

<file path=ppt/slides/_rels/slide20.xml.rels><?xml version="1.0" encoding="UTF-8" standalone="yes"?>
<Relationships xmlns="http://schemas.openxmlformats.org/package/2006/relationships">
    <Relationship Target="../slideLayouts/slideLayout12.xml" Type="http://schemas.openxmlformats.org/officeDocument/2006/relationships/slideLayout" Id="rId1"/>
</Relationships>

</file>

<file path=ppt/slides/_rels/slide21.xml.rels><?xml version="1.0" encoding="UTF-8" standalone="yes"?>
<Relationships xmlns="http://schemas.openxmlformats.org/package/2006/relationships">
    <Relationship Target="../slideLayouts/slideLayout12.xml" Type="http://schemas.openxmlformats.org/officeDocument/2006/relationships/slideLayout" Id="rId1"/>
</Relationships>

</file>

<file path=ppt/slides/_rels/slide22.xml.rels><?xml version="1.0" encoding="UTF-8" standalone="yes"?>
<Relationships xmlns="http://schemas.openxmlformats.org/package/2006/relationships">
    <Relationship Target="../diagrams/layout2.xml" Type="http://schemas.openxmlformats.org/officeDocument/2006/relationships/diagramLayout" Id="rId3"/>
    <Relationship Target="../diagrams/data2.xml" Type="http://schemas.openxmlformats.org/officeDocument/2006/relationships/diagramData" Id="rId2"/>
    <Relationship Target="../slideLayouts/slideLayout2.xml" Type="http://schemas.openxmlformats.org/officeDocument/2006/relationships/slideLayout" Id="rId1"/>
    <Relationship Target="../diagrams/drawing2.xml" Type="http://schemas.microsoft.com/office/2007/relationships/diagramDrawing" Id="rId6"/>
    <Relationship Target="../diagrams/colors2.xml" Type="http://schemas.openxmlformats.org/officeDocument/2006/relationships/diagramColors" Id="rId5"/>
    <Relationship Target="../diagrams/quickStyle2.xml" Type="http://schemas.openxmlformats.org/officeDocument/2006/relationships/diagramQuickStyle" Id="rId4"/>
</Relationships>

</file>

<file path=ppt/slides/_rels/slide23.xml.rels><?xml version="1.0" encoding="UTF-8" standalone="yes"?>
<Relationships xmlns="http://schemas.openxmlformats.org/package/2006/relationships">
    <Relationship Target="../media/image9.png" Type="http://schemas.openxmlformats.org/officeDocument/2006/relationships/image" Id="rId2"/>
    <Relationship Target="../slideLayouts/slideLayout12.xml" Type="http://schemas.openxmlformats.org/officeDocument/2006/relationships/slideLayout" Id="rId1"/>
</Relationships>

</file>

<file path=ppt/slides/_rels/slide24.xml.rels><?xml version="1.0" encoding="UTF-8" standalone="yes"?>
<Relationships xmlns="http://schemas.openxmlformats.org/package/2006/relationships">
    <Relationship Target="../slideLayouts/slideLayout12.xml" Type="http://schemas.openxmlformats.org/officeDocument/2006/relationships/slideLayout" Id="rId1"/>
</Relationships>

</file>

<file path=ppt/slides/_rels/slide25.xml.rels><?xml version="1.0" encoding="UTF-8" standalone="yes"?>
<Relationships xmlns="http://schemas.openxmlformats.org/package/2006/relationships">
    <Relationship Target="../media/image10.jpg" Type="http://schemas.openxmlformats.org/officeDocument/2006/relationships/image" Id="rId2"/>
    <Relationship Target="../slideLayouts/slideLayout12.xml" Type="http://schemas.openxmlformats.org/officeDocument/2006/relationships/slideLayout" Id="rId1"/>
</Relationships>

</file>

<file path=ppt/slides/_rels/slide26.xml.rels><?xml version="1.0" encoding="UTF-8" standalone="yes"?>
<Relationships xmlns="http://schemas.openxmlformats.org/package/2006/relationships">
    <Relationship Target="../notesSlides/notesSlide1.xml" Type="http://schemas.openxmlformats.org/officeDocument/2006/relationships/notesSlide" Id="rId2"/>
    <Relationship Target="../slideLayouts/slideLayout2.xml" Type="http://schemas.openxmlformats.org/officeDocument/2006/relationships/slideLayout" Id="rId1"/>
</Relationships>

</file>

<file path=ppt/slides/_rels/slide27.xml.rels><?xml version="1.0" encoding="UTF-8" standalone="yes"?>
<Relationships xmlns="http://schemas.openxmlformats.org/package/2006/relationships">
    <Relationship Target="../slideLayouts/slideLayout12.xml" Type="http://schemas.openxmlformats.org/officeDocument/2006/relationships/slideLayout" Id="rId1"/>
</Relationships>

</file>

<file path=ppt/slides/_rels/slide28.xml.rels><?xml version="1.0" encoding="UTF-8" standalone="yes"?>
<Relationships xmlns="http://schemas.openxmlformats.org/package/2006/relationships">
    <Relationship Target="../slideLayouts/slideLayout12.xml" Type="http://schemas.openxmlformats.org/officeDocument/2006/relationships/slideLayout" Id="rId1"/>
</Relationships>

</file>

<file path=ppt/slides/_rels/slide29.xml.rels><?xml version="1.0" encoding="UTF-8" standalone="yes"?>
<Relationships xmlns="http://schemas.openxmlformats.org/package/2006/relationships">
    <Relationship Target="../slideLayouts/slideLayout12.xml" Type="http://schemas.openxmlformats.org/officeDocument/2006/relationships/slideLayout" Id="rId1"/>
</Relationships>

</file>

<file path=ppt/slides/_rels/slide3.xml.rels><?xml version="1.0" encoding="UTF-8" standalone="yes"?>
<Relationships xmlns="http://schemas.openxmlformats.org/package/2006/relationships">
    <Relationship Target="../slideLayouts/slideLayout2.xml" Type="http://schemas.openxmlformats.org/officeDocument/2006/relationships/slideLayout" Id="rId1"/>
</Relationships>

</file>

<file path=ppt/slides/_rels/slide30.xml.rels><?xml version="1.0" encoding="UTF-8" standalone="yes"?>
<Relationships xmlns="http://schemas.openxmlformats.org/package/2006/relationships">
    <Relationship Target="../slideLayouts/slideLayout12.xml" Type="http://schemas.openxmlformats.org/officeDocument/2006/relationships/slideLayout" Id="rId1"/>
</Relationships>

</file>

<file path=ppt/slides/_rels/slide31.xml.rels><?xml version="1.0" encoding="UTF-8" standalone="yes"?>
<Relationships xmlns="http://schemas.openxmlformats.org/package/2006/relationships">
    <Relationship Target="../slideLayouts/slideLayout12.xml" Type="http://schemas.openxmlformats.org/officeDocument/2006/relationships/slideLayout" Id="rId1"/>
</Relationships>

</file>

<file path=ppt/slides/_rels/slide32.xml.rels><?xml version="1.0" encoding="UTF-8" standalone="yes"?>
<Relationships xmlns="http://schemas.openxmlformats.org/package/2006/relationships">
    <Relationship Target="../media/image11.jpeg" Type="http://schemas.openxmlformats.org/officeDocument/2006/relationships/image" Id="rId2"/>
    <Relationship Target="../slideLayouts/slideLayout12.xml" Type="http://schemas.openxmlformats.org/officeDocument/2006/relationships/slideLayout" Id="rId1"/>
</Relationships>

</file>

<file path=ppt/slides/_rels/slide33.xml.rels><?xml version="1.0" encoding="UTF-8" standalone="yes"?>
<Relationships xmlns="http://schemas.openxmlformats.org/package/2006/relationships">
    <Relationship Target="../slideLayouts/slideLayout12.xml" Type="http://schemas.openxmlformats.org/officeDocument/2006/relationships/slideLayout" Id="rId1"/>
</Relationships>

</file>

<file path=ppt/slides/_rels/slide34.xml.rels><?xml version="1.0" encoding="UTF-8" standalone="yes"?>
<Relationships xmlns="http://schemas.openxmlformats.org/package/2006/relationships">
    <Relationship Target="../slideLayouts/slideLayout12.xml" Type="http://schemas.openxmlformats.org/officeDocument/2006/relationships/slideLayout" Id="rId1"/>
</Relationships>

</file>

<file path=ppt/slides/_rels/slide35.xml.rels><?xml version="1.0" encoding="UTF-8" standalone="yes"?>
<Relationships xmlns="http://schemas.openxmlformats.org/package/2006/relationships">
    <Relationship Target="../slideLayouts/slideLayout12.xml" Type="http://schemas.openxmlformats.org/officeDocument/2006/relationships/slideLayout" Id="rId1"/>
</Relationships>

</file>

<file path=ppt/slides/_rels/slide36.xml.rels><?xml version="1.0" encoding="UTF-8" standalone="yes"?>
<Relationships xmlns="http://schemas.openxmlformats.org/package/2006/relationships">
    <Relationship Target="../slideLayouts/slideLayout12.xml" Type="http://schemas.openxmlformats.org/officeDocument/2006/relationships/slideLayout" Id="rId1"/>
</Relationships>

</file>

<file path=ppt/slides/_rels/slide37.xml.rels><?xml version="1.0" encoding="UTF-8" standalone="yes"?>
<Relationships xmlns="http://schemas.openxmlformats.org/package/2006/relationships">
    <Relationship Target="../media/image12.png" Type="http://schemas.openxmlformats.org/officeDocument/2006/relationships/image" Id="rId2"/>
    <Relationship Target="../slideLayouts/slideLayout12.xml" Type="http://schemas.openxmlformats.org/officeDocument/2006/relationships/slideLayout" Id="rId1"/>
</Relationships>

</file>

<file path=ppt/slides/_rels/slide38.xml.rels><?xml version="1.0" encoding="UTF-8" standalone="yes"?>
<Relationships xmlns="http://schemas.openxmlformats.org/package/2006/relationships">
    <Relationship Target="../slideLayouts/slideLayout12.xml" Type="http://schemas.openxmlformats.org/officeDocument/2006/relationships/slideLayout" Id="rId1"/>
</Relationships>

</file>

<file path=ppt/slides/_rels/slide39.xml.rels><?xml version="1.0" encoding="UTF-8" standalone="yes"?>
<Relationships xmlns="http://schemas.openxmlformats.org/package/2006/relationships">
    <Relationship Target="../slideLayouts/slideLayout12.xml" Type="http://schemas.openxmlformats.org/officeDocument/2006/relationships/slideLayout" Id="rId1"/>
</Relationships>

</file>

<file path=ppt/slides/_rels/slide4.xml.rels><?xml version="1.0" encoding="UTF-8" standalone="yes"?>
<Relationships xmlns="http://schemas.openxmlformats.org/package/2006/relationships">
    <Relationship Target="../slideLayouts/slideLayout12.xml" Type="http://schemas.openxmlformats.org/officeDocument/2006/relationships/slideLayout" Id="rId1"/>
</Relationships>

</file>

<file path=ppt/slides/_rels/slide40.xml.rels><?xml version="1.0" encoding="UTF-8" standalone="yes"?>
<Relationships xmlns="http://schemas.openxmlformats.org/package/2006/relationships">
    <Relationship Target="../slideLayouts/slideLayout12.xml" Type="http://schemas.openxmlformats.org/officeDocument/2006/relationships/slideLayout" Id="rId1"/>
</Relationships>

</file>

<file path=ppt/slides/_rels/slide41.xml.rels><?xml version="1.0" encoding="UTF-8" standalone="yes"?>
<Relationships xmlns="http://schemas.openxmlformats.org/package/2006/relationships">
    <Relationship Target="../slideLayouts/slideLayout8.xml" Type="http://schemas.openxmlformats.org/officeDocument/2006/relationships/slideLayout" Id="rId1"/>
</Relationships>

</file>

<file path=ppt/slides/_rels/slide5.xml.rels><?xml version="1.0" encoding="UTF-8" standalone="yes"?>
<Relationships xmlns="http://schemas.openxmlformats.org/package/2006/relationships">
    <Relationship Target="../slideLayouts/slideLayout12.xml" Type="http://schemas.openxmlformats.org/officeDocument/2006/relationships/slideLayout" Id="rId1"/>
</Relationships>

</file>

<file path=ppt/slides/_rels/slide6.xml.rels><?xml version="1.0" encoding="UTF-8" standalone="yes"?>
<Relationships xmlns="http://schemas.openxmlformats.org/package/2006/relationships">
    <Relationship Target="../slideLayouts/slideLayout12.xml" Type="http://schemas.openxmlformats.org/officeDocument/2006/relationships/slideLayout" Id="rId1"/>
</Relationships>

</file>

<file path=ppt/slides/_rels/slide7.xml.rels><?xml version="1.0" encoding="UTF-8" standalone="yes"?>
<Relationships xmlns="http://schemas.openxmlformats.org/package/2006/relationships">
    <Relationship Target="../slideLayouts/slideLayout12.xml" Type="http://schemas.openxmlformats.org/officeDocument/2006/relationships/slideLayout" Id="rId1"/>
</Relationships>

</file>

<file path=ppt/slides/_rels/slide8.xml.rels><?xml version="1.0" encoding="UTF-8" standalone="yes"?>
<Relationships xmlns="http://schemas.openxmlformats.org/package/2006/relationships">
    <Relationship Target="../slideLayouts/slideLayout2.xml" Type="http://schemas.openxmlformats.org/officeDocument/2006/relationships/slideLayout" Id="rId1"/>
</Relationships>

</file>

<file path=ppt/slides/_rels/slide9.xml.rels><?xml version="1.0" encoding="UTF-8" standalone="yes"?>
<Relationships xmlns="http://schemas.openxmlformats.org/package/2006/relationships">
    <Relationship Target="../slideLayouts/slideLayout12.xml" Type="http://schemas.openxmlformats.org/officeDocument/2006/relationships/slideLayout" Id="rId1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3">
            <a:extLst>
              <a:ext uri="{FF2B5EF4-FFF2-40B4-BE49-F238E27FC236}">
                <a16:creationId xmlns:a16="http://schemas.microsoft.com/office/drawing/2014/main" id="{8F07C2BC-F501-4C7B-8F5E-8A487E1E77D4}"/>
              </a:ext>
            </a:extLst>
          </p:cNvPr>
          <p:cNvSpPr>
            <a:spLocks noGrp="true"/>
          </p:cNvSpPr>
          <p:nvPr>
            <p:ph type="ctrTitle"/>
          </p:nvPr>
        </p:nvSpPr>
        <p:spPr>
          <a:xfrm>
            <a:off x="684213" y="3500438"/>
            <a:ext cx="7772400" cy="822325"/>
          </a:xfrm>
        </p:spPr>
        <p:txBody>
          <a:bodyPr>
            <a:normAutofit/>
          </a:bodyPr>
          <a:lstStyle/>
          <a:p>
            <a:pPr eaLnBrk="true" hangingPunct="true"/>
            <a:r>
              <a:rPr lang="cs-CZ" altLang="cs-CZ" dirty="false">
                <a:latin typeface="Helvetica" panose="020B0604020202020204" pitchFamily="34" charset="0"/>
                <a:cs typeface="Helvetica" panose="020B0604020202020204" pitchFamily="34" charset="0"/>
              </a:rPr>
              <a:t>Evidence a evaluace v komunitní práci</a:t>
            </a:r>
            <a:endParaRPr lang="en-US" altLang="cs-CZ" dirty="false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4099" name="Subtitle 4">
            <a:extLst>
              <a:ext uri="{FF2B5EF4-FFF2-40B4-BE49-F238E27FC236}">
                <a16:creationId xmlns:a16="http://schemas.microsoft.com/office/drawing/2014/main" id="{D2B66F15-C626-4D5E-B893-81F4E16D5F9F}"/>
              </a:ext>
            </a:extLst>
          </p:cNvPr>
          <p:cNvSpPr>
            <a:spLocks noGrp="true"/>
          </p:cNvSpPr>
          <p:nvPr>
            <p:ph type="subTitle" idx="1"/>
          </p:nvPr>
        </p:nvSpPr>
        <p:spPr>
          <a:xfrm>
            <a:off x="1331913" y="4365625"/>
            <a:ext cx="6400800" cy="647700"/>
          </a:xfrm>
        </p:spPr>
        <p:txBody>
          <a:bodyPr/>
          <a:lstStyle/>
          <a:p>
            <a:pPr eaLnBrk="true" hangingPunct="true"/>
            <a:r>
              <a:rPr lang="cs-CZ" altLang="cs-CZ" dirty="false">
                <a:latin typeface="Helvetica" panose="020B0604020202020204" pitchFamily="34" charset="0"/>
                <a:cs typeface="Helvetica" panose="020B0604020202020204" pitchFamily="34" charset="0"/>
              </a:rPr>
              <a:t>Mgr. Zuzana Stanková, Ph.D.</a:t>
            </a:r>
            <a:endParaRPr lang="en-US" altLang="cs-CZ" dirty="false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E7FEA60-A1DA-46F3-A4D6-9BB327A0C9B1}"/>
              </a:ext>
            </a:extLst>
          </p:cNvPr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3600" dirty="false"/>
              <a:t>Jaké můžeme využít metody získávání informací?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EC0E5100-5CAC-4F9D-98C2-947E0C378D7A}"/>
              </a:ext>
            </a:extLst>
          </p:cNvPr>
          <p:cNvGraphicFramePr>
            <a:graphicFrameLocks/>
          </p:cNvGraphicFramePr>
          <p:nvPr/>
        </p:nvGraphicFramePr>
        <p:xfrm>
          <a:off x="1907704" y="2492896"/>
          <a:ext cx="4968552" cy="2736304"/>
        </p:xfrm>
        <a:graphic>
          <a:graphicData uri="http://schemas.openxmlformats.org/drawingml/2006/diagram">
            <dgm:relIds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749176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AD2D8B9-A141-4183-926B-B819A5C047D8}"/>
              </a:ext>
            </a:extLst>
          </p:cNvPr>
          <p:cNvSpPr>
            <a:spLocks noGrp="true"/>
          </p:cNvSpPr>
          <p:nvPr>
            <p:ph type="title"/>
          </p:nvPr>
        </p:nvSpPr>
        <p:spPr>
          <a:xfrm>
            <a:off x="971601" y="2924944"/>
            <a:ext cx="7354887" cy="785812"/>
          </a:xfrm>
        </p:spPr>
        <p:txBody>
          <a:bodyPr/>
          <a:lstStyle/>
          <a:p>
            <a:pPr algn="ctr"/>
            <a:r>
              <a:rPr lang="cs-CZ" sz="3600" dirty="false"/>
              <a:t>Jaké můžeme při mapování kontextu využít zdroje informací?</a:t>
            </a:r>
            <a:endParaRPr lang="cs-CZ" sz="4800" dirty="false"/>
          </a:p>
        </p:txBody>
      </p:sp>
    </p:spTree>
    <p:extLst>
      <p:ext uri="{BB962C8B-B14F-4D97-AF65-F5344CB8AC3E}">
        <p14:creationId xmlns:p14="http://schemas.microsoft.com/office/powerpoint/2010/main" val="8724182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Zástupný obsah 4">
            <a:extLst>
              <a:ext uri="{FF2B5EF4-FFF2-40B4-BE49-F238E27FC236}">
                <a16:creationId xmlns:a16="http://schemas.microsoft.com/office/drawing/2014/main" id="{B5074E97-E3F6-463D-811F-A3212C27B41C}"/>
              </a:ext>
            </a:extLst>
          </p:cNvPr>
          <p:cNvGraphicFramePr>
            <a:graphicFrameLocks noGrp="true"/>
          </p:cNvGraphicFramePr>
          <p:nvPr>
            <p:ph idx="1"/>
          </p:nvPr>
        </p:nvGraphicFramePr>
        <p:xfrm>
          <a:off x="1475656" y="1052737"/>
          <a:ext cx="6552728" cy="4320479"/>
        </p:xfrm>
        <a:graphic>
          <a:graphicData uri="http://schemas.openxmlformats.org/drawingml/2006/table">
            <a:tbl>
              <a:tblPr firstRow="true" firstCol="true" bandRow="true"/>
              <a:tblGrid>
                <a:gridCol w="3276364">
                  <a:extLst>
                    <a:ext uri="{9D8B030D-6E8A-4147-A177-3AD203B41FA5}">
                      <a16:colId xmlns:a16="http://schemas.microsoft.com/office/drawing/2014/main" val="3199333695"/>
                    </a:ext>
                  </a:extLst>
                </a:gridCol>
                <a:gridCol w="3276364">
                  <a:extLst>
                    <a:ext uri="{9D8B030D-6E8A-4147-A177-3AD203B41FA5}">
                      <a16:colId xmlns:a16="http://schemas.microsoft.com/office/drawing/2014/main" val="1070888291"/>
                    </a:ext>
                  </a:extLst>
                </a:gridCol>
              </a:tblGrid>
              <a:tr h="297716"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cs-CZ" sz="1400" b="true" dirty="false">
                          <a:effectLst/>
                          <a:latin typeface="Helvetica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Zdroje informací </a:t>
                      </a:r>
                      <a:r>
                        <a:rPr lang="cs-CZ" sz="1400" b="true" dirty="false" err="true">
                          <a:effectLst/>
                          <a:latin typeface="Helvetica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mikrokontextu</a:t>
                      </a:r>
                      <a:r>
                        <a:rPr lang="cs-CZ" sz="1400" b="true" dirty="false">
                          <a:effectLst/>
                          <a:latin typeface="Helvetica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:</a:t>
                      </a:r>
                      <a:endParaRPr lang="cs-CZ" sz="1400" dirty="false"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true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5273561"/>
                  </a:ext>
                </a:extLst>
              </a:tr>
              <a:tr h="29771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cs-CZ" sz="1400" i="true">
                          <a:effectLst/>
                          <a:latin typeface="Helvetica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obyvatelé komunity</a:t>
                      </a:r>
                      <a:endParaRPr lang="cs-CZ" sz="1400"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cs-CZ" sz="1400" i="true">
                          <a:effectLst/>
                          <a:latin typeface="Helvetica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obyvatelé sousedství</a:t>
                      </a:r>
                      <a:endParaRPr lang="cs-CZ" sz="1400"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8144045"/>
                  </a:ext>
                </a:extLst>
              </a:tr>
              <a:tr h="297716"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cs-CZ" sz="1400" b="true" dirty="false">
                          <a:effectLst/>
                          <a:latin typeface="Helvetica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Zdroje informací </a:t>
                      </a:r>
                      <a:r>
                        <a:rPr lang="cs-CZ" sz="1400" b="true" dirty="false" err="true">
                          <a:effectLst/>
                          <a:latin typeface="Helvetica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mezokontextu</a:t>
                      </a:r>
                      <a:r>
                        <a:rPr lang="cs-CZ" sz="1400" b="true" dirty="false">
                          <a:effectLst/>
                          <a:latin typeface="Helvetica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:</a:t>
                      </a:r>
                      <a:endParaRPr lang="cs-CZ" sz="1400" dirty="false"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true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8900540"/>
                  </a:ext>
                </a:extLst>
              </a:tr>
              <a:tr h="49868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 i="true">
                          <a:effectLst/>
                          <a:latin typeface="Helvetica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formální spolky a organizace působící v komunitě/lokalitě</a:t>
                      </a:r>
                      <a:endParaRPr lang="cs-CZ" sz="1400"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720"/>
                        </a:spcAft>
                      </a:pPr>
                      <a:r>
                        <a:rPr lang="cs-CZ" sz="1400" i="true">
                          <a:effectLst/>
                          <a:latin typeface="Helvetica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neformální spolky působící v komunitě/lokalitě</a:t>
                      </a:r>
                      <a:endParaRPr lang="cs-CZ" sz="1400"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78783227"/>
                  </a:ext>
                </a:extLst>
              </a:tr>
              <a:tr h="29771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cs-CZ" sz="1400" i="true">
                          <a:effectLst/>
                          <a:latin typeface="Helvetica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místní škola</a:t>
                      </a:r>
                      <a:endParaRPr lang="cs-CZ" sz="1400"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cs-CZ" sz="1400" i="true">
                          <a:effectLst/>
                          <a:latin typeface="Helvetica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místní fara</a:t>
                      </a:r>
                      <a:endParaRPr lang="cs-CZ" sz="1400"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55391977"/>
                  </a:ext>
                </a:extLst>
              </a:tr>
              <a:tr h="29771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cs-CZ" sz="1400" i="true">
                          <a:effectLst/>
                          <a:latin typeface="Helvetica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místní firmy/podnikatelé</a:t>
                      </a:r>
                      <a:endParaRPr lang="cs-CZ" sz="1400"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cs-CZ" sz="1400" i="true">
                          <a:effectLst/>
                          <a:latin typeface="Helvetica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místní obchody/restaurace/bary</a:t>
                      </a:r>
                      <a:endParaRPr lang="cs-CZ" sz="1400"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11928416"/>
                  </a:ext>
                </a:extLst>
              </a:tr>
              <a:tr h="29771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cs-CZ" sz="1400" i="true">
                          <a:effectLst/>
                          <a:latin typeface="Helvetica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majitelé bytových prostor/pozemků</a:t>
                      </a:r>
                      <a:endParaRPr lang="cs-CZ" sz="1400"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720"/>
                        </a:spcAft>
                      </a:pPr>
                      <a:r>
                        <a:rPr lang="cs-CZ" sz="1400" i="true">
                          <a:effectLst/>
                          <a:latin typeface="Helvetica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místní Městská policie</a:t>
                      </a:r>
                      <a:endParaRPr lang="cs-CZ" sz="1400"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10013719"/>
                  </a:ext>
                </a:extLst>
              </a:tr>
              <a:tr h="2977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720"/>
                        </a:spcAft>
                      </a:pPr>
                      <a:r>
                        <a:rPr lang="cs-CZ" sz="1400" i="true">
                          <a:effectLst/>
                          <a:latin typeface="Helvetica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asistenti prevence kriminality</a:t>
                      </a:r>
                      <a:endParaRPr lang="cs-CZ" sz="1400"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cs-CZ" sz="1400" i="true">
                          <a:effectLst/>
                          <a:latin typeface="Helvetica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komunitní plánování</a:t>
                      </a:r>
                      <a:endParaRPr lang="cs-CZ" sz="1400"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18825447"/>
                  </a:ext>
                </a:extLst>
              </a:tr>
              <a:tr h="297716"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cs-CZ" sz="1400" b="true" dirty="false">
                          <a:effectLst/>
                          <a:latin typeface="Helvetica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Zdroje informací </a:t>
                      </a:r>
                      <a:r>
                        <a:rPr lang="cs-CZ" sz="1400" b="true" dirty="false" err="true">
                          <a:effectLst/>
                          <a:latin typeface="Helvetica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makrokontextu</a:t>
                      </a:r>
                      <a:r>
                        <a:rPr lang="cs-CZ" sz="1400" b="true" dirty="false">
                          <a:effectLst/>
                          <a:latin typeface="Helvetica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:</a:t>
                      </a:r>
                      <a:endParaRPr lang="cs-CZ" sz="1400" dirty="false"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true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2958890"/>
                  </a:ext>
                </a:extLst>
              </a:tr>
              <a:tr h="49097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cs-CZ" sz="1400" i="true">
                          <a:effectLst/>
                          <a:latin typeface="Helvetica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místní Úřad práce</a:t>
                      </a:r>
                      <a:endParaRPr lang="cs-CZ" sz="1400"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720"/>
                        </a:spcAft>
                      </a:pPr>
                      <a:r>
                        <a:rPr lang="cs-CZ" sz="1400" i="true">
                          <a:effectLst/>
                          <a:latin typeface="Helvetica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Městský úřad (starosta, jednotlivé odbory)</a:t>
                      </a:r>
                      <a:endParaRPr lang="cs-CZ" sz="1400"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66129582"/>
                  </a:ext>
                </a:extLst>
              </a:tr>
              <a:tr h="4504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720"/>
                        </a:spcAft>
                      </a:pPr>
                      <a:r>
                        <a:rPr lang="cs-CZ" sz="1400" i="true">
                          <a:effectLst/>
                          <a:latin typeface="Helvetica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strategické dokumenty a analýzy města</a:t>
                      </a:r>
                      <a:endParaRPr lang="cs-CZ" sz="1400"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720"/>
                        </a:spcAft>
                      </a:pPr>
                      <a:r>
                        <a:rPr lang="cs-CZ" sz="1400" i="true">
                          <a:effectLst/>
                          <a:latin typeface="Helvetica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Strategie sociálního začleňování</a:t>
                      </a:r>
                      <a:endParaRPr lang="cs-CZ" sz="1400"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7265760"/>
                  </a:ext>
                </a:extLst>
              </a:tr>
              <a:tr h="4986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720"/>
                        </a:spcAft>
                      </a:pPr>
                      <a:r>
                        <a:rPr lang="cs-CZ" sz="1400" i="true">
                          <a:effectLst/>
                          <a:latin typeface="Helvetica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média (internet, tisk, televize, rádio), články novinové apod.</a:t>
                      </a:r>
                      <a:endParaRPr lang="cs-CZ" sz="1400"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720"/>
                        </a:spcAft>
                      </a:pPr>
                      <a:r>
                        <a:rPr lang="cs-CZ" sz="1400" i="true" dirty="false">
                          <a:effectLst/>
                          <a:latin typeface="Helvetica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vyhlášky, nařízení</a:t>
                      </a:r>
                      <a:endParaRPr lang="cs-CZ" sz="1400" dirty="false"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633434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806634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AC6EF39-280E-4EA9-B96C-8E04F9CDFA8B}"/>
              </a:ext>
            </a:extLst>
          </p:cNvPr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dirty="false"/>
              <a:t>Výstupy mapování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449FA89-D7FC-4F24-990C-B6501BE4F142}"/>
              </a:ext>
            </a:extLst>
          </p:cNvPr>
          <p:cNvSpPr>
            <a:spLocks noGrp="true"/>
          </p:cNvSpPr>
          <p:nvPr>
            <p:ph idx="1"/>
          </p:nvPr>
        </p:nvSpPr>
        <p:spPr/>
        <p:txBody>
          <a:bodyPr/>
          <a:lstStyle/>
          <a:p>
            <a:r>
              <a:rPr lang="cs-CZ" sz="2800" dirty="false"/>
              <a:t>Výstupem mapování je </a:t>
            </a:r>
            <a:r>
              <a:rPr lang="cs-CZ" sz="2800" b="true" dirty="false"/>
              <a:t>vstupní analýza.</a:t>
            </a:r>
          </a:p>
          <a:p>
            <a:r>
              <a:rPr lang="cs-CZ" sz="2800" dirty="false"/>
              <a:t>Popisný text je možné podpořit fotografiemi a mapou lokality.</a:t>
            </a:r>
          </a:p>
          <a:p>
            <a:pPr marL="0" indent="0">
              <a:buNone/>
            </a:pPr>
            <a:r>
              <a:rPr lang="cs-CZ" sz="2800" dirty="false"/>
              <a:t>Vizuální nástroje:</a:t>
            </a:r>
          </a:p>
          <a:p>
            <a:r>
              <a:rPr lang="cs-CZ" sz="2800" dirty="false"/>
              <a:t>Myšlenkové mapy</a:t>
            </a:r>
          </a:p>
          <a:p>
            <a:r>
              <a:rPr lang="cs-CZ" sz="2800" dirty="false"/>
              <a:t>Sociální mapy</a:t>
            </a:r>
          </a:p>
          <a:p>
            <a:r>
              <a:rPr lang="cs-CZ" sz="2800" dirty="false"/>
              <a:t>Sociální sítě a jejich přehled.</a:t>
            </a:r>
          </a:p>
        </p:txBody>
      </p:sp>
    </p:spTree>
    <p:extLst>
      <p:ext uri="{BB962C8B-B14F-4D97-AF65-F5344CB8AC3E}">
        <p14:creationId xmlns:p14="http://schemas.microsoft.com/office/powerpoint/2010/main" val="39647940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92868E82-1F9C-4C61-B94D-556005266B50}"/>
              </a:ext>
            </a:extLst>
          </p:cNvPr>
          <p:cNvSpPr>
            <a:spLocks noGrp="true"/>
          </p:cNvSpPr>
          <p:nvPr>
            <p:ph type="title"/>
          </p:nvPr>
        </p:nvSpPr>
        <p:spPr>
          <a:xfrm>
            <a:off x="1331914" y="1268413"/>
            <a:ext cx="7354887" cy="785812"/>
          </a:xfrm>
        </p:spPr>
        <p:txBody>
          <a:bodyPr/>
          <a:lstStyle/>
          <a:p>
            <a:r>
              <a:rPr lang="cs-CZ" dirty="false"/>
              <a:t>Myšlenková mapa</a:t>
            </a:r>
            <a:endParaRPr lang="en-US" dirty="false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90588B5C-B950-40E7-8D86-778FBCC66E47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41575" y="2057401"/>
            <a:ext cx="6060851" cy="33940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347382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E5EC1A1-CCB7-4CB8-9589-6AA0A2974271}"/>
              </a:ext>
            </a:extLst>
          </p:cNvPr>
          <p:cNvSpPr>
            <a:spLocks noGrp="true"/>
          </p:cNvSpPr>
          <p:nvPr>
            <p:ph idx="1"/>
          </p:nvPr>
        </p:nvSpPr>
        <p:spPr>
          <a:xfrm>
            <a:off x="508002" y="1356620"/>
            <a:ext cx="7880423" cy="4088605"/>
          </a:xfrm>
        </p:spPr>
        <p:txBody>
          <a:bodyPr/>
          <a:lstStyle/>
          <a:p>
            <a:pPr marL="457200" lvl="1" indent="0">
              <a:buNone/>
            </a:pPr>
            <a:r>
              <a:rPr lang="cs-CZ" dirty="false"/>
              <a:t>	Příklady sociálních map</a:t>
            </a:r>
          </a:p>
          <a:p>
            <a:endParaRPr lang="cs-CZ" dirty="false"/>
          </a:p>
          <a:p>
            <a:pPr marL="0" indent="0">
              <a:buNone/>
            </a:pPr>
            <a:endParaRPr lang="cs-CZ" dirty="false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9F6356A4-8B4F-4C79-A4B5-B4F4DA086D59}"/>
              </a:ext>
            </a:extLst>
          </p:cNvPr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1306" y="1788520"/>
            <a:ext cx="6621388" cy="3724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0113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7A08DB2-3227-4CCB-A80E-DFD248E24175}"/>
              </a:ext>
            </a:extLst>
          </p:cNvPr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E985CBA-43AF-4C8C-B6C4-B2C270A81721}"/>
              </a:ext>
            </a:extLst>
          </p:cNvPr>
          <p:cNvSpPr>
            <a:spLocks noGrp="true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66020093-0C42-4E0D-90B6-968A75A76E17}"/>
              </a:ext>
            </a:extLst>
          </p:cNvPr>
          <p:cNvPicPr>
            <a:picLocks noChangeAspect="true"/>
          </p:cNvPicPr>
          <p:nvPr/>
        </p:nvPicPr>
        <p:blipFill>
          <a:blip cstate="print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3" y="879475"/>
            <a:ext cx="8725101" cy="4899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0915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F1C1A43-8BA3-4C9F-A77F-493184722ADC}"/>
              </a:ext>
            </a:extLst>
          </p:cNvPr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84D64550-A692-4447-A9AD-945671552164}"/>
              </a:ext>
            </a:extLst>
          </p:cNvPr>
          <p:cNvPicPr>
            <a:picLocks noGrp="true" noChangeAspect="true"/>
          </p:cNvPicPr>
          <p:nvPr>
            <p:ph idx="1"/>
          </p:nvPr>
        </p:nvPicPr>
        <p:blipFill>
          <a:blip cstate="print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124745"/>
            <a:ext cx="7576904" cy="4254723"/>
          </a:xfrm>
        </p:spPr>
      </p:pic>
    </p:spTree>
    <p:extLst>
      <p:ext uri="{BB962C8B-B14F-4D97-AF65-F5344CB8AC3E}">
        <p14:creationId xmlns:p14="http://schemas.microsoft.com/office/powerpoint/2010/main" val="6653954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03FFC33-2E58-4E72-FD29-F748B79166D8}"/>
              </a:ext>
            </a:extLst>
          </p:cNvPr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8" name="Zástupný obsah 7" descr="Obsah obrázku text, snímek obrazovky, Obdélník&#10;&#10;Popis byl vytvořen automaticky">
            <a:extLst>
              <a:ext uri="{FF2B5EF4-FFF2-40B4-BE49-F238E27FC236}">
                <a16:creationId xmlns:a16="http://schemas.microsoft.com/office/drawing/2014/main" id="{A7515256-04CC-4DB1-C810-436D62DABD66}"/>
              </a:ext>
            </a:extLst>
          </p:cNvPr>
          <p:cNvPicPr>
            <a:picLocks noGrp="true" noChangeAspect="true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8376" y="974566"/>
            <a:ext cx="9382376" cy="5351239"/>
          </a:xfrm>
        </p:spPr>
      </p:pic>
    </p:spTree>
    <p:extLst>
      <p:ext uri="{BB962C8B-B14F-4D97-AF65-F5344CB8AC3E}">
        <p14:creationId xmlns:p14="http://schemas.microsoft.com/office/powerpoint/2010/main" val="16478004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Zástupný obsah 3">
            <a:extLst>
              <a:ext uri="{FF2B5EF4-FFF2-40B4-BE49-F238E27FC236}">
                <a16:creationId xmlns:a16="http://schemas.microsoft.com/office/drawing/2014/main" id="{096EC554-0842-59CB-0FDC-9EB3FB62F03B}"/>
              </a:ext>
            </a:extLst>
          </p:cNvPr>
          <p:cNvGraphicFramePr>
            <a:graphicFrameLocks noGrp="true"/>
          </p:cNvGraphicFramePr>
          <p:nvPr>
            <p:ph idx="1"/>
            <p:extLst>
              <p:ext uri="{D42A27DB-BD31-4B8C-83A1-F6EECF244321}">
                <p14:modId xmlns:p14="http://schemas.microsoft.com/office/powerpoint/2010/main" val="2727067961"/>
              </p:ext>
            </p:extLst>
          </p:nvPr>
        </p:nvGraphicFramePr>
        <p:xfrm>
          <a:off x="1547664" y="260648"/>
          <a:ext cx="6696743" cy="6394866"/>
        </p:xfrm>
        <a:graphic>
          <a:graphicData uri="http://schemas.openxmlformats.org/drawingml/2006/table">
            <a:tbl>
              <a:tblPr/>
              <a:tblGrid>
                <a:gridCol w="1750285">
                  <a:extLst>
                    <a:ext uri="{9D8B030D-6E8A-4147-A177-3AD203B41FA5}">
                      <a16:colId xmlns:a16="http://schemas.microsoft.com/office/drawing/2014/main" val="2328718569"/>
                    </a:ext>
                  </a:extLst>
                </a:gridCol>
                <a:gridCol w="2348209">
                  <a:extLst>
                    <a:ext uri="{9D8B030D-6E8A-4147-A177-3AD203B41FA5}">
                      <a16:colId xmlns:a16="http://schemas.microsoft.com/office/drawing/2014/main" val="967936732"/>
                    </a:ext>
                  </a:extLst>
                </a:gridCol>
                <a:gridCol w="2598249">
                  <a:extLst>
                    <a:ext uri="{9D8B030D-6E8A-4147-A177-3AD203B41FA5}">
                      <a16:colId xmlns:a16="http://schemas.microsoft.com/office/drawing/2014/main" val="2160982970"/>
                    </a:ext>
                  </a:extLst>
                </a:gridCol>
              </a:tblGrid>
              <a:tr h="505742">
                <a:tc gridSpan="3">
                  <a:txBody>
                    <a:bodyPr/>
                    <a:lstStyle/>
                    <a:p>
                      <a:pPr algn="ctr" rtl="false" font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cs-CZ" sz="1800" b="true" i="false" u="none" strike="noStrike" dirty="fals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Výstupy mapování potřeb</a:t>
                      </a:r>
                      <a:endParaRPr lang="cs-CZ" sz="2800" dirty="false">
                        <a:effectLst/>
                      </a:endParaRPr>
                    </a:p>
                  </a:txBody>
                  <a:tcPr marL="65009" marR="65009" marT="43339" marB="43339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true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true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2871970"/>
                  </a:ext>
                </a:extLst>
              </a:tr>
              <a:tr h="599890">
                <a:tc gridSpan="2">
                  <a:txBody>
                    <a:bodyPr/>
                    <a:lstStyle/>
                    <a:p>
                      <a:pPr algn="ctr" rtl="false" font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cs-CZ" sz="1800" b="true" i="false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Aktuální témata</a:t>
                      </a:r>
                      <a:endParaRPr lang="cs-CZ" sz="2800">
                        <a:effectLst/>
                      </a:endParaRPr>
                    </a:p>
                  </a:txBody>
                  <a:tcPr marL="65009" marR="65009" marT="43339" marB="43339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true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false" font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cs-CZ" sz="1800" b="true" i="false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Jména členů komunity</a:t>
                      </a:r>
                      <a:endParaRPr lang="cs-CZ" sz="2800">
                        <a:effectLst/>
                      </a:endParaRPr>
                    </a:p>
                  </a:txBody>
                  <a:tcPr marL="65009" marR="65009" marT="43339" marB="43339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53550634"/>
                  </a:ext>
                </a:extLst>
              </a:tr>
              <a:tr h="1719688">
                <a:tc>
                  <a:txBody>
                    <a:bodyPr/>
                    <a:lstStyle/>
                    <a:p>
                      <a:pPr algn="just" rtl="false" fontAlgn="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cs-CZ" sz="1800" b="true" i="false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Seznam individuálních témat</a:t>
                      </a:r>
                      <a:endParaRPr lang="cs-CZ" sz="2800">
                        <a:effectLst/>
                      </a:endParaRPr>
                    </a:p>
                  </a:txBody>
                  <a:tcPr marL="65009" marR="65009" marT="43339" marB="43339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false" fontAlgn="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cs-CZ" sz="1800" b="false" i="false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1. </a:t>
                      </a:r>
                      <a:endParaRPr lang="cs-CZ" sz="2800">
                        <a:effectLst/>
                      </a:endParaRPr>
                    </a:p>
                    <a:p>
                      <a:pPr algn="just" rtl="false" fontAlgn="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cs-CZ" sz="1800" b="false" i="false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</a:t>
                      </a:r>
                      <a:endParaRPr lang="cs-CZ" sz="2800">
                        <a:effectLst/>
                      </a:endParaRPr>
                    </a:p>
                    <a:p>
                      <a:pPr algn="just" rtl="false" fontAlgn="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cs-CZ" sz="1800" b="false" i="false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</a:t>
                      </a:r>
                      <a:endParaRPr lang="cs-CZ" sz="2800">
                        <a:effectLst/>
                      </a:endParaRPr>
                    </a:p>
                    <a:p>
                      <a:pPr algn="just" rtl="false" fontAlgn="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cs-CZ" sz="1800" b="false" i="false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</a:t>
                      </a:r>
                      <a:endParaRPr lang="cs-CZ" sz="2800">
                        <a:effectLst/>
                      </a:endParaRPr>
                    </a:p>
                    <a:p>
                      <a:pPr algn="just" rtl="false" fontAlgn="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cs-CZ" sz="1800" b="false" i="false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</a:t>
                      </a:r>
                      <a:endParaRPr lang="cs-CZ" sz="2800">
                        <a:effectLst/>
                      </a:endParaRPr>
                    </a:p>
                  </a:txBody>
                  <a:tcPr marL="65009" marR="65009" marT="43339" marB="43339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br>
                        <a:rPr lang="cs-CZ" sz="2800">
                          <a:effectLst/>
                        </a:rPr>
                      </a:br>
                      <a:endParaRPr lang="cs-CZ" sz="2800">
                        <a:effectLst/>
                      </a:endParaRPr>
                    </a:p>
                  </a:txBody>
                  <a:tcPr marL="65009" marR="65009" marT="43339" marB="43339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24179135"/>
                  </a:ext>
                </a:extLst>
              </a:tr>
              <a:tr h="1719688">
                <a:tc>
                  <a:txBody>
                    <a:bodyPr/>
                    <a:lstStyle/>
                    <a:p>
                      <a:pPr algn="just" rtl="false" fontAlgn="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cs-CZ" sz="1800" b="true" i="false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Seznam kolektivních témat</a:t>
                      </a:r>
                      <a:endParaRPr lang="cs-CZ" sz="2800">
                        <a:effectLst/>
                      </a:endParaRPr>
                    </a:p>
                  </a:txBody>
                  <a:tcPr marL="65009" marR="65009" marT="43339" marB="43339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false" fontAlgn="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cs-CZ" sz="1800" b="false" i="false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1. </a:t>
                      </a:r>
                      <a:endParaRPr lang="cs-CZ" sz="2800">
                        <a:effectLst/>
                      </a:endParaRPr>
                    </a:p>
                    <a:p>
                      <a:pPr algn="just" rtl="false" fontAlgn="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cs-CZ" sz="1800" b="false" i="false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</a:t>
                      </a:r>
                      <a:endParaRPr lang="cs-CZ" sz="2800">
                        <a:effectLst/>
                      </a:endParaRPr>
                    </a:p>
                    <a:p>
                      <a:pPr algn="just" rtl="false" fontAlgn="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cs-CZ" sz="1800" b="false" i="false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</a:t>
                      </a:r>
                      <a:endParaRPr lang="cs-CZ" sz="2800">
                        <a:effectLst/>
                      </a:endParaRPr>
                    </a:p>
                    <a:p>
                      <a:pPr algn="just" rtl="false" fontAlgn="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cs-CZ" sz="1800" b="false" i="false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</a:t>
                      </a:r>
                      <a:endParaRPr lang="cs-CZ" sz="2800">
                        <a:effectLst/>
                      </a:endParaRPr>
                    </a:p>
                    <a:p>
                      <a:pPr algn="just" rtl="false" fontAlgn="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cs-CZ" sz="1800" b="false" i="false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</a:t>
                      </a:r>
                      <a:endParaRPr lang="cs-CZ" sz="2800">
                        <a:effectLst/>
                      </a:endParaRPr>
                    </a:p>
                  </a:txBody>
                  <a:tcPr marL="65009" marR="65009" marT="43339" marB="43339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br>
                        <a:rPr lang="cs-CZ" sz="2800">
                          <a:effectLst/>
                        </a:rPr>
                      </a:br>
                      <a:endParaRPr lang="cs-CZ" sz="2800">
                        <a:effectLst/>
                      </a:endParaRPr>
                    </a:p>
                  </a:txBody>
                  <a:tcPr marL="65009" marR="65009" marT="43339" marB="43339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43556002"/>
                  </a:ext>
                </a:extLst>
              </a:tr>
              <a:tr h="1719688">
                <a:tc>
                  <a:txBody>
                    <a:bodyPr/>
                    <a:lstStyle/>
                    <a:p>
                      <a:pPr algn="just" rtl="false" fontAlgn="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cs-CZ" sz="1800" b="true" i="false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Seznam aktivizačních témat</a:t>
                      </a:r>
                      <a:endParaRPr lang="cs-CZ" sz="2800">
                        <a:effectLst/>
                      </a:endParaRPr>
                    </a:p>
                  </a:txBody>
                  <a:tcPr marL="65009" marR="65009" marT="43339" marB="43339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false" fontAlgn="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cs-CZ" sz="1800" b="false" i="false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</a:t>
                      </a:r>
                      <a:endParaRPr lang="cs-CZ" sz="2800">
                        <a:effectLst/>
                      </a:endParaRPr>
                    </a:p>
                    <a:p>
                      <a:pPr algn="just" rtl="false" fontAlgn="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cs-CZ" sz="1800" b="false" i="false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</a:t>
                      </a:r>
                      <a:endParaRPr lang="cs-CZ" sz="2800">
                        <a:effectLst/>
                      </a:endParaRPr>
                    </a:p>
                    <a:p>
                      <a:pPr algn="just" rtl="false" fontAlgn="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cs-CZ" sz="1800" b="false" i="false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</a:t>
                      </a:r>
                      <a:endParaRPr lang="cs-CZ" sz="2800">
                        <a:effectLst/>
                      </a:endParaRPr>
                    </a:p>
                    <a:p>
                      <a:pPr algn="just" rtl="false" fontAlgn="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cs-CZ" sz="1800" b="false" i="false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</a:t>
                      </a:r>
                      <a:endParaRPr lang="cs-CZ" sz="2800">
                        <a:effectLst/>
                      </a:endParaRPr>
                    </a:p>
                    <a:p>
                      <a:pPr algn="just" rtl="false" fontAlgn="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cs-CZ" sz="1800" b="false" i="false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</a:t>
                      </a:r>
                      <a:endParaRPr lang="cs-CZ" sz="2800">
                        <a:effectLst/>
                      </a:endParaRPr>
                    </a:p>
                  </a:txBody>
                  <a:tcPr marL="65009" marR="65009" marT="43339" marB="43339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br>
                        <a:rPr lang="cs-CZ" sz="2800" dirty="false">
                          <a:effectLst/>
                        </a:rPr>
                      </a:br>
                      <a:endParaRPr lang="cs-CZ" sz="2800" dirty="false">
                        <a:effectLst/>
                      </a:endParaRPr>
                    </a:p>
                  </a:txBody>
                  <a:tcPr marL="65009" marR="65009" marT="43339" marB="43339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89069894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:a16="http://schemas.microsoft.com/office/drawing/2014/main" id="{387F5D1B-AF51-34CB-6A77-28118452E50A}"/>
              </a:ext>
            </a:extLst>
          </p:cNvPr>
          <p:cNvSpPr>
            <a:spLocks noChangeArrowheads="true"/>
          </p:cNvSpPr>
          <p:nvPr/>
        </p:nvSpPr>
        <p:spPr bwMode="auto">
          <a:xfrm>
            <a:off x="8123" y="1559445"/>
            <a:ext cx="16338077" cy="538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false" compatLnSpc="true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597479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70656CC-1730-446C-9BF6-0A14A06C546A}"/>
              </a:ext>
            </a:extLst>
          </p:cNvPr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dirty="false"/>
              <a:t>Program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DEC251F-3DE0-4482-BFB7-CD15EECCD6BB}"/>
              </a:ext>
            </a:extLst>
          </p:cNvPr>
          <p:cNvSpPr>
            <a:spLocks noGrp="true"/>
          </p:cNvSpPr>
          <p:nvPr>
            <p:ph sz="quarter" idx="13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cs-CZ" dirty="false"/>
              <a:t>Část metodická - Stanková 9:00 -12:00</a:t>
            </a:r>
          </a:p>
          <a:p>
            <a:pPr marL="514350" indent="-514350">
              <a:buAutoNum type="arabicPeriod"/>
            </a:pPr>
            <a:r>
              <a:rPr lang="cs-CZ" dirty="false"/>
              <a:t>Konzultace s řídícím orgánem (MPSV) 12:00 -14:00</a:t>
            </a:r>
          </a:p>
        </p:txBody>
      </p:sp>
    </p:spTree>
    <p:extLst>
      <p:ext uri="{BB962C8B-B14F-4D97-AF65-F5344CB8AC3E}">
        <p14:creationId xmlns:p14="http://schemas.microsoft.com/office/powerpoint/2010/main" val="4452662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EE6E126-512E-B26E-EE16-147E3724E0A3}"/>
              </a:ext>
            </a:extLst>
          </p:cNvPr>
          <p:cNvSpPr>
            <a:spLocks noGrp="true"/>
          </p:cNvSpPr>
          <p:nvPr>
            <p:ph type="title"/>
          </p:nvPr>
        </p:nvSpPr>
        <p:spPr>
          <a:xfrm>
            <a:off x="899592" y="3140968"/>
            <a:ext cx="7067550" cy="1008063"/>
          </a:xfrm>
        </p:spPr>
        <p:txBody>
          <a:bodyPr/>
          <a:lstStyle/>
          <a:p>
            <a:r>
              <a:rPr lang="cs-CZ" dirty="false"/>
              <a:t>Měření témat kritérii </a:t>
            </a:r>
            <a:r>
              <a:rPr lang="cs-CZ" dirty="false" err="true"/>
              <a:t>Kahn</a:t>
            </a:r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42125222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ulka 7">
            <a:extLst>
              <a:ext uri="{FF2B5EF4-FFF2-40B4-BE49-F238E27FC236}">
                <a16:creationId xmlns:a16="http://schemas.microsoft.com/office/drawing/2014/main" id="{661D2408-DE4E-7096-EB24-1889F27A758C}"/>
              </a:ext>
            </a:extLst>
          </p:cNvPr>
          <p:cNvGraphicFramePr>
            <a:graphicFrameLocks noGrp="true"/>
          </p:cNvGraphicFramePr>
          <p:nvPr>
            <p:extLst>
              <p:ext uri="{D42A27DB-BD31-4B8C-83A1-F6EECF244321}">
                <p14:modId xmlns:p14="http://schemas.microsoft.com/office/powerpoint/2010/main" val="1537479902"/>
              </p:ext>
            </p:extLst>
          </p:nvPr>
        </p:nvGraphicFramePr>
        <p:xfrm>
          <a:off x="1547661" y="404660"/>
          <a:ext cx="5832650" cy="5904664"/>
        </p:xfrm>
        <a:graphic>
          <a:graphicData uri="http://schemas.openxmlformats.org/drawingml/2006/table">
            <a:tbl>
              <a:tblPr/>
              <a:tblGrid>
                <a:gridCol w="2916325">
                  <a:extLst>
                    <a:ext uri="{9D8B030D-6E8A-4147-A177-3AD203B41FA5}">
                      <a16:colId xmlns:a16="http://schemas.microsoft.com/office/drawing/2014/main" val="1342036284"/>
                    </a:ext>
                  </a:extLst>
                </a:gridCol>
                <a:gridCol w="2916325">
                  <a:extLst>
                    <a:ext uri="{9D8B030D-6E8A-4147-A177-3AD203B41FA5}">
                      <a16:colId xmlns:a16="http://schemas.microsoft.com/office/drawing/2014/main" val="3272635700"/>
                    </a:ext>
                  </a:extLst>
                </a:gridCol>
              </a:tblGrid>
              <a:tr h="604576">
                <a:tc>
                  <a:txBody>
                    <a:bodyPr/>
                    <a:lstStyle/>
                    <a:p>
                      <a:pPr rtl="false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600" b="false" i="false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Pravděpodobnost dosažení úspěchu</a:t>
                      </a:r>
                      <a:endParaRPr lang="cs-CZ" sz="2400">
                        <a:effectLst/>
                      </a:endParaRPr>
                    </a:p>
                  </a:txBody>
                  <a:tcPr marL="37927" marR="37927" marT="25285" marB="25285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false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000" b="false" i="false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– 2 – 3 – 4 – 5</a:t>
                      </a:r>
                      <a:endParaRPr lang="cs-CZ" sz="1200">
                        <a:effectLst/>
                      </a:endParaRPr>
                    </a:p>
                    <a:p>
                      <a:pPr fontAlgn="t"/>
                      <a:br>
                        <a:rPr lang="cs-CZ" sz="1200">
                          <a:effectLst/>
                        </a:rPr>
                      </a:br>
                      <a:endParaRPr lang="cs-CZ" sz="1200">
                        <a:effectLst/>
                      </a:endParaRPr>
                    </a:p>
                  </a:txBody>
                  <a:tcPr marL="37927" marR="37927" marT="25285" marB="25285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67785524"/>
                  </a:ext>
                </a:extLst>
              </a:tr>
              <a:tr h="604576">
                <a:tc>
                  <a:txBody>
                    <a:bodyPr/>
                    <a:lstStyle/>
                    <a:p>
                      <a:pPr rtl="false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600" b="false" i="false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Řešení je možné na místní úrovni</a:t>
                      </a:r>
                      <a:endParaRPr lang="cs-CZ" sz="2400">
                        <a:effectLst/>
                      </a:endParaRPr>
                    </a:p>
                  </a:txBody>
                  <a:tcPr marL="37927" marR="37927" marT="25285" marB="25285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false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000" b="false" i="false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– 2 – 3 – 4 – 5</a:t>
                      </a:r>
                      <a:endParaRPr lang="cs-CZ" sz="1200">
                        <a:effectLst/>
                      </a:endParaRPr>
                    </a:p>
                    <a:p>
                      <a:pPr fontAlgn="t"/>
                      <a:br>
                        <a:rPr lang="cs-CZ" sz="1200">
                          <a:effectLst/>
                        </a:rPr>
                      </a:br>
                      <a:endParaRPr lang="cs-CZ" sz="1200">
                        <a:effectLst/>
                      </a:endParaRPr>
                    </a:p>
                  </a:txBody>
                  <a:tcPr marL="37927" marR="37927" marT="25285" marB="25285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89720283"/>
                  </a:ext>
                </a:extLst>
              </a:tr>
              <a:tr h="604576">
                <a:tc>
                  <a:txBody>
                    <a:bodyPr/>
                    <a:lstStyle/>
                    <a:p>
                      <a:pPr rtl="false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600" b="false" i="false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Téma členy komunity sjednocuje</a:t>
                      </a:r>
                      <a:endParaRPr lang="cs-CZ" sz="2400">
                        <a:effectLst/>
                      </a:endParaRPr>
                    </a:p>
                  </a:txBody>
                  <a:tcPr marL="37927" marR="37927" marT="25285" marB="25285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false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000" b="false" i="false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– 2 – 3 – 4 – 5</a:t>
                      </a:r>
                      <a:endParaRPr lang="cs-CZ" sz="1200">
                        <a:effectLst/>
                      </a:endParaRPr>
                    </a:p>
                    <a:p>
                      <a:pPr fontAlgn="t"/>
                      <a:br>
                        <a:rPr lang="cs-CZ" sz="1200">
                          <a:effectLst/>
                        </a:rPr>
                      </a:br>
                      <a:endParaRPr lang="cs-CZ" sz="1200">
                        <a:effectLst/>
                      </a:endParaRPr>
                    </a:p>
                  </a:txBody>
                  <a:tcPr marL="37927" marR="37927" marT="25285" marB="25285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47465541"/>
                  </a:ext>
                </a:extLst>
              </a:tr>
              <a:tr h="604576">
                <a:tc>
                  <a:txBody>
                    <a:bodyPr/>
                    <a:lstStyle/>
                    <a:p>
                      <a:pPr rtl="false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600" b="false" i="false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Lidé chtějí problém řešit</a:t>
                      </a:r>
                      <a:endParaRPr lang="cs-CZ" sz="2400">
                        <a:effectLst/>
                      </a:endParaRPr>
                    </a:p>
                  </a:txBody>
                  <a:tcPr marL="37927" marR="37927" marT="25285" marB="25285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false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000" b="false" i="false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– 2 – 3 – 4 – 5</a:t>
                      </a:r>
                      <a:endParaRPr lang="cs-CZ" sz="1200">
                        <a:effectLst/>
                      </a:endParaRPr>
                    </a:p>
                    <a:p>
                      <a:pPr fontAlgn="t"/>
                      <a:br>
                        <a:rPr lang="cs-CZ" sz="1200">
                          <a:effectLst/>
                        </a:rPr>
                      </a:br>
                      <a:endParaRPr lang="cs-CZ" sz="1200">
                        <a:effectLst/>
                      </a:endParaRPr>
                    </a:p>
                  </a:txBody>
                  <a:tcPr marL="37927" marR="37927" marT="25285" marB="25285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77819268"/>
                  </a:ext>
                </a:extLst>
              </a:tr>
              <a:tr h="604576">
                <a:tc>
                  <a:txBody>
                    <a:bodyPr/>
                    <a:lstStyle/>
                    <a:p>
                      <a:pPr rtl="false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600" b="false" i="false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Téma se týká významné části komunity</a:t>
                      </a:r>
                      <a:endParaRPr lang="cs-CZ" sz="2400">
                        <a:effectLst/>
                      </a:endParaRPr>
                    </a:p>
                  </a:txBody>
                  <a:tcPr marL="37927" marR="37927" marT="25285" marB="25285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false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000" b="false" i="false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– 2 – 3 – 4 – 5</a:t>
                      </a:r>
                      <a:endParaRPr lang="cs-CZ" sz="1200">
                        <a:effectLst/>
                      </a:endParaRPr>
                    </a:p>
                    <a:p>
                      <a:pPr fontAlgn="t"/>
                      <a:br>
                        <a:rPr lang="cs-CZ" sz="1200">
                          <a:effectLst/>
                        </a:rPr>
                      </a:br>
                      <a:endParaRPr lang="cs-CZ" sz="1200">
                        <a:effectLst/>
                      </a:endParaRPr>
                    </a:p>
                  </a:txBody>
                  <a:tcPr marL="37927" marR="37927" marT="25285" marB="25285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67658851"/>
                  </a:ext>
                </a:extLst>
              </a:tr>
              <a:tr h="604576">
                <a:tc>
                  <a:txBody>
                    <a:bodyPr/>
                    <a:lstStyle/>
                    <a:p>
                      <a:pPr rtl="false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600" b="false" i="false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 řešení tématu je možné v komunitě organizovat aktivity</a:t>
                      </a:r>
                      <a:endParaRPr lang="cs-CZ" sz="2400">
                        <a:effectLst/>
                      </a:endParaRPr>
                    </a:p>
                  </a:txBody>
                  <a:tcPr marL="37927" marR="37927" marT="25285" marB="25285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false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000" b="false" i="false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– 2 – 3 – 4 – 5</a:t>
                      </a:r>
                      <a:endParaRPr lang="cs-CZ" sz="1200">
                        <a:effectLst/>
                      </a:endParaRPr>
                    </a:p>
                    <a:p>
                      <a:pPr fontAlgn="t"/>
                      <a:br>
                        <a:rPr lang="cs-CZ" sz="1200">
                          <a:effectLst/>
                        </a:rPr>
                      </a:br>
                      <a:endParaRPr lang="cs-CZ" sz="1200">
                        <a:effectLst/>
                      </a:endParaRPr>
                    </a:p>
                  </a:txBody>
                  <a:tcPr marL="37927" marR="37927" marT="25285" marB="25285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6311972"/>
                  </a:ext>
                </a:extLst>
              </a:tr>
              <a:tr h="604576">
                <a:tc>
                  <a:txBody>
                    <a:bodyPr/>
                    <a:lstStyle/>
                    <a:p>
                      <a:pPr rtl="false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600" b="false" i="false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Jedná se o zveřejnitelné téma, lidé jsou o něm ochotni mluvit veřejně</a:t>
                      </a:r>
                      <a:endParaRPr lang="cs-CZ" sz="2400">
                        <a:effectLst/>
                      </a:endParaRPr>
                    </a:p>
                  </a:txBody>
                  <a:tcPr marL="37927" marR="37927" marT="25285" marB="25285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false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000" b="false" i="false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– 2 – 3 – 4 – 5</a:t>
                      </a:r>
                      <a:endParaRPr lang="cs-CZ" sz="1200">
                        <a:effectLst/>
                      </a:endParaRPr>
                    </a:p>
                    <a:p>
                      <a:pPr fontAlgn="t"/>
                      <a:br>
                        <a:rPr lang="cs-CZ" sz="1200">
                          <a:effectLst/>
                        </a:rPr>
                      </a:br>
                      <a:endParaRPr lang="cs-CZ" sz="1200">
                        <a:effectLst/>
                      </a:endParaRPr>
                    </a:p>
                  </a:txBody>
                  <a:tcPr marL="37927" marR="37927" marT="25285" marB="25285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07317481"/>
                  </a:ext>
                </a:extLst>
              </a:tr>
              <a:tr h="604576">
                <a:tc>
                  <a:txBody>
                    <a:bodyPr/>
                    <a:lstStyle/>
                    <a:p>
                      <a:pPr rtl="false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600" b="false" i="false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Lidé se chtějí na řešení problému podílet</a:t>
                      </a:r>
                      <a:endParaRPr lang="cs-CZ" sz="2400">
                        <a:effectLst/>
                      </a:endParaRPr>
                    </a:p>
                  </a:txBody>
                  <a:tcPr marL="37927" marR="37927" marT="25285" marB="25285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false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000" b="false" i="false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– 2 – 3 – 4 – 5</a:t>
                      </a:r>
                      <a:endParaRPr lang="cs-CZ" sz="1200">
                        <a:effectLst/>
                      </a:endParaRPr>
                    </a:p>
                    <a:p>
                      <a:pPr fontAlgn="t"/>
                      <a:br>
                        <a:rPr lang="cs-CZ" sz="1200">
                          <a:effectLst/>
                        </a:rPr>
                      </a:br>
                      <a:endParaRPr lang="cs-CZ" sz="1200">
                        <a:effectLst/>
                      </a:endParaRPr>
                    </a:p>
                  </a:txBody>
                  <a:tcPr marL="37927" marR="37927" marT="25285" marB="25285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3218195"/>
                  </a:ext>
                </a:extLst>
              </a:tr>
              <a:tr h="604576">
                <a:tc>
                  <a:txBody>
                    <a:bodyPr/>
                    <a:lstStyle/>
                    <a:p>
                      <a:pPr rtl="false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600" b="false" i="false" u="none" strike="noStrike" dirty="fals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Téma lze členům komunity a veřejnosti snadno vysvětlit</a:t>
                      </a:r>
                      <a:endParaRPr lang="cs-CZ" sz="2400" dirty="false">
                        <a:effectLst/>
                      </a:endParaRPr>
                    </a:p>
                  </a:txBody>
                  <a:tcPr marL="37927" marR="37927" marT="25285" marB="25285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false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000" b="false" i="false" u="none" strike="noStrike" dirty="fals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– 2 – 3 – 4 – 5</a:t>
                      </a:r>
                      <a:endParaRPr lang="cs-CZ" sz="1200" dirty="false">
                        <a:effectLst/>
                      </a:endParaRPr>
                    </a:p>
                    <a:p>
                      <a:pPr fontAlgn="t"/>
                      <a:br>
                        <a:rPr lang="cs-CZ" sz="1200" dirty="false">
                          <a:effectLst/>
                        </a:rPr>
                      </a:br>
                      <a:endParaRPr lang="cs-CZ" sz="1200" dirty="false">
                        <a:effectLst/>
                      </a:endParaRPr>
                    </a:p>
                  </a:txBody>
                  <a:tcPr marL="37927" marR="37927" marT="25285" marB="25285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13343609"/>
                  </a:ext>
                </a:extLst>
              </a:tr>
              <a:tr h="463480">
                <a:tc>
                  <a:txBody>
                    <a:bodyPr/>
                    <a:lstStyle/>
                    <a:p>
                      <a:pPr rtl="false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br>
                        <a:rPr lang="cs-CZ" sz="1000">
                          <a:effectLst/>
                        </a:rPr>
                      </a:br>
                      <a:r>
                        <a:rPr lang="cs-CZ" sz="700" b="false" i="false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Výsledné skóre:</a:t>
                      </a:r>
                      <a:endParaRPr lang="cs-CZ" sz="1000">
                        <a:effectLst/>
                      </a:endParaRPr>
                    </a:p>
                  </a:txBody>
                  <a:tcPr marL="37927" marR="37927" marT="25285" marB="25285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br>
                        <a:rPr lang="cs-CZ" sz="1000" dirty="false">
                          <a:effectLst/>
                        </a:rPr>
                      </a:br>
                      <a:endParaRPr lang="cs-CZ" sz="1000" dirty="false">
                        <a:effectLst/>
                      </a:endParaRPr>
                    </a:p>
                  </a:txBody>
                  <a:tcPr marL="37927" marR="37927" marT="25285" marB="25285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721399"/>
                  </a:ext>
                </a:extLst>
              </a:tr>
            </a:tbl>
          </a:graphicData>
        </a:graphic>
      </p:graphicFrame>
      <p:sp>
        <p:nvSpPr>
          <p:cNvPr id="9" name="Rectangle 2">
            <a:extLst>
              <a:ext uri="{FF2B5EF4-FFF2-40B4-BE49-F238E27FC236}">
                <a16:creationId xmlns:a16="http://schemas.microsoft.com/office/drawing/2014/main" id="{245B744A-F8B5-1779-F68A-B89C343F8F64}"/>
              </a:ext>
            </a:extLst>
          </p:cNvPr>
          <p:cNvSpPr>
            <a:spLocks noChangeArrowheads="true"/>
          </p:cNvSpPr>
          <p:nvPr/>
        </p:nvSpPr>
        <p:spPr bwMode="auto">
          <a:xfrm>
            <a:off x="-4954237" y="1445303"/>
            <a:ext cx="25144302" cy="6669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false" compatLnSpc="true">
            <a:prstTxWarp prst="textNoShape">
              <a:avLst/>
            </a:prstTxWarp>
            <a:spAutoFit/>
          </a:bodyPr>
          <a:lstStyle/>
          <a:p>
            <a:pPr marL="0" marR="0" lvl="0" indent="0" algn="l" defTabSz="914400" rtl="false" eaLnBrk="false" fontAlgn="base" latinLnBrk="false" hangingPunct="fal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false" lang="cs-CZ" altLang="cs-CZ" sz="1800" b="false" i="false" u="none" strike="noStrike" cap="none" normalizeH="false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false" lang="cs-CZ" altLang="cs-CZ" sz="1800" b="false" i="false" u="none" strike="noStrike" cap="none" normalizeH="false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22240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D7AF6DA-A630-46B7-8735-9B122777AEFA}"/>
              </a:ext>
            </a:extLst>
          </p:cNvPr>
          <p:cNvSpPr>
            <a:spLocks noGrp="true"/>
          </p:cNvSpPr>
          <p:nvPr>
            <p:ph type="title"/>
          </p:nvPr>
        </p:nvSpPr>
        <p:spPr>
          <a:xfrm>
            <a:off x="1037674" y="1118899"/>
            <a:ext cx="7288583" cy="1182335"/>
          </a:xfrm>
        </p:spPr>
        <p:txBody>
          <a:bodyPr vert="horz" wrap="square" lIns="68580" tIns="34290" rIns="68580" bIns="34290" numCol="1" rtlCol="false" anchor="ctr" anchorCtr="false" compatLnSpc="true">
            <a:prstTxWarp prst="textNoShape">
              <a:avLst/>
            </a:prstTxWarp>
            <a:normAutofit/>
          </a:bodyPr>
          <a:lstStyle/>
          <a:p>
            <a:r>
              <a:rPr lang="cs-CZ" sz="3000" dirty="false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Akční plán by měl obsahovat:</a:t>
            </a:r>
            <a:endParaRPr lang="en-US" sz="3000" dirty="false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6" name="Rectangle 3">
            <a:extLst>
              <a:ext uri="{FF2B5EF4-FFF2-40B4-BE49-F238E27FC236}">
                <a16:creationId xmlns:a16="http://schemas.microsoft.com/office/drawing/2014/main" id="{91D3378F-8D05-4463-A8DB-0416A788A612}"/>
              </a:ext>
            </a:extLst>
          </p:cNvPr>
          <p:cNvGraphicFramePr/>
          <p:nvPr/>
        </p:nvGraphicFramePr>
        <p:xfrm>
          <a:off x="490928" y="1929160"/>
          <a:ext cx="8195872" cy="4111023"/>
        </p:xfrm>
        <a:graphic>
          <a:graphicData uri="http://schemas.openxmlformats.org/drawingml/2006/diagram">
            <dgm:relIds r:dm="rId2" r:lo="rId3" r:qs="rId4" r:cs="rId5"/>
          </a:graphicData>
        </a:graphic>
      </p:graphicFrame>
      <p:sp>
        <p:nvSpPr>
          <p:cNvPr id="3" name="Nadpis 1">
            <a:extLst>
              <a:ext uri="{FF2B5EF4-FFF2-40B4-BE49-F238E27FC236}">
                <a16:creationId xmlns:a16="http://schemas.microsoft.com/office/drawing/2014/main" id="{C66900D8-3008-7041-56F1-5958C7D27072}"/>
              </a:ext>
            </a:extLst>
          </p:cNvPr>
          <p:cNvSpPr txBox="true">
            <a:spLocks/>
          </p:cNvSpPr>
          <p:nvPr/>
        </p:nvSpPr>
        <p:spPr bwMode="auto">
          <a:xfrm>
            <a:off x="1619250" y="469900"/>
            <a:ext cx="7067550" cy="101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false" compatLnSpc="true">
            <a:prstTxWarp prst="textNoShape">
              <a:avLst/>
            </a:prstTxWarp>
            <a:normAutofit/>
          </a:bodyPr>
          <a:lstStyle>
            <a:lvl1pPr algn="l" rtl="false" eaLnBrk="false" fontAlgn="base" hangingPunct="false">
              <a:spcBef>
                <a:spcPct val="0"/>
              </a:spcBef>
              <a:spcAft>
                <a:spcPct val="0"/>
              </a:spcAft>
              <a:defRPr sz="2700" b="false" kern="1200" baseline="0">
                <a:solidFill>
                  <a:srgbClr val="FFC000"/>
                </a:solidFill>
                <a:latin typeface="Helvetica" pitchFamily="2" charset="0"/>
                <a:ea typeface="Helvetica" panose="020B0604020202030204" pitchFamily="34" charset="0"/>
                <a:cs typeface="Helvetica" pitchFamily="2" charset="0"/>
              </a:defRPr>
            </a:lvl1pPr>
            <a:lvl2pPr algn="l" rtl="false" eaLnBrk="false" fontAlgn="base" hangingPunct="false">
              <a:spcBef>
                <a:spcPct val="0"/>
              </a:spcBef>
              <a:spcAft>
                <a:spcPct val="0"/>
              </a:spcAft>
              <a:defRPr sz="4400">
                <a:solidFill>
                  <a:srgbClr val="FBBA00"/>
                </a:solidFill>
                <a:latin typeface="Helvetica" panose="020B0604020202020204" pitchFamily="34" charset="0"/>
                <a:ea typeface="Helvetica" panose="020B0604020202030204" pitchFamily="34" charset="0"/>
                <a:cs typeface="Helvetica" panose="020B0604020202020204" pitchFamily="34" charset="0"/>
              </a:defRPr>
            </a:lvl2pPr>
            <a:lvl3pPr algn="l" rtl="false" eaLnBrk="false" fontAlgn="base" hangingPunct="false">
              <a:spcBef>
                <a:spcPct val="0"/>
              </a:spcBef>
              <a:spcAft>
                <a:spcPct val="0"/>
              </a:spcAft>
              <a:defRPr sz="4400">
                <a:solidFill>
                  <a:srgbClr val="FBBA00"/>
                </a:solidFill>
                <a:latin typeface="Helvetica" panose="020B0604020202020204" pitchFamily="34" charset="0"/>
                <a:ea typeface="Helvetica" panose="020B0604020202030204" pitchFamily="34" charset="0"/>
                <a:cs typeface="Helvetica" panose="020B0604020202020204" pitchFamily="34" charset="0"/>
              </a:defRPr>
            </a:lvl3pPr>
            <a:lvl4pPr algn="l" rtl="false" eaLnBrk="false" fontAlgn="base" hangingPunct="false">
              <a:spcBef>
                <a:spcPct val="0"/>
              </a:spcBef>
              <a:spcAft>
                <a:spcPct val="0"/>
              </a:spcAft>
              <a:defRPr sz="4400">
                <a:solidFill>
                  <a:srgbClr val="FBBA00"/>
                </a:solidFill>
                <a:latin typeface="Helvetica" panose="020B0604020202020204" pitchFamily="34" charset="0"/>
                <a:ea typeface="Helvetica" panose="020B0604020202030204" pitchFamily="34" charset="0"/>
                <a:cs typeface="Helvetica" panose="020B0604020202020204" pitchFamily="34" charset="0"/>
              </a:defRPr>
            </a:lvl4pPr>
            <a:lvl5pPr algn="l" rtl="false" eaLnBrk="false" fontAlgn="base" hangingPunct="false">
              <a:spcBef>
                <a:spcPct val="0"/>
              </a:spcBef>
              <a:spcAft>
                <a:spcPct val="0"/>
              </a:spcAft>
              <a:defRPr sz="4400">
                <a:solidFill>
                  <a:srgbClr val="FBBA00"/>
                </a:solidFill>
                <a:latin typeface="Helvetica" panose="020B0604020202020204" pitchFamily="34" charset="0"/>
                <a:ea typeface="Helvetica" panose="020B0604020202030204" pitchFamily="34" charset="0"/>
                <a:cs typeface="Helvetica" panose="020B0604020202020204" pitchFamily="34" charset="0"/>
              </a:defRPr>
            </a:lvl5pPr>
            <a:lvl6pPr marL="457200" algn="l" rtl="false" eaLnBrk="true" fontAlgn="base" hangingPunct="true">
              <a:spcBef>
                <a:spcPct val="0"/>
              </a:spcBef>
              <a:spcAft>
                <a:spcPct val="0"/>
              </a:spcAft>
              <a:defRPr sz="4400">
                <a:solidFill>
                  <a:srgbClr val="FBBA00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6pPr>
            <a:lvl7pPr marL="914400" algn="l" rtl="false" eaLnBrk="true" fontAlgn="base" hangingPunct="true">
              <a:spcBef>
                <a:spcPct val="0"/>
              </a:spcBef>
              <a:spcAft>
                <a:spcPct val="0"/>
              </a:spcAft>
              <a:defRPr sz="4400">
                <a:solidFill>
                  <a:srgbClr val="FBBA00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7pPr>
            <a:lvl8pPr marL="1371600" algn="l" rtl="false" eaLnBrk="true" fontAlgn="base" hangingPunct="true">
              <a:spcBef>
                <a:spcPct val="0"/>
              </a:spcBef>
              <a:spcAft>
                <a:spcPct val="0"/>
              </a:spcAft>
              <a:defRPr sz="4400">
                <a:solidFill>
                  <a:srgbClr val="FBBA00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8pPr>
            <a:lvl9pPr marL="1828800" algn="l" rtl="false" eaLnBrk="true" fontAlgn="base" hangingPunct="true">
              <a:spcBef>
                <a:spcPct val="0"/>
              </a:spcBef>
              <a:spcAft>
                <a:spcPct val="0"/>
              </a:spcAft>
              <a:defRPr sz="4400">
                <a:solidFill>
                  <a:srgbClr val="FBBA00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9pPr>
          </a:lstStyle>
          <a:p>
            <a:r>
              <a:rPr lang="cs-CZ" altLang="cs-CZ" sz="4000" dirty="false">
                <a:latin typeface="Helvetica"/>
                <a:cs typeface="Helvetica"/>
              </a:rPr>
              <a:t>Akční plán by měl obsahovat:</a:t>
            </a:r>
            <a:endParaRPr lang="cs-CZ" sz="4000" dirty="false"/>
          </a:p>
        </p:txBody>
      </p:sp>
    </p:spTree>
    <p:extLst>
      <p:ext uri="{BB962C8B-B14F-4D97-AF65-F5344CB8AC3E}">
        <p14:creationId xmlns:p14="http://schemas.microsoft.com/office/powerpoint/2010/main" val="17034183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obsah 3" descr="Obsah obrázku text, bílá tabule&#10;&#10;Popis byl vytvořen automaticky">
            <a:extLst>
              <a:ext uri="{FF2B5EF4-FFF2-40B4-BE49-F238E27FC236}">
                <a16:creationId xmlns:a16="http://schemas.microsoft.com/office/drawing/2014/main" id="{90B76352-7390-4043-BCB4-6DEF11FD3EB3}"/>
              </a:ext>
            </a:extLst>
          </p:cNvPr>
          <p:cNvPicPr>
            <a:picLocks noGrp="true" noChangeAspect="true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285" y="1618462"/>
            <a:ext cx="8161430" cy="4571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606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7210475-EB8D-43DA-92CA-86A5FDBFA202}"/>
              </a:ext>
            </a:extLst>
          </p:cNvPr>
          <p:cNvSpPr>
            <a:spLocks noGrp="true"/>
          </p:cNvSpPr>
          <p:nvPr>
            <p:ph type="title"/>
          </p:nvPr>
        </p:nvSpPr>
        <p:spPr>
          <a:xfrm>
            <a:off x="1038225" y="2708920"/>
            <a:ext cx="7067550" cy="1008063"/>
          </a:xfrm>
        </p:spPr>
        <p:txBody>
          <a:bodyPr/>
          <a:lstStyle/>
          <a:p>
            <a:pPr algn="ctr"/>
            <a:r>
              <a:rPr lang="cs-CZ" dirty="false"/>
              <a:t>Evaluační a evidenční nástroj </a:t>
            </a:r>
          </a:p>
        </p:txBody>
      </p:sp>
    </p:spTree>
    <p:extLst>
      <p:ext uri="{BB962C8B-B14F-4D97-AF65-F5344CB8AC3E}">
        <p14:creationId xmlns:p14="http://schemas.microsoft.com/office/powerpoint/2010/main" val="210683925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b="true" dirty="false"/>
              <a:t>EVKA</a:t>
            </a:r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false"/>
              <a:t>Evaluace komunitních aktivit</a:t>
            </a:r>
          </a:p>
          <a:p>
            <a:r>
              <a:rPr lang="cs-CZ" dirty="false"/>
              <a:t>Vytvořeno pro komunitní pracovníky jako nástroj reflexe a evidence</a:t>
            </a:r>
          </a:p>
          <a:p>
            <a:r>
              <a:rPr lang="cs-CZ" dirty="false"/>
              <a:t>Pro organizace/instituce realizující komunitní práci nástroj na </a:t>
            </a:r>
          </a:p>
          <a:p>
            <a:pPr marL="0" indent="0">
              <a:buNone/>
            </a:pPr>
            <a:endParaRPr lang="cs-CZ" dirty="false"/>
          </a:p>
          <a:p>
            <a:endParaRPr lang="cs-CZ" dirty="false"/>
          </a:p>
          <a:p>
            <a:endParaRPr lang="cs-CZ" dirty="false"/>
          </a:p>
        </p:txBody>
      </p:sp>
      <p:pic>
        <p:nvPicPr>
          <p:cNvPr id="5" name="Obrázek 4" descr="Obsah obrázku kreslení, podepsat&#10;&#10;Popis byl vytvořen automaticky">
            <a:extLst>
              <a:ext uri="{FF2B5EF4-FFF2-40B4-BE49-F238E27FC236}">
                <a16:creationId xmlns:a16="http://schemas.microsoft.com/office/drawing/2014/main" id="{2A1B4CCB-2A5F-42B3-8D3B-7AE4ADBE04CA}"/>
              </a:ext>
            </a:extLst>
          </p:cNvPr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4660413"/>
            <a:ext cx="3401906" cy="1194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29427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913E24-4209-4511-AD36-51D151262EA1}"/>
              </a:ext>
            </a:extLst>
          </p:cNvPr>
          <p:cNvSpPr>
            <a:spLocks noGrp="true"/>
          </p:cNvSpPr>
          <p:nvPr>
            <p:ph type="title"/>
          </p:nvPr>
        </p:nvSpPr>
        <p:spPr>
          <a:xfrm>
            <a:off x="1619672" y="548680"/>
            <a:ext cx="7067128" cy="1012975"/>
          </a:xfrm>
        </p:spPr>
        <p:txBody>
          <a:bodyPr>
            <a:normAutofit fontScale="90000"/>
          </a:bodyPr>
          <a:lstStyle/>
          <a:p>
            <a:r>
              <a:rPr lang="cs-CZ" dirty="false"/>
              <a:t>Jak měřit kvalitu komunitní práce?</a:t>
            </a:r>
            <a:br>
              <a:rPr lang="cs-CZ" dirty="false"/>
            </a:br>
            <a:endParaRPr lang="cs-CZ" dirty="false"/>
          </a:p>
        </p:txBody>
      </p:sp>
      <p:sp>
        <p:nvSpPr>
          <p:cNvPr id="4" name="Zástupný obsah 2">
            <a:extLst>
              <a:ext uri="{FF2B5EF4-FFF2-40B4-BE49-F238E27FC236}">
                <a16:creationId xmlns:a16="http://schemas.microsoft.com/office/drawing/2014/main" id="{C2316752-608B-4E9B-92F6-676B2FF800DD}"/>
              </a:ext>
            </a:extLst>
          </p:cNvPr>
          <p:cNvSpPr>
            <a:spLocks noGrp="true"/>
          </p:cNvSpPr>
          <p:nvPr>
            <p:ph sz="quarter" idx="13"/>
          </p:nvPr>
        </p:nvSpPr>
        <p:spPr>
          <a:xfrm>
            <a:off x="506990" y="1556792"/>
            <a:ext cx="8207375" cy="4535487"/>
          </a:xfrm>
        </p:spPr>
        <p:txBody>
          <a:bodyPr/>
          <a:lstStyle/>
          <a:p>
            <a:r>
              <a:rPr lang="cs-CZ" dirty="false"/>
              <a:t>Klíčový je proces práce!</a:t>
            </a:r>
          </a:p>
          <a:p>
            <a:pPr lvl="1"/>
            <a:r>
              <a:rPr lang="cs-CZ" dirty="false"/>
              <a:t>Jak se lidí zorganizovali kolem řešeného tématu.</a:t>
            </a:r>
          </a:p>
          <a:p>
            <a:pPr lvl="1"/>
            <a:r>
              <a:rPr lang="cs-CZ" dirty="false"/>
              <a:t>Co se komunita naučila.</a:t>
            </a:r>
          </a:p>
          <a:p>
            <a:pPr lvl="1"/>
            <a:r>
              <a:rPr lang="cs-CZ" dirty="false"/>
              <a:t>Jaké kontakty a sociální sítě (vztahy) komunita řešeným tématem navázala?</a:t>
            </a:r>
          </a:p>
          <a:p>
            <a:pPr lvl="1"/>
            <a:endParaRPr lang="cs-CZ" dirty="false"/>
          </a:p>
          <a:p>
            <a:pPr lvl="1"/>
            <a:r>
              <a:rPr lang="cs-CZ" dirty="false"/>
              <a:t>Jak toto řešit?</a:t>
            </a:r>
          </a:p>
          <a:p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354183455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b="true" dirty="false"/>
              <a:t>Cíl projektu</a:t>
            </a:r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false"/>
              <a:t>Vyvinout a do praxe zavést software, který umožní responzivní evaluaci komunitní práce. </a:t>
            </a:r>
          </a:p>
          <a:p>
            <a:r>
              <a:rPr lang="cs-CZ" dirty="false"/>
              <a:t>Využívání softwaru zlepší účinnost a efektivnost intervencí komunitní práce, k jejímž cílům patří posilování sociálního začlenění skrze participaci občanů na řešení jimi definovaných obtížných situací.</a:t>
            </a:r>
          </a:p>
          <a:p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28048466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>
          <a:xfrm>
            <a:off x="1547664" y="650175"/>
            <a:ext cx="7886700" cy="567820"/>
          </a:xfrm>
        </p:spPr>
        <p:txBody>
          <a:bodyPr>
            <a:normAutofit fontScale="90000"/>
          </a:bodyPr>
          <a:lstStyle/>
          <a:p>
            <a:r>
              <a:rPr lang="cs-CZ" b="true" dirty="false"/>
              <a:t>Realizační tým</a:t>
            </a:r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251520" y="1628800"/>
            <a:ext cx="8245649" cy="4896544"/>
          </a:xfrm>
        </p:spPr>
        <p:txBody>
          <a:bodyPr>
            <a:normAutofit fontScale="77500" lnSpcReduction="20000"/>
          </a:bodyPr>
          <a:lstStyle/>
          <a:p>
            <a:r>
              <a:rPr lang="cs-CZ" b="true" dirty="false"/>
              <a:t>FSS:</a:t>
            </a:r>
            <a:r>
              <a:rPr lang="cs-CZ" dirty="false"/>
              <a:t> výzkum faktorů úspěšnosti komunitní práce, výzkum očekávání budoucích uživatelů, formulaci indikátorů, koordinace pilotování softwaru, zpracování manuálu, realizace workshopu, publikační výstupy</a:t>
            </a:r>
          </a:p>
          <a:p>
            <a:r>
              <a:rPr lang="cs-CZ" b="true" dirty="false"/>
              <a:t>ÚVAFM:</a:t>
            </a:r>
            <a:r>
              <a:rPr lang="cs-CZ" dirty="false"/>
              <a:t> spolupráce při zpracování dat a tvorbě všech datových souborů, vývoj a programování softwaru, spolupráce na tvorbě manuálu, spolupráce na realizaci workshopu, spolupráce na  publikačních výstupech</a:t>
            </a:r>
          </a:p>
          <a:p>
            <a:r>
              <a:rPr lang="cs-CZ" b="true" dirty="false"/>
              <a:t>Aplikační garanti: </a:t>
            </a:r>
            <a:r>
              <a:rPr lang="cs-CZ" dirty="false"/>
              <a:t>Úřad vlády – Agentura pro sociální začleňování, Člověk v tísni Přerov, Diecézní charita ostravsko-opavská, Zahrada 2000</a:t>
            </a:r>
          </a:p>
          <a:p>
            <a:pPr marL="0" indent="0" algn="ctr">
              <a:buNone/>
            </a:pPr>
            <a:endParaRPr lang="cs-CZ" sz="2000" dirty="false"/>
          </a:p>
          <a:p>
            <a:pPr marL="0" indent="0" algn="ctr">
              <a:buNone/>
            </a:pPr>
            <a:r>
              <a:rPr lang="cs-CZ" sz="2000" dirty="false"/>
              <a:t>Projekt TL01000351 Vývoj softwaru pro responzivní evaluaci a plánování komunitní práce jako nástroje pro rozvoj účinné a efektivní praxe v oblasti sociálního začleňování  je řešen s finanční podporou TA ČR.</a:t>
            </a:r>
          </a:p>
        </p:txBody>
      </p:sp>
    </p:spTree>
    <p:extLst>
      <p:ext uri="{BB962C8B-B14F-4D97-AF65-F5344CB8AC3E}">
        <p14:creationId xmlns:p14="http://schemas.microsoft.com/office/powerpoint/2010/main" val="10977411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b="true" dirty="false"/>
              <a:t>Postup realizace projektu </a:t>
            </a:r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457200" y="1600201"/>
            <a:ext cx="8229600" cy="4205063"/>
          </a:xfrm>
        </p:spPr>
        <p:txBody>
          <a:bodyPr>
            <a:normAutofit fontScale="92500"/>
          </a:bodyPr>
          <a:lstStyle/>
          <a:p>
            <a:pPr marL="514350" indent="-514350">
              <a:buAutoNum type="arabicPeriod"/>
            </a:pPr>
            <a:r>
              <a:rPr lang="cs-CZ" sz="2800" dirty="false"/>
              <a:t>Kvalitativní šetření - identifikace a analýza faktorů přispívajících k efektivnosti komunitní práce, specifikace očekávání od evaluačního softwaru cílovou skupinou (duben – srpen 2018).</a:t>
            </a:r>
          </a:p>
          <a:p>
            <a:pPr marL="514350" indent="-514350">
              <a:buFont typeface="+mj-lt"/>
              <a:buAutoNum type="arabicPeriod"/>
            </a:pPr>
            <a:endParaRPr lang="cs-CZ" sz="2800" dirty="false"/>
          </a:p>
          <a:p>
            <a:pPr marL="514350" indent="-514350">
              <a:buFont typeface="+mj-lt"/>
              <a:buAutoNum type="arabicPeriod"/>
            </a:pPr>
            <a:r>
              <a:rPr lang="cs-CZ" sz="2800" dirty="false"/>
              <a:t>Kvantitativní šetření (realizátoři komunitní práce v ČR) – expertní pohled na dosavadní výsledky, </a:t>
            </a:r>
            <a:r>
              <a:rPr lang="cs-CZ" sz="2800" dirty="false" err="true"/>
              <a:t>validizace</a:t>
            </a:r>
            <a:r>
              <a:rPr lang="cs-CZ" sz="2800" dirty="false"/>
              <a:t>, definování procesních a výsledných indikátorů komunitní práce (září – prosinec 2018).</a:t>
            </a:r>
          </a:p>
          <a:p>
            <a:pPr marL="514350" indent="-514350">
              <a:buFont typeface="+mj-lt"/>
              <a:buAutoNum type="arabicPeriod"/>
            </a:pPr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2673442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E380144-73C3-4683-9D0F-6A027B7FD1FD}"/>
              </a:ext>
            </a:extLst>
          </p:cNvPr>
          <p:cNvSpPr>
            <a:spLocks noGrp="true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false"/>
              <a:t>Program online konzultace 9:00-12:00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5922ED6-0F9B-4809-B95E-C7B9554C3BC7}"/>
              </a:ext>
            </a:extLst>
          </p:cNvPr>
          <p:cNvSpPr>
            <a:spLocks noGrp="true"/>
          </p:cNvSpPr>
          <p:nvPr>
            <p:ph sz="quarter" idx="13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cs-CZ" dirty="false"/>
              <a:t>Evidence v KP (k čemu je, jak ji ze zkušenosti dělat? Tipy..)</a:t>
            </a:r>
          </a:p>
          <a:p>
            <a:pPr marL="514350" indent="-514350">
              <a:buAutoNum type="arabicPeriod"/>
            </a:pPr>
            <a:r>
              <a:rPr lang="cs-CZ" dirty="false"/>
              <a:t>EVKA (Evaluace komunitních aktivit – o software, evaluace komunitní práce)</a:t>
            </a:r>
          </a:p>
          <a:p>
            <a:pPr marL="514350" indent="-514350">
              <a:buAutoNum type="arabicPeriod"/>
            </a:pPr>
            <a:r>
              <a:rPr lang="cs-CZ" dirty="false"/>
              <a:t>Diskuze ve skupinách na vytvoření tipů pro jednotlivé části </a:t>
            </a:r>
            <a:r>
              <a:rPr lang="cs-CZ" dirty="false" err="true"/>
              <a:t>ZoR</a:t>
            </a:r>
            <a:endParaRPr lang="cs-CZ" dirty="false"/>
          </a:p>
          <a:p>
            <a:pPr marL="514350" indent="-514350">
              <a:buAutoNum type="arabicPeriod"/>
            </a:pPr>
            <a:r>
              <a:rPr lang="cs-CZ" dirty="false"/>
              <a:t>Zodpovězení dotazů získaných skrze online dotazník</a:t>
            </a:r>
          </a:p>
          <a:p>
            <a:pPr marL="514350" indent="-514350">
              <a:buAutoNum type="arabicPeriod"/>
            </a:pPr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150242728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FBDC028-6DEA-44EA-AB9B-A58A84E553EE}"/>
              </a:ext>
            </a:extLst>
          </p:cNvPr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b="true" dirty="false"/>
              <a:t>Postup realizace projektu </a:t>
            </a:r>
            <a:endParaRPr lang="cs-CZ" dirty="false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29461CC-C20E-40B5-8EC3-46B19D0B3792}"/>
              </a:ext>
            </a:extLst>
          </p:cNvPr>
          <p:cNvSpPr>
            <a:spLocks noGrp="true"/>
          </p:cNvSpPr>
          <p:nvPr>
            <p:ph idx="1"/>
          </p:nvPr>
        </p:nvSpPr>
        <p:spPr>
          <a:xfrm>
            <a:off x="470826" y="1878533"/>
            <a:ext cx="8229600" cy="4525963"/>
          </a:xfrm>
        </p:spPr>
        <p:txBody>
          <a:bodyPr/>
          <a:lstStyle/>
          <a:p>
            <a:pPr marL="514350" indent="-514350">
              <a:buFont typeface="+mj-lt"/>
              <a:buAutoNum type="arabicPeriod" startAt="3"/>
            </a:pPr>
            <a:r>
              <a:rPr lang="cs-CZ" sz="2800" dirty="false"/>
              <a:t>Vývoj první verze softwaru (2019).</a:t>
            </a:r>
          </a:p>
          <a:p>
            <a:pPr marL="514350" indent="-514350">
              <a:buFont typeface="+mj-lt"/>
              <a:buAutoNum type="arabicPeriod" startAt="3"/>
            </a:pPr>
            <a:r>
              <a:rPr lang="cs-CZ" sz="2800" dirty="false"/>
              <a:t>Pilotování softwaru aplikačními garanty, jeho optimalizace(srpen 2019).</a:t>
            </a:r>
          </a:p>
          <a:p>
            <a:pPr marL="514350" indent="-514350">
              <a:buFont typeface="+mj-lt"/>
              <a:buAutoNum type="arabicPeriod" startAt="3"/>
            </a:pPr>
            <a:r>
              <a:rPr lang="cs-CZ" sz="2800" dirty="false"/>
              <a:t>Tvorba manuálu (2020).</a:t>
            </a:r>
          </a:p>
          <a:p>
            <a:pPr marL="514350" indent="-514350">
              <a:buFont typeface="+mj-lt"/>
              <a:buAutoNum type="arabicPeriod" startAt="3"/>
            </a:pPr>
            <a:r>
              <a:rPr lang="cs-CZ" sz="2800" dirty="false"/>
              <a:t>Realizace workshopu pro uživatele (2020).</a:t>
            </a:r>
          </a:p>
          <a:p>
            <a:pPr marL="514350" indent="-514350">
              <a:buFont typeface="+mj-lt"/>
              <a:buAutoNum type="arabicPeriod" startAt="3"/>
            </a:pPr>
            <a:r>
              <a:rPr lang="cs-CZ" sz="2800" dirty="false"/>
              <a:t>Podpora zavedení softwaru do praxe (2020).</a:t>
            </a:r>
          </a:p>
          <a:p>
            <a:pPr marL="0" indent="0">
              <a:buNone/>
            </a:pPr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41976603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76712E6-F0D6-4488-A48C-D88A9345026F}"/>
              </a:ext>
            </a:extLst>
          </p:cNvPr>
          <p:cNvSpPr>
            <a:spLocks noGrp="true"/>
          </p:cNvSpPr>
          <p:nvPr>
            <p:ph type="title"/>
          </p:nvPr>
        </p:nvSpPr>
        <p:spPr>
          <a:xfrm>
            <a:off x="1043608" y="2636912"/>
            <a:ext cx="7715200" cy="1080120"/>
          </a:xfrm>
        </p:spPr>
        <p:txBody>
          <a:bodyPr>
            <a:normAutofit fontScale="90000"/>
          </a:bodyPr>
          <a:lstStyle/>
          <a:p>
            <a:r>
              <a:rPr lang="cs-CZ" dirty="false"/>
              <a:t>Model realizace komunitní práce</a:t>
            </a:r>
          </a:p>
        </p:txBody>
      </p:sp>
    </p:spTree>
    <p:extLst>
      <p:ext uri="{BB962C8B-B14F-4D97-AF65-F5344CB8AC3E}">
        <p14:creationId xmlns:p14="http://schemas.microsoft.com/office/powerpoint/2010/main" val="229223589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obrazek model KP final 1">
            <a:extLst>
              <a:ext uri="{FF2B5EF4-FFF2-40B4-BE49-F238E27FC236}">
                <a16:creationId xmlns:a16="http://schemas.microsoft.com/office/drawing/2014/main" id="{78DB0153-E12E-41E0-8F27-217640AC4CE5}"/>
              </a:ext>
            </a:extLst>
          </p:cNvPr>
          <p:cNvPicPr>
            <a:picLocks noChangeAspect="true" noChangeArrowheads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125" y="0"/>
            <a:ext cx="63817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738776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D1DD4D8-81FD-44E8-9CD0-5CBAD6AB4892}"/>
              </a:ext>
            </a:extLst>
          </p:cNvPr>
          <p:cNvSpPr>
            <a:spLocks noGrp="true"/>
          </p:cNvSpPr>
          <p:nvPr>
            <p:ph type="title"/>
          </p:nvPr>
        </p:nvSpPr>
        <p:spPr>
          <a:xfrm>
            <a:off x="1043608" y="2492896"/>
            <a:ext cx="7715200" cy="1584176"/>
          </a:xfrm>
        </p:spPr>
        <p:txBody>
          <a:bodyPr>
            <a:normAutofit/>
          </a:bodyPr>
          <a:lstStyle/>
          <a:p>
            <a:pPr algn="ctr"/>
            <a:r>
              <a:rPr lang="cs-CZ" dirty="false"/>
              <a:t>Jak měřit proces komunitní práce?</a:t>
            </a:r>
          </a:p>
        </p:txBody>
      </p:sp>
    </p:spTree>
    <p:extLst>
      <p:ext uri="{BB962C8B-B14F-4D97-AF65-F5344CB8AC3E}">
        <p14:creationId xmlns:p14="http://schemas.microsoft.com/office/powerpoint/2010/main" val="331770250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A40AE1B-0A00-4D8B-BA6B-341242F21A7C}"/>
              </a:ext>
            </a:extLst>
          </p:cNvPr>
          <p:cNvSpPr>
            <a:spLocks noGrp="true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true" dirty="false"/>
              <a:t>Postupy komunitní práce podporující zmocnění komunity</a:t>
            </a:r>
            <a:endParaRPr lang="cs-CZ" dirty="false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618B75D-67D5-4BD0-AA9A-80275B91F79D}"/>
              </a:ext>
            </a:extLst>
          </p:cNvPr>
          <p:cNvSpPr>
            <a:spLocks noGrp="true"/>
          </p:cNvSpPr>
          <p:nvPr>
            <p:ph idx="1"/>
          </p:nvPr>
        </p:nvSpPr>
        <p:spPr>
          <a:xfrm>
            <a:off x="611560" y="2060848"/>
            <a:ext cx="8280920" cy="4343648"/>
          </a:xfrm>
        </p:spPr>
        <p:txBody>
          <a:bodyPr/>
          <a:lstStyle/>
          <a:p>
            <a:pPr fontAlgn="base"/>
            <a:r>
              <a:rPr lang="cs-CZ" dirty="false"/>
              <a:t>Mapování kontextu komunity. </a:t>
            </a:r>
          </a:p>
          <a:p>
            <a:pPr fontAlgn="base"/>
            <a:r>
              <a:rPr lang="cs-CZ" dirty="false"/>
              <a:t>Vznik a výběr témat pro komunitní práci. </a:t>
            </a:r>
          </a:p>
          <a:p>
            <a:pPr fontAlgn="base"/>
            <a:r>
              <a:rPr lang="cs-CZ" dirty="false"/>
              <a:t>Práce na tématech s cílem posílit zmocnění komunity, tedy její organizační kapacitu, rozvoj lidí a sociální sítě. </a:t>
            </a:r>
          </a:p>
          <a:p>
            <a:pPr marL="0" indent="0">
              <a:buNone/>
            </a:pPr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423855803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ál 3">
            <a:extLst>
              <a:ext uri="{FF2B5EF4-FFF2-40B4-BE49-F238E27FC236}">
                <a16:creationId xmlns:a16="http://schemas.microsoft.com/office/drawing/2014/main" id="{47DA436D-9458-48B3-BC36-BA52EE10F29F}"/>
              </a:ext>
            </a:extLst>
          </p:cNvPr>
          <p:cNvSpPr/>
          <p:nvPr/>
        </p:nvSpPr>
        <p:spPr>
          <a:xfrm>
            <a:off x="2080702" y="896491"/>
            <a:ext cx="5423148" cy="4992857"/>
          </a:xfrm>
          <a:prstGeom prst="ellipse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false" anchor="ctr"/>
          <a:lstStyle/>
          <a:p>
            <a:pPr algn="ctr"/>
            <a:endParaRPr lang="cs-CZ" sz="1350"/>
          </a:p>
        </p:txBody>
      </p:sp>
      <p:sp>
        <p:nvSpPr>
          <p:cNvPr id="5" name="Ovál 4">
            <a:extLst>
              <a:ext uri="{FF2B5EF4-FFF2-40B4-BE49-F238E27FC236}">
                <a16:creationId xmlns:a16="http://schemas.microsoft.com/office/drawing/2014/main" id="{A62C1EF0-DE8D-42CE-8020-00FF86F14A96}"/>
              </a:ext>
            </a:extLst>
          </p:cNvPr>
          <p:cNvSpPr/>
          <p:nvPr/>
        </p:nvSpPr>
        <p:spPr>
          <a:xfrm>
            <a:off x="2836146" y="1584233"/>
            <a:ext cx="4117434" cy="3840347"/>
          </a:xfrm>
          <a:prstGeom prst="ellipse">
            <a:avLst/>
          </a:prstGeom>
          <a:ln w="190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false" anchor="ctr"/>
          <a:lstStyle/>
          <a:p>
            <a:pPr algn="ctr"/>
            <a:endParaRPr lang="cs-CZ" sz="1350" dirty="false"/>
          </a:p>
        </p:txBody>
      </p:sp>
      <p:sp>
        <p:nvSpPr>
          <p:cNvPr id="6" name="Ovál 5">
            <a:extLst>
              <a:ext uri="{FF2B5EF4-FFF2-40B4-BE49-F238E27FC236}">
                <a16:creationId xmlns:a16="http://schemas.microsoft.com/office/drawing/2014/main" id="{4A1BA304-09D5-48A1-BC81-D8B55D14FD5C}"/>
              </a:ext>
            </a:extLst>
          </p:cNvPr>
          <p:cNvSpPr/>
          <p:nvPr/>
        </p:nvSpPr>
        <p:spPr>
          <a:xfrm>
            <a:off x="3500298" y="2348182"/>
            <a:ext cx="2583958" cy="2370317"/>
          </a:xfrm>
          <a:prstGeom prst="ellipse">
            <a:avLst/>
          </a:prstGeom>
          <a:ln w="190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false" anchor="ctr"/>
          <a:lstStyle/>
          <a:p>
            <a:pPr algn="ctr"/>
            <a:endParaRPr lang="cs-CZ" sz="1350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C3E3FF07-4C4D-443C-8568-F2B165BF592D}"/>
              </a:ext>
            </a:extLst>
          </p:cNvPr>
          <p:cNvSpPr txBox="true"/>
          <p:nvPr/>
        </p:nvSpPr>
        <p:spPr>
          <a:xfrm>
            <a:off x="3335231" y="1338673"/>
            <a:ext cx="2989554" cy="300082"/>
          </a:xfrm>
          <a:prstGeom prst="rect">
            <a:avLst/>
          </a:prstGeom>
          <a:noFill/>
        </p:spPr>
        <p:txBody>
          <a:bodyPr wrap="square" rtlCol="false">
            <a:spAutoFit/>
          </a:bodyPr>
          <a:lstStyle/>
          <a:p>
            <a:r>
              <a:rPr lang="cs-CZ" sz="1350" b="true" dirty="false"/>
              <a:t>Makro kontext obce/regionu komunity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F60228A0-2646-430A-A316-57175CC91FD3}"/>
              </a:ext>
            </a:extLst>
          </p:cNvPr>
          <p:cNvSpPr txBox="true"/>
          <p:nvPr/>
        </p:nvSpPr>
        <p:spPr>
          <a:xfrm>
            <a:off x="3844864" y="1910647"/>
            <a:ext cx="2239391" cy="300082"/>
          </a:xfrm>
          <a:prstGeom prst="rect">
            <a:avLst/>
          </a:prstGeom>
          <a:noFill/>
        </p:spPr>
        <p:txBody>
          <a:bodyPr wrap="square" rtlCol="false">
            <a:spAutoFit/>
          </a:bodyPr>
          <a:lstStyle/>
          <a:p>
            <a:r>
              <a:rPr lang="cs-CZ" sz="1350" b="true" dirty="false" err="true"/>
              <a:t>Mezo</a:t>
            </a:r>
            <a:r>
              <a:rPr lang="cs-CZ" sz="1350" b="true" dirty="false"/>
              <a:t> kontext lokality/obce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B2165428-1227-4849-901F-E3B349609EC9}"/>
              </a:ext>
            </a:extLst>
          </p:cNvPr>
          <p:cNvSpPr txBox="true"/>
          <p:nvPr/>
        </p:nvSpPr>
        <p:spPr>
          <a:xfrm>
            <a:off x="4169302" y="2694491"/>
            <a:ext cx="1624614" cy="507831"/>
          </a:xfrm>
          <a:prstGeom prst="rect">
            <a:avLst/>
          </a:prstGeom>
          <a:noFill/>
        </p:spPr>
        <p:txBody>
          <a:bodyPr wrap="square" rtlCol="false">
            <a:spAutoFit/>
          </a:bodyPr>
          <a:lstStyle/>
          <a:p>
            <a:r>
              <a:rPr lang="cs-CZ" sz="1350" b="true" dirty="false"/>
              <a:t>Mikro kontext komunity/obyvatel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C89B6CE5-47A4-44B5-A667-7BCF549CC091}"/>
              </a:ext>
            </a:extLst>
          </p:cNvPr>
          <p:cNvSpPr txBox="true"/>
          <p:nvPr/>
        </p:nvSpPr>
        <p:spPr>
          <a:xfrm>
            <a:off x="4357270" y="5475283"/>
            <a:ext cx="870012" cy="415498"/>
          </a:xfrm>
          <a:prstGeom prst="rect">
            <a:avLst/>
          </a:prstGeom>
          <a:noFill/>
        </p:spPr>
        <p:txBody>
          <a:bodyPr wrap="square" rtlCol="false">
            <a:spAutoFit/>
          </a:bodyPr>
          <a:lstStyle/>
          <a:p>
            <a:r>
              <a:rPr lang="cs-CZ" sz="1050" i="true" dirty="false"/>
              <a:t>Postoj obce ke komunitě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0CBD03AD-6325-429C-AC41-32D375DDE9DD}"/>
              </a:ext>
            </a:extLst>
          </p:cNvPr>
          <p:cNvSpPr txBox="true"/>
          <p:nvPr/>
        </p:nvSpPr>
        <p:spPr>
          <a:xfrm>
            <a:off x="2160604" y="2794518"/>
            <a:ext cx="767915" cy="1061829"/>
          </a:xfrm>
          <a:prstGeom prst="rect">
            <a:avLst/>
          </a:prstGeom>
          <a:noFill/>
        </p:spPr>
        <p:txBody>
          <a:bodyPr wrap="square" rtlCol="false">
            <a:spAutoFit/>
          </a:bodyPr>
          <a:lstStyle/>
          <a:p>
            <a:r>
              <a:rPr lang="cs-CZ" sz="1050" i="true" dirty="false"/>
              <a:t>Aktéři působící v obci a regionu ovlivňující komunitu</a:t>
            </a: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2451522E-9329-4169-AB72-D8E2B940DF6B}"/>
              </a:ext>
            </a:extLst>
          </p:cNvPr>
          <p:cNvSpPr txBox="true"/>
          <p:nvPr/>
        </p:nvSpPr>
        <p:spPr>
          <a:xfrm rot="4995858">
            <a:off x="6162213" y="3186933"/>
            <a:ext cx="1917577" cy="253916"/>
          </a:xfrm>
          <a:prstGeom prst="rect">
            <a:avLst/>
          </a:prstGeom>
          <a:noFill/>
        </p:spPr>
        <p:txBody>
          <a:bodyPr wrap="square" rtlCol="false">
            <a:spAutoFit/>
          </a:bodyPr>
          <a:lstStyle/>
          <a:p>
            <a:r>
              <a:rPr lang="cs-CZ" sz="1050" i="true" dirty="false"/>
              <a:t>Strategické plány obce/regionu</a:t>
            </a: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E23F9D65-E4E2-404C-B3D4-E19D4B9A1A27}"/>
              </a:ext>
            </a:extLst>
          </p:cNvPr>
          <p:cNvSpPr txBox="true"/>
          <p:nvPr/>
        </p:nvSpPr>
        <p:spPr>
          <a:xfrm rot="20490569">
            <a:off x="3593882" y="3221251"/>
            <a:ext cx="831584" cy="415498"/>
          </a:xfrm>
          <a:prstGeom prst="rect">
            <a:avLst/>
          </a:prstGeom>
          <a:noFill/>
        </p:spPr>
        <p:txBody>
          <a:bodyPr wrap="square" rtlCol="false">
            <a:spAutoFit/>
          </a:bodyPr>
          <a:lstStyle/>
          <a:p>
            <a:r>
              <a:rPr lang="cs-CZ" sz="1050" i="true" dirty="false"/>
              <a:t>Počet členů v komunitě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2101C218-23AB-4096-8C00-EF0A97D311B5}"/>
              </a:ext>
            </a:extLst>
          </p:cNvPr>
          <p:cNvSpPr txBox="true"/>
          <p:nvPr/>
        </p:nvSpPr>
        <p:spPr>
          <a:xfrm rot="1320775">
            <a:off x="5082465" y="3431003"/>
            <a:ext cx="912181" cy="738664"/>
          </a:xfrm>
          <a:prstGeom prst="rect">
            <a:avLst/>
          </a:prstGeom>
          <a:noFill/>
        </p:spPr>
        <p:txBody>
          <a:bodyPr wrap="square" rtlCol="false">
            <a:spAutoFit/>
          </a:bodyPr>
          <a:lstStyle/>
          <a:p>
            <a:pPr algn="just"/>
            <a:r>
              <a:rPr lang="cs-CZ" sz="1050" i="true" dirty="false"/>
              <a:t>Demografická skladba z hlediska věku a etnicity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092AFEE0-2FF6-470F-8951-845F0F122AA7}"/>
              </a:ext>
            </a:extLst>
          </p:cNvPr>
          <p:cNvSpPr txBox="true"/>
          <p:nvPr/>
        </p:nvSpPr>
        <p:spPr>
          <a:xfrm>
            <a:off x="3936970" y="3658573"/>
            <a:ext cx="1106506" cy="577081"/>
          </a:xfrm>
          <a:prstGeom prst="rect">
            <a:avLst/>
          </a:prstGeom>
          <a:noFill/>
        </p:spPr>
        <p:txBody>
          <a:bodyPr wrap="square" rtlCol="false">
            <a:spAutoFit/>
          </a:bodyPr>
          <a:lstStyle/>
          <a:p>
            <a:r>
              <a:rPr lang="cs-CZ" sz="1050" i="true" dirty="false"/>
              <a:t>Mezilidské vztahy v komunitě</a:t>
            </a:r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27177BDC-C173-48E4-B09B-288FCDF16AD6}"/>
              </a:ext>
            </a:extLst>
          </p:cNvPr>
          <p:cNvSpPr txBox="true"/>
          <p:nvPr/>
        </p:nvSpPr>
        <p:spPr>
          <a:xfrm>
            <a:off x="4510904" y="4048508"/>
            <a:ext cx="819217" cy="577081"/>
          </a:xfrm>
          <a:prstGeom prst="rect">
            <a:avLst/>
          </a:prstGeom>
          <a:noFill/>
        </p:spPr>
        <p:txBody>
          <a:bodyPr wrap="square" rtlCol="false">
            <a:spAutoFit/>
          </a:bodyPr>
          <a:lstStyle/>
          <a:p>
            <a:r>
              <a:rPr lang="cs-CZ" sz="1050" i="true" dirty="false"/>
              <a:t>Nejčastější témata komunity</a:t>
            </a:r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F3069343-8716-4C0B-8C03-842053304FC8}"/>
              </a:ext>
            </a:extLst>
          </p:cNvPr>
          <p:cNvSpPr txBox="true"/>
          <p:nvPr/>
        </p:nvSpPr>
        <p:spPr>
          <a:xfrm>
            <a:off x="3216714" y="2187647"/>
            <a:ext cx="1285043" cy="461665"/>
          </a:xfrm>
          <a:prstGeom prst="rect">
            <a:avLst/>
          </a:prstGeom>
          <a:noFill/>
        </p:spPr>
        <p:txBody>
          <a:bodyPr wrap="square" rtlCol="false">
            <a:spAutoFit/>
          </a:bodyPr>
          <a:lstStyle/>
          <a:p>
            <a:r>
              <a:rPr lang="cs-CZ" sz="1050" i="true" dirty="false"/>
              <a:t>Charakteristika</a:t>
            </a:r>
            <a:r>
              <a:rPr lang="cs-CZ" sz="1350" i="true" dirty="false"/>
              <a:t> </a:t>
            </a:r>
            <a:r>
              <a:rPr lang="cs-CZ" sz="1050" i="true" dirty="false"/>
              <a:t>lokality/obce</a:t>
            </a:r>
            <a:endParaRPr lang="cs-CZ" sz="1350" i="true" dirty="false"/>
          </a:p>
        </p:txBody>
      </p: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43A90FB3-666F-4E20-8A8C-91FBF6847D1D}"/>
              </a:ext>
            </a:extLst>
          </p:cNvPr>
          <p:cNvSpPr txBox="true"/>
          <p:nvPr/>
        </p:nvSpPr>
        <p:spPr>
          <a:xfrm>
            <a:off x="6054082" y="2962116"/>
            <a:ext cx="828407" cy="1754326"/>
          </a:xfrm>
          <a:prstGeom prst="rect">
            <a:avLst/>
          </a:prstGeom>
          <a:noFill/>
        </p:spPr>
        <p:txBody>
          <a:bodyPr wrap="square" rtlCol="false">
            <a:spAutoFit/>
          </a:bodyPr>
          <a:lstStyle/>
          <a:p>
            <a:r>
              <a:rPr lang="cs-CZ" sz="1050" i="true" dirty="false"/>
              <a:t>Dostupnost občanské vybavenosti (osvětlení, chodníky, školy, úřady, obchody, pošta atd.)</a:t>
            </a:r>
          </a:p>
          <a:p>
            <a:endParaRPr lang="cs-CZ" sz="1350" dirty="false"/>
          </a:p>
        </p:txBody>
      </p:sp>
      <p:sp>
        <p:nvSpPr>
          <p:cNvPr id="17" name="TextovéPole 16">
            <a:extLst>
              <a:ext uri="{FF2B5EF4-FFF2-40B4-BE49-F238E27FC236}">
                <a16:creationId xmlns:a16="http://schemas.microsoft.com/office/drawing/2014/main" id="{AAF64C6A-63BC-4774-BC66-775186380B81}"/>
              </a:ext>
            </a:extLst>
          </p:cNvPr>
          <p:cNvSpPr txBox="true"/>
          <p:nvPr/>
        </p:nvSpPr>
        <p:spPr>
          <a:xfrm>
            <a:off x="3735259" y="4718499"/>
            <a:ext cx="1229300" cy="415498"/>
          </a:xfrm>
          <a:prstGeom prst="rect">
            <a:avLst/>
          </a:prstGeom>
          <a:noFill/>
        </p:spPr>
        <p:txBody>
          <a:bodyPr wrap="square" rtlCol="false">
            <a:spAutoFit/>
          </a:bodyPr>
          <a:lstStyle/>
          <a:p>
            <a:r>
              <a:rPr lang="cs-CZ" sz="1050" i="true" dirty="false"/>
              <a:t>Interpretace vývoje lokality/komunity</a:t>
            </a:r>
          </a:p>
        </p:txBody>
      </p:sp>
      <p:sp>
        <p:nvSpPr>
          <p:cNvPr id="18" name="TextovéPole 17">
            <a:extLst>
              <a:ext uri="{FF2B5EF4-FFF2-40B4-BE49-F238E27FC236}">
                <a16:creationId xmlns:a16="http://schemas.microsoft.com/office/drawing/2014/main" id="{4DBB55FE-922A-4E74-BF9F-7CB5747FF7D4}"/>
              </a:ext>
            </a:extLst>
          </p:cNvPr>
          <p:cNvSpPr txBox="true"/>
          <p:nvPr/>
        </p:nvSpPr>
        <p:spPr>
          <a:xfrm>
            <a:off x="3092995" y="4190452"/>
            <a:ext cx="739977" cy="577081"/>
          </a:xfrm>
          <a:prstGeom prst="rect">
            <a:avLst/>
          </a:prstGeom>
          <a:noFill/>
        </p:spPr>
        <p:txBody>
          <a:bodyPr wrap="square" rtlCol="false">
            <a:spAutoFit/>
          </a:bodyPr>
          <a:lstStyle/>
          <a:p>
            <a:r>
              <a:rPr lang="cs-CZ" sz="1050" i="true" dirty="false"/>
              <a:t>Dopravní obslužnost</a:t>
            </a:r>
          </a:p>
        </p:txBody>
      </p:sp>
      <p:sp>
        <p:nvSpPr>
          <p:cNvPr id="19" name="TextovéPole 18">
            <a:extLst>
              <a:ext uri="{FF2B5EF4-FFF2-40B4-BE49-F238E27FC236}">
                <a16:creationId xmlns:a16="http://schemas.microsoft.com/office/drawing/2014/main" id="{CEEDA44B-D471-4F1E-8365-42CE4F177C58}"/>
              </a:ext>
            </a:extLst>
          </p:cNvPr>
          <p:cNvSpPr txBox="true"/>
          <p:nvPr/>
        </p:nvSpPr>
        <p:spPr>
          <a:xfrm>
            <a:off x="5579209" y="2187646"/>
            <a:ext cx="586333" cy="415498"/>
          </a:xfrm>
          <a:prstGeom prst="rect">
            <a:avLst/>
          </a:prstGeom>
          <a:noFill/>
        </p:spPr>
        <p:txBody>
          <a:bodyPr wrap="square" rtlCol="false">
            <a:spAutoFit/>
          </a:bodyPr>
          <a:lstStyle/>
          <a:p>
            <a:r>
              <a:rPr lang="cs-CZ" sz="1050" i="true" dirty="false"/>
              <a:t>Bytový fond </a:t>
            </a:r>
          </a:p>
        </p:txBody>
      </p:sp>
      <p:sp>
        <p:nvSpPr>
          <p:cNvPr id="20" name="TextovéPole 19">
            <a:extLst>
              <a:ext uri="{FF2B5EF4-FFF2-40B4-BE49-F238E27FC236}">
                <a16:creationId xmlns:a16="http://schemas.microsoft.com/office/drawing/2014/main" id="{C6FE89F8-A491-4709-AAD5-1541F1D999DD}"/>
              </a:ext>
            </a:extLst>
          </p:cNvPr>
          <p:cNvSpPr txBox="true"/>
          <p:nvPr/>
        </p:nvSpPr>
        <p:spPr>
          <a:xfrm>
            <a:off x="2841614" y="2996534"/>
            <a:ext cx="718112" cy="900246"/>
          </a:xfrm>
          <a:prstGeom prst="rect">
            <a:avLst/>
          </a:prstGeom>
          <a:noFill/>
        </p:spPr>
        <p:txBody>
          <a:bodyPr wrap="square" rtlCol="false">
            <a:spAutoFit/>
          </a:bodyPr>
          <a:lstStyle/>
          <a:p>
            <a:r>
              <a:rPr lang="cs-CZ" sz="1050" i="true" dirty="false"/>
              <a:t>Struktura obyvatel sousedství komunity</a:t>
            </a:r>
          </a:p>
        </p:txBody>
      </p:sp>
      <p:sp>
        <p:nvSpPr>
          <p:cNvPr id="21" name="TextovéPole 20">
            <a:extLst>
              <a:ext uri="{FF2B5EF4-FFF2-40B4-BE49-F238E27FC236}">
                <a16:creationId xmlns:a16="http://schemas.microsoft.com/office/drawing/2014/main" id="{EC6C3DC8-6516-43BE-A977-26DF52B2F240}"/>
              </a:ext>
            </a:extLst>
          </p:cNvPr>
          <p:cNvSpPr txBox="true"/>
          <p:nvPr/>
        </p:nvSpPr>
        <p:spPr>
          <a:xfrm>
            <a:off x="5263954" y="4572208"/>
            <a:ext cx="1125263" cy="577081"/>
          </a:xfrm>
          <a:prstGeom prst="rect">
            <a:avLst/>
          </a:prstGeom>
          <a:noFill/>
        </p:spPr>
        <p:txBody>
          <a:bodyPr wrap="square" rtlCol="false">
            <a:spAutoFit/>
          </a:bodyPr>
          <a:lstStyle/>
          <a:p>
            <a:r>
              <a:rPr lang="cs-CZ" sz="1050" i="true" dirty="false"/>
              <a:t>Vnímaní komunity/lokality</a:t>
            </a:r>
          </a:p>
        </p:txBody>
      </p:sp>
      <p:sp>
        <p:nvSpPr>
          <p:cNvPr id="22" name="TextovéPole 21">
            <a:extLst>
              <a:ext uri="{FF2B5EF4-FFF2-40B4-BE49-F238E27FC236}">
                <a16:creationId xmlns:a16="http://schemas.microsoft.com/office/drawing/2014/main" id="{837CA287-CBE3-4CEB-B6F8-1B1E800DEFA8}"/>
              </a:ext>
            </a:extLst>
          </p:cNvPr>
          <p:cNvSpPr txBox="true"/>
          <p:nvPr/>
        </p:nvSpPr>
        <p:spPr>
          <a:xfrm rot="2195334">
            <a:off x="2558411" y="4644238"/>
            <a:ext cx="1109412" cy="415498"/>
          </a:xfrm>
          <a:prstGeom prst="rect">
            <a:avLst/>
          </a:prstGeom>
          <a:noFill/>
        </p:spPr>
        <p:txBody>
          <a:bodyPr wrap="square" rtlCol="false">
            <a:spAutoFit/>
          </a:bodyPr>
          <a:lstStyle/>
          <a:p>
            <a:r>
              <a:rPr lang="cs-CZ" sz="1050" i="true" dirty="false"/>
              <a:t>Struktura obce/regionu</a:t>
            </a:r>
          </a:p>
        </p:txBody>
      </p:sp>
      <p:sp>
        <p:nvSpPr>
          <p:cNvPr id="23" name="Obdélník 22">
            <a:extLst>
              <a:ext uri="{FF2B5EF4-FFF2-40B4-BE49-F238E27FC236}">
                <a16:creationId xmlns:a16="http://schemas.microsoft.com/office/drawing/2014/main" id="{0E2B2A32-183F-4350-9058-CE7BABE13C4F}"/>
              </a:ext>
            </a:extLst>
          </p:cNvPr>
          <p:cNvSpPr/>
          <p:nvPr/>
        </p:nvSpPr>
        <p:spPr>
          <a:xfrm>
            <a:off x="1926681" y="341296"/>
            <a:ext cx="39503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cs-CZ" sz="2400" dirty="false"/>
              <a:t>Mapování kontextu komunity</a:t>
            </a:r>
            <a:r>
              <a:rPr lang="cs-CZ" dirty="false"/>
              <a:t>. </a:t>
            </a:r>
          </a:p>
        </p:txBody>
      </p:sp>
    </p:spTree>
    <p:extLst>
      <p:ext uri="{BB962C8B-B14F-4D97-AF65-F5344CB8AC3E}">
        <p14:creationId xmlns:p14="http://schemas.microsoft.com/office/powerpoint/2010/main" val="140203245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1C46A2F-AAA0-457F-A7EB-116D5F349E3D}"/>
              </a:ext>
            </a:extLst>
          </p:cNvPr>
          <p:cNvSpPr>
            <a:spLocks noGrp="true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false"/>
              <a:t>Vznik a výběr témat pro komunitní práci 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3FBD184-B065-41F1-A69A-EAD6CA18F3D7}"/>
              </a:ext>
            </a:extLst>
          </p:cNvPr>
          <p:cNvSpPr>
            <a:spLocks noGrp="true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 fontAlgn="base">
              <a:buNone/>
            </a:pPr>
            <a:r>
              <a:rPr lang="cs-CZ" b="true" dirty="false" err="true"/>
              <a:t>Kahnova</a:t>
            </a:r>
            <a:r>
              <a:rPr lang="cs-CZ" b="true" dirty="false"/>
              <a:t> kritéria:</a:t>
            </a:r>
          </a:p>
          <a:p>
            <a:pPr fontAlgn="base"/>
            <a:r>
              <a:rPr lang="cs-CZ" dirty="false"/>
              <a:t>vysoká pravděpodobnost dosažení úspěchu (především v počátcích spolupráce s komunitou),  </a:t>
            </a:r>
          </a:p>
          <a:p>
            <a:pPr fontAlgn="base"/>
            <a:r>
              <a:rPr lang="cs-CZ" dirty="false"/>
              <a:t>práce na tématu umožňuje komunitní spolupráci,  </a:t>
            </a:r>
          </a:p>
          <a:p>
            <a:pPr fontAlgn="base"/>
            <a:r>
              <a:rPr lang="cs-CZ" dirty="false"/>
              <a:t>téma členy komunity sjednocuje,  </a:t>
            </a:r>
          </a:p>
          <a:p>
            <a:pPr fontAlgn="base"/>
            <a:r>
              <a:rPr lang="cs-CZ" dirty="false"/>
              <a:t>téma je vnímáno členy komunity jako problém, který vyžaduje řešení,  </a:t>
            </a:r>
          </a:p>
          <a:p>
            <a:pPr fontAlgn="base"/>
            <a:r>
              <a:rPr lang="cs-CZ" dirty="false"/>
              <a:t>téma se týká významné části komunity,  </a:t>
            </a:r>
          </a:p>
          <a:p>
            <a:pPr fontAlgn="base"/>
            <a:r>
              <a:rPr lang="cs-CZ" dirty="false"/>
              <a:t>téma umožňuje organizování aktivit na komunitní úrovni,  </a:t>
            </a:r>
          </a:p>
          <a:p>
            <a:pPr fontAlgn="base"/>
            <a:r>
              <a:rPr lang="cs-CZ" dirty="false"/>
              <a:t>téma se týká záležitostí, o kterých jsou lidé ochotni mluvit veřejně,  </a:t>
            </a:r>
          </a:p>
          <a:p>
            <a:pPr fontAlgn="base"/>
            <a:r>
              <a:rPr lang="cs-CZ" dirty="false"/>
              <a:t>lidé mají motivaci se na řešení tématu podílet,  </a:t>
            </a:r>
          </a:p>
          <a:p>
            <a:pPr fontAlgn="base"/>
            <a:r>
              <a:rPr lang="cs-CZ" dirty="false"/>
              <a:t>problém je možné členům komunity a veřejnosti snadno vysvětlit.  </a:t>
            </a:r>
          </a:p>
          <a:p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181832947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02C62D4-A687-4F79-9D0D-D47D0673697C}"/>
              </a:ext>
            </a:extLst>
          </p:cNvPr>
          <p:cNvSpPr>
            <a:spLocks noGrp="true"/>
          </p:cNvSpPr>
          <p:nvPr>
            <p:ph type="title"/>
          </p:nvPr>
        </p:nvSpPr>
        <p:spPr>
          <a:xfrm>
            <a:off x="1763688" y="188640"/>
            <a:ext cx="7067128" cy="1008112"/>
          </a:xfrm>
        </p:spPr>
        <p:txBody>
          <a:bodyPr/>
          <a:lstStyle/>
          <a:p>
            <a:r>
              <a:rPr lang="cs-CZ" dirty="false"/>
              <a:t>Participace 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6F00C899-C22C-45B8-9099-5CF4EFFCEC7B}"/>
              </a:ext>
            </a:extLst>
          </p:cNvPr>
          <p:cNvPicPr>
            <a:picLocks noGrp="true" noChangeAspect="true" noChangeArrowheads="true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811" y="1600200"/>
            <a:ext cx="7460377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323404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4797642-0632-4025-857E-B6DDF023391C}"/>
              </a:ext>
            </a:extLst>
          </p:cNvPr>
          <p:cNvSpPr>
            <a:spLocks noGrp="true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3600" dirty="false"/>
              <a:t>Podpora zmocnění – organizační kapacita, rozvoj lidí, sociální síť </a:t>
            </a:r>
          </a:p>
        </p:txBody>
      </p:sp>
      <p:graphicFrame>
        <p:nvGraphicFramePr>
          <p:cNvPr id="5" name="Zástupný obsah 4">
            <a:extLst>
              <a:ext uri="{FF2B5EF4-FFF2-40B4-BE49-F238E27FC236}">
                <a16:creationId xmlns:a16="http://schemas.microsoft.com/office/drawing/2014/main" id="{CB31E16E-D516-43C2-BBC4-881BEA7EA9C2}"/>
              </a:ext>
            </a:extLst>
          </p:cNvPr>
          <p:cNvGraphicFramePr>
            <a:graphicFrameLocks noGrp="true"/>
          </p:cNvGraphicFramePr>
          <p:nvPr>
            <p:ph idx="1"/>
          </p:nvPr>
        </p:nvGraphicFramePr>
        <p:xfrm>
          <a:off x="467544" y="1700808"/>
          <a:ext cx="7931224" cy="4392491"/>
        </p:xfrm>
        <a:graphic>
          <a:graphicData uri="http://schemas.openxmlformats.org/drawingml/2006/table">
            <a:tbl>
              <a:tblPr/>
              <a:tblGrid>
                <a:gridCol w="3965612">
                  <a:extLst>
                    <a:ext uri="{9D8B030D-6E8A-4147-A177-3AD203B41FA5}">
                      <a16:colId xmlns:a16="http://schemas.microsoft.com/office/drawing/2014/main" val="1041069239"/>
                    </a:ext>
                  </a:extLst>
                </a:gridCol>
                <a:gridCol w="3965612">
                  <a:extLst>
                    <a:ext uri="{9D8B030D-6E8A-4147-A177-3AD203B41FA5}">
                      <a16:colId xmlns:a16="http://schemas.microsoft.com/office/drawing/2014/main" val="3342124426"/>
                    </a:ext>
                  </a:extLst>
                </a:gridCol>
              </a:tblGrid>
              <a:tr h="413411">
                <a:tc>
                  <a:txBody>
                    <a:bodyPr/>
                    <a:lstStyle/>
                    <a:p>
                      <a:pPr algn="just" rtl="false" fontAlgn="base"/>
                      <a:r>
                        <a:rPr lang="cs-CZ" sz="1800" b="true" i="false">
                          <a:effectLst/>
                          <a:latin typeface="Arial" panose="020B0604020202020204" pitchFamily="34" charset="0"/>
                        </a:rPr>
                        <a:t>INDIKÁTOR</a:t>
                      </a:r>
                      <a:r>
                        <a:rPr lang="cs-CZ" sz="1800" b="false" i="false"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cs-CZ" sz="4000" b="false" i="false"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false" fontAlgn="base"/>
                      <a:r>
                        <a:rPr lang="cs-CZ" sz="1800" b="true" i="false" dirty="false">
                          <a:effectLst/>
                          <a:latin typeface="Arial" panose="020B0604020202020204" pitchFamily="34" charset="0"/>
                        </a:rPr>
                        <a:t>DOMÉNA</a:t>
                      </a:r>
                      <a:r>
                        <a:rPr lang="cs-CZ" sz="1800" b="false" i="false" dirty="false"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cs-CZ" sz="4000" b="false" i="false" dirty="false"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8C8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8C8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8C8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31988961"/>
                  </a:ext>
                </a:extLst>
              </a:tr>
              <a:tr h="413411">
                <a:tc rowSpan="3">
                  <a:txBody>
                    <a:bodyPr/>
                    <a:lstStyle/>
                    <a:p>
                      <a:pPr algn="just" rtl="false" fontAlgn="base"/>
                      <a:r>
                        <a:rPr lang="cs-CZ" sz="1800" b="false" i="false" dirty="false">
                          <a:effectLst/>
                          <a:latin typeface="Arial" panose="020B0604020202020204" pitchFamily="34" charset="0"/>
                        </a:rPr>
                        <a:t>Organizační kapacita </a:t>
                      </a:r>
                      <a:endParaRPr lang="cs-CZ" sz="4000" b="false" i="false" dirty="false"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70C9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0C9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0C9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false" fontAlgn="base"/>
                      <a:r>
                        <a:rPr lang="cs-CZ" sz="1800" b="false" i="false">
                          <a:effectLst/>
                          <a:latin typeface="Arial" panose="020B0604020202020204" pitchFamily="34" charset="0"/>
                        </a:rPr>
                        <a:t>míra organizovanosti </a:t>
                      </a:r>
                      <a:endParaRPr lang="cs-CZ" sz="4000" b="false" i="false"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70C9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0C9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8C8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0C9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96141153"/>
                  </a:ext>
                </a:extLst>
              </a:tr>
              <a:tr h="413411">
                <a:tc vMerge="true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rtl="false" fontAlgn="base"/>
                      <a:r>
                        <a:rPr lang="cs-CZ" sz="1800" b="false" i="false" dirty="false">
                          <a:effectLst/>
                          <a:latin typeface="Arial" panose="020B0604020202020204" pitchFamily="34" charset="0"/>
                        </a:rPr>
                        <a:t>skupinové chování </a:t>
                      </a:r>
                      <a:endParaRPr lang="cs-CZ" sz="4000" b="false" i="false" dirty="false"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70C9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8CB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0C9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8CB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83758144"/>
                  </a:ext>
                </a:extLst>
              </a:tr>
              <a:tr h="413411">
                <a:tc vMerge="true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rtl="false" fontAlgn="base"/>
                      <a:r>
                        <a:rPr lang="cs-CZ" sz="1800" b="false" i="false" dirty="false">
                          <a:effectLst/>
                          <a:latin typeface="Arial" panose="020B0604020202020204" pitchFamily="34" charset="0"/>
                        </a:rPr>
                        <a:t>soběstačnost a udržitelnost skupiny </a:t>
                      </a:r>
                      <a:endParaRPr lang="cs-CZ" sz="4000" b="false" i="false" dirty="false"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70C9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C8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8CB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C8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49324100"/>
                  </a:ext>
                </a:extLst>
              </a:tr>
              <a:tr h="413411">
                <a:tc rowSpan="3">
                  <a:txBody>
                    <a:bodyPr/>
                    <a:lstStyle/>
                    <a:p>
                      <a:pPr algn="just" rtl="false" fontAlgn="base"/>
                      <a:r>
                        <a:rPr lang="cs-CZ" sz="1800" b="false" i="false" dirty="false">
                          <a:effectLst/>
                          <a:latin typeface="Arial" panose="020B0604020202020204" pitchFamily="34" charset="0"/>
                        </a:rPr>
                        <a:t>Rozvoj lidí </a:t>
                      </a:r>
                      <a:endParaRPr lang="cs-CZ" sz="4000" b="false" i="false" dirty="false"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80C8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C8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0C9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C8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false" fontAlgn="base"/>
                      <a:r>
                        <a:rPr lang="cs-CZ" sz="1800" b="false" i="false">
                          <a:effectLst/>
                          <a:latin typeface="Arial" panose="020B0604020202020204" pitchFamily="34" charset="0"/>
                        </a:rPr>
                        <a:t>kvalita lídrů </a:t>
                      </a:r>
                      <a:endParaRPr lang="cs-CZ" sz="4000" b="false" i="false"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80C8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0C9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C8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0C9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88994395"/>
                  </a:ext>
                </a:extLst>
              </a:tr>
              <a:tr h="413411">
                <a:tc vMerge="true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rtl="false" fontAlgn="base"/>
                      <a:r>
                        <a:rPr lang="cs-CZ" sz="1800" b="false" i="false">
                          <a:effectLst/>
                          <a:latin typeface="Arial" panose="020B0604020202020204" pitchFamily="34" charset="0"/>
                        </a:rPr>
                        <a:t>rozvoj lidských zdrojů </a:t>
                      </a:r>
                      <a:endParaRPr lang="cs-CZ" sz="4000" b="false" i="false"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80C8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0C9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0C9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0C9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98850694"/>
                  </a:ext>
                </a:extLst>
              </a:tr>
              <a:tr h="671792">
                <a:tc vMerge="true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rtl="false" fontAlgn="base"/>
                      <a:r>
                        <a:rPr lang="pl-PL" sz="1800" b="false" i="false">
                          <a:effectLst/>
                          <a:latin typeface="Arial" panose="020B0604020202020204" pitchFamily="34" charset="0"/>
                        </a:rPr>
                        <a:t>schopnost komunitně pracovat na tématu </a:t>
                      </a:r>
                      <a:endParaRPr lang="pl-PL" sz="4000" b="false" i="false"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80C8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C8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0C9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C8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32176547"/>
                  </a:ext>
                </a:extLst>
              </a:tr>
              <a:tr h="413411">
                <a:tc rowSpan="3">
                  <a:txBody>
                    <a:bodyPr/>
                    <a:lstStyle/>
                    <a:p>
                      <a:pPr algn="just" rtl="false" fontAlgn="base"/>
                      <a:r>
                        <a:rPr lang="cs-CZ" sz="1800" b="false" i="false" dirty="false">
                          <a:effectLst/>
                          <a:latin typeface="Arial" panose="020B0604020202020204" pitchFamily="34" charset="0"/>
                        </a:rPr>
                        <a:t>Sociální síť </a:t>
                      </a:r>
                      <a:endParaRPr lang="cs-CZ" sz="4000" b="false" i="false" dirty="false"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70C9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0C9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C8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0C9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false" fontAlgn="base"/>
                      <a:r>
                        <a:rPr lang="cs-CZ" sz="1800" b="false" i="false">
                          <a:effectLst/>
                          <a:latin typeface="Arial" panose="020B0604020202020204" pitchFamily="34" charset="0"/>
                        </a:rPr>
                        <a:t>charakteristika sociální sítě </a:t>
                      </a:r>
                      <a:endParaRPr lang="cs-CZ" sz="4000" b="false" i="false"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70C9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C8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C8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C8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28662933"/>
                  </a:ext>
                </a:extLst>
              </a:tr>
              <a:tr h="413411">
                <a:tc vMerge="true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rtl="false" fontAlgn="base"/>
                      <a:r>
                        <a:rPr lang="cs-CZ" sz="1800" b="false" i="false">
                          <a:effectLst/>
                          <a:latin typeface="Arial" panose="020B0604020202020204" pitchFamily="34" charset="0"/>
                        </a:rPr>
                        <a:t>efektivnost sítě </a:t>
                      </a:r>
                      <a:endParaRPr lang="cs-CZ" sz="4000" b="false" i="false"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70C9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0C9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C8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0C9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41223689"/>
                  </a:ext>
                </a:extLst>
              </a:tr>
              <a:tr h="413411">
                <a:tc vMerge="true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rtl="false" fontAlgn="base"/>
                      <a:r>
                        <a:rPr lang="cs-CZ" sz="1800" b="false" i="false" dirty="false">
                          <a:effectLst/>
                          <a:latin typeface="Arial" panose="020B0604020202020204" pitchFamily="34" charset="0"/>
                        </a:rPr>
                        <a:t>udržitelnost a stabilita sítě </a:t>
                      </a:r>
                      <a:endParaRPr lang="cs-CZ" sz="4000" b="false" i="false" dirty="false"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70C9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0C9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0C9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0C9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10902637"/>
                  </a:ext>
                </a:extLst>
              </a:tr>
            </a:tbl>
          </a:graphicData>
        </a:graphic>
      </p:graphicFrame>
      <p:sp>
        <p:nvSpPr>
          <p:cNvPr id="4" name="AutoShape 2">
            <a:extLst>
              <a:ext uri="{FF2B5EF4-FFF2-40B4-BE49-F238E27FC236}">
                <a16:creationId xmlns:a16="http://schemas.microsoft.com/office/drawing/2014/main" id="{46E9F7B5-252B-4F4A-9E2C-D58740EB8C66}"/>
              </a:ext>
            </a:extLst>
          </p:cNvPr>
          <p:cNvSpPr>
            <a:spLocks noChangeAspect="true" noChangeArrowheads="true"/>
          </p:cNvSpPr>
          <p:nvPr/>
        </p:nvSpPr>
        <p:spPr bwMode="auto">
          <a:xfrm>
            <a:off x="899592" y="-243408"/>
            <a:ext cx="3824808" cy="3824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false" compatLnSpc="true">
            <a:prstTxWarp prst="textNoShape">
              <a:avLst/>
            </a:prstTxWarp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1215458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935A3A4-5277-4E7E-9DC1-C0C646C246FC}"/>
              </a:ext>
            </a:extLst>
          </p:cNvPr>
          <p:cNvSpPr>
            <a:spLocks noGrp="true"/>
          </p:cNvSpPr>
          <p:nvPr>
            <p:ph type="title"/>
          </p:nvPr>
        </p:nvSpPr>
        <p:spPr>
          <a:xfrm>
            <a:off x="1639065" y="731836"/>
            <a:ext cx="7067128" cy="1008112"/>
          </a:xfrm>
        </p:spPr>
        <p:txBody>
          <a:bodyPr>
            <a:normAutofit fontScale="90000"/>
          </a:bodyPr>
          <a:lstStyle/>
          <a:p>
            <a:pPr algn="ctr"/>
            <a:r>
              <a:rPr lang="cs-CZ" b="true" dirty="false"/>
              <a:t>Indikátory komunitní práce EVKA:</a:t>
            </a:r>
            <a:br>
              <a:rPr lang="cs-CZ" b="true" dirty="false"/>
            </a:br>
            <a:endParaRPr lang="cs-CZ" dirty="false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CC95349-1815-468D-8060-D6DBA4C4540A}"/>
              </a:ext>
            </a:extLst>
          </p:cNvPr>
          <p:cNvSpPr>
            <a:spLocks noGrp="true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1"/>
            <a:r>
              <a:rPr lang="cs-CZ" dirty="false"/>
              <a:t>kontext komunity, </a:t>
            </a:r>
          </a:p>
          <a:p>
            <a:pPr lvl="1"/>
            <a:r>
              <a:rPr lang="cs-CZ" dirty="false"/>
              <a:t>podmínky realizace komunitní práce, </a:t>
            </a:r>
          </a:p>
          <a:p>
            <a:pPr lvl="1"/>
            <a:r>
              <a:rPr lang="cs-CZ" dirty="false"/>
              <a:t>soulad zvoleného tématu pro mobilizační cyklus s kritérii </a:t>
            </a:r>
            <a:r>
              <a:rPr lang="cs-CZ" dirty="false" err="true"/>
              <a:t>Kahna</a:t>
            </a:r>
            <a:r>
              <a:rPr lang="cs-CZ" dirty="false"/>
              <a:t>, </a:t>
            </a:r>
          </a:p>
          <a:p>
            <a:pPr lvl="1"/>
            <a:r>
              <a:rPr lang="cs-CZ" dirty="false"/>
              <a:t>míra participace členů komunity při definování a volbě tématu a při plánování a realizaci kroků vedoucích k dosažení výsledku, </a:t>
            </a:r>
          </a:p>
          <a:p>
            <a:pPr lvl="1"/>
            <a:r>
              <a:rPr lang="cs-CZ" dirty="false"/>
              <a:t>organizační kapacita, </a:t>
            </a:r>
          </a:p>
          <a:p>
            <a:pPr lvl="1"/>
            <a:r>
              <a:rPr lang="cs-CZ" dirty="false"/>
              <a:t>rozvoj lidí </a:t>
            </a:r>
          </a:p>
          <a:p>
            <a:pPr lvl="1"/>
            <a:r>
              <a:rPr lang="cs-CZ" dirty="false"/>
              <a:t>sociální síť</a:t>
            </a:r>
          </a:p>
          <a:p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263001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E936E67-AA3B-4634-BE4E-8F70664CACEF}"/>
              </a:ext>
            </a:extLst>
          </p:cNvPr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dirty="false"/>
              <a:t>Co je to evidence a k čemu nám slouží?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E34D4D4-8EB9-4114-8C8E-EC6A4D085410}"/>
              </a:ext>
            </a:extLst>
          </p:cNvPr>
          <p:cNvSpPr>
            <a:spLocks noGrp="true"/>
          </p:cNvSpPr>
          <p:nvPr>
            <p:ph idx="1"/>
          </p:nvPr>
        </p:nvSpPr>
        <p:spPr>
          <a:xfrm>
            <a:off x="482205" y="1815998"/>
            <a:ext cx="8240463" cy="3226004"/>
          </a:xfrm>
        </p:spPr>
        <p:txBody>
          <a:bodyPr/>
          <a:lstStyle/>
          <a:p>
            <a:r>
              <a:rPr lang="cs-CZ" sz="2400" b="true" dirty="false"/>
              <a:t>Jedná se o pravidelné a systematické vedení záznamů souvisejících </a:t>
            </a:r>
            <a:br>
              <a:rPr lang="cs-CZ" sz="2400" b="true" dirty="false"/>
            </a:br>
            <a:r>
              <a:rPr lang="cs-CZ" sz="2400" b="true" dirty="false"/>
              <a:t>s realizací komunitní práce.</a:t>
            </a:r>
          </a:p>
          <a:p>
            <a:r>
              <a:rPr lang="cs-CZ" sz="2400" dirty="false"/>
              <a:t>Pomáhá při </a:t>
            </a:r>
            <a:r>
              <a:rPr lang="cs-CZ" sz="2400" b="true" i="true" dirty="false"/>
              <a:t>vyhodnocování komunitní práce </a:t>
            </a:r>
            <a:r>
              <a:rPr lang="cs-CZ" sz="2400" dirty="false"/>
              <a:t>(sledování pokroků, hodnocení úspěšnosti komunitních projektů, identifikace silných a slabých stránek…) </a:t>
            </a:r>
            <a:br>
              <a:rPr lang="cs-CZ" sz="2400" dirty="false"/>
            </a:br>
            <a:r>
              <a:rPr lang="cs-CZ" sz="2400" dirty="false"/>
              <a:t>a </a:t>
            </a:r>
            <a:r>
              <a:rPr lang="cs-CZ" sz="2400" i="true" dirty="false"/>
              <a:t>plánování dalších postupů</a:t>
            </a:r>
            <a:r>
              <a:rPr lang="cs-CZ" sz="2400" dirty="false"/>
              <a:t>.</a:t>
            </a:r>
          </a:p>
          <a:p>
            <a:r>
              <a:rPr lang="cs-CZ" sz="2400" dirty="false"/>
              <a:t>Může sloužit </a:t>
            </a:r>
            <a:r>
              <a:rPr lang="cs-CZ" sz="2400" b="true" dirty="false"/>
              <a:t>k </a:t>
            </a:r>
            <a:r>
              <a:rPr lang="cs-CZ" sz="2400" b="true" i="true" dirty="false"/>
              <a:t>legitimizaci komunitní práce </a:t>
            </a:r>
            <a:r>
              <a:rPr lang="cs-CZ" sz="2400" dirty="false"/>
              <a:t>(např. při podávání žádostí o dotace, vyjednávání u zastupitelů obce…).</a:t>
            </a:r>
          </a:p>
          <a:p>
            <a:r>
              <a:rPr lang="cs-CZ" sz="2400" b="true" i="true" dirty="false"/>
              <a:t>Zpřehledňuje činnost </a:t>
            </a:r>
            <a:r>
              <a:rPr lang="cs-CZ" sz="2400" b="true" dirty="false"/>
              <a:t>komunitních pracovníků.</a:t>
            </a:r>
          </a:p>
        </p:txBody>
      </p:sp>
    </p:spTree>
    <p:extLst>
      <p:ext uri="{BB962C8B-B14F-4D97-AF65-F5344CB8AC3E}">
        <p14:creationId xmlns:p14="http://schemas.microsoft.com/office/powerpoint/2010/main" val="378113722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B81C536-0939-4785-B567-B5D8B4249D4A}"/>
              </a:ext>
            </a:extLst>
          </p:cNvPr>
          <p:cNvSpPr>
            <a:spLocks noGrp="true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false"/>
              <a:t>Dvě úrovně v rámci software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B996360-C9B4-41DE-9E86-DF13BE106A93}"/>
              </a:ext>
            </a:extLst>
          </p:cNvPr>
          <p:cNvSpPr>
            <a:spLocks noGrp="true"/>
          </p:cNvSpPr>
          <p:nvPr>
            <p:ph idx="1"/>
          </p:nvPr>
        </p:nvSpPr>
        <p:spPr/>
        <p:txBody>
          <a:bodyPr/>
          <a:lstStyle/>
          <a:p>
            <a:r>
              <a:rPr lang="cs-CZ" dirty="false"/>
              <a:t>Komunita celá</a:t>
            </a:r>
          </a:p>
          <a:p>
            <a:pPr lvl="1"/>
            <a:r>
              <a:rPr lang="cs-CZ" dirty="false"/>
              <a:t>Komunitu definujeme jako obyvatelé/občany na které zaměřuje pozornost komunitní pracovník</a:t>
            </a:r>
          </a:p>
          <a:p>
            <a:pPr lvl="1"/>
            <a:r>
              <a:rPr lang="cs-CZ" dirty="false"/>
              <a:t>Měřím: kontext komunity, podmínky realizace, indikátory pro celou komunitu</a:t>
            </a:r>
          </a:p>
          <a:p>
            <a:r>
              <a:rPr lang="cs-CZ" dirty="false"/>
              <a:t>Témata</a:t>
            </a:r>
          </a:p>
          <a:p>
            <a:pPr lvl="1"/>
            <a:r>
              <a:rPr lang="cs-CZ" dirty="false"/>
              <a:t>Participace, výběr tématu (kritéria </a:t>
            </a:r>
            <a:r>
              <a:rPr lang="cs-CZ" dirty="false" err="true"/>
              <a:t>Kahn</a:t>
            </a:r>
            <a:r>
              <a:rPr lang="cs-CZ" dirty="false"/>
              <a:t>), indikátory tématu</a:t>
            </a:r>
          </a:p>
        </p:txBody>
      </p:sp>
    </p:spTree>
    <p:extLst>
      <p:ext uri="{BB962C8B-B14F-4D97-AF65-F5344CB8AC3E}">
        <p14:creationId xmlns:p14="http://schemas.microsoft.com/office/powerpoint/2010/main" val="283488533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0AF4AC2-F6DE-4BAB-83F8-9C7FA409D469}"/>
              </a:ext>
            </a:extLst>
          </p:cNvPr>
          <p:cNvSpPr>
            <a:spLocks noGrp="true"/>
          </p:cNvSpPr>
          <p:nvPr>
            <p:ph idx="1"/>
          </p:nvPr>
        </p:nvSpPr>
        <p:spPr>
          <a:xfrm>
            <a:off x="4932363" y="692150"/>
            <a:ext cx="3754437" cy="5434013"/>
          </a:xfrm>
        </p:spPr>
        <p:txBody>
          <a:bodyPr rtlCol="false">
            <a:normAutofit/>
          </a:bodyPr>
          <a:lstStyle/>
          <a:p>
            <a:pPr eaLnBrk="true" fontAlgn="auto" hangingPunct="true">
              <a:spcAft>
                <a:spcPts val="0"/>
              </a:spcAft>
              <a:defRPr/>
            </a:pPr>
            <a:endParaRPr lang="cs-CZ" dirty="false"/>
          </a:p>
          <a:p>
            <a:pPr marL="0" indent="0" eaLnBrk="true" fontAlgn="auto" hangingPunct="true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cs-CZ" sz="4800" dirty="false">
                <a:solidFill>
                  <a:srgbClr val="FBBA00"/>
                </a:solidFill>
              </a:rPr>
              <a:t>KONTAKTY</a:t>
            </a:r>
          </a:p>
          <a:p>
            <a:pPr marL="0" indent="0" eaLnBrk="true" fontAlgn="auto" hangingPunct="true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cs-CZ" dirty="false">
              <a:solidFill>
                <a:srgbClr val="FFC000"/>
              </a:solidFill>
            </a:endParaRPr>
          </a:p>
          <a:p>
            <a:pPr marL="0" indent="0" eaLnBrk="true" fontAlgn="auto" hangingPunct="true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cs-CZ" sz="1800" dirty="false">
                <a:solidFill>
                  <a:srgbClr val="FBBA00"/>
                </a:solidFill>
              </a:rPr>
              <a:t>Zuzana Stanková</a:t>
            </a:r>
          </a:p>
          <a:p>
            <a:pPr marL="0" indent="0" eaLnBrk="true" fontAlgn="auto" hangingPunct="true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cs-CZ" sz="1800" dirty="false">
                <a:solidFill>
                  <a:srgbClr val="FBBA00"/>
                </a:solidFill>
              </a:rPr>
              <a:t>Výzkumník/vědec</a:t>
            </a:r>
          </a:p>
          <a:p>
            <a:pPr marL="0" indent="0" eaLnBrk="true" fontAlgn="auto" hangingPunct="true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cs-CZ" sz="1800" dirty="false">
                <a:solidFill>
                  <a:srgbClr val="FBBA00"/>
                </a:solidFill>
              </a:rPr>
              <a:t>e-mail: zuzana.stanková@osu.cz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7D1961D-9001-456E-8AA2-73DF461B5970}"/>
              </a:ext>
            </a:extLst>
          </p:cNvPr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dirty="false"/>
              <a:t>Co evidovat a na co se přitom zaměřit?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65B5EBD-1A5B-493F-A5D0-6F45D556DC42}"/>
              </a:ext>
            </a:extLst>
          </p:cNvPr>
          <p:cNvSpPr>
            <a:spLocks noGrp="true"/>
          </p:cNvSpPr>
          <p:nvPr>
            <p:ph idx="1"/>
          </p:nvPr>
        </p:nvSpPr>
        <p:spPr>
          <a:xfrm>
            <a:off x="508001" y="2148952"/>
            <a:ext cx="8178799" cy="3800328"/>
          </a:xfrm>
        </p:spPr>
        <p:txBody>
          <a:bodyPr>
            <a:normAutofit fontScale="62500" lnSpcReduction="20000"/>
          </a:bodyPr>
          <a:lstStyle/>
          <a:p>
            <a:r>
              <a:rPr lang="cs-CZ" b="true" dirty="false"/>
              <a:t>Veřejná setkání, komunitní setkání, setkání akční/lokální skupiny.</a:t>
            </a:r>
          </a:p>
          <a:p>
            <a:r>
              <a:rPr lang="cs-CZ" b="true" dirty="false"/>
              <a:t>Komunitní akce.</a:t>
            </a:r>
          </a:p>
          <a:p>
            <a:r>
              <a:rPr lang="cs-CZ" b="true" dirty="false"/>
              <a:t>Jednání s různými aktéry (zástupci obcí, sociálními službami, majiteli bytových domů, městskou policií, firmami…).</a:t>
            </a:r>
          </a:p>
          <a:p>
            <a:r>
              <a:rPr lang="cs-CZ" b="true" dirty="false"/>
              <a:t>Vývoj místa kde komunita žije / proces komunitní práce.</a:t>
            </a:r>
          </a:p>
          <a:p>
            <a:endParaRPr lang="cs-CZ" b="true" dirty="false"/>
          </a:p>
          <a:p>
            <a:r>
              <a:rPr lang="cs-CZ" dirty="false"/>
              <a:t>Název akce, datum, místo, čas.</a:t>
            </a:r>
          </a:p>
          <a:p>
            <a:r>
              <a:rPr lang="cs-CZ" dirty="false"/>
              <a:t>Cíl akce, stručný popis průběhu, výstupy.</a:t>
            </a:r>
          </a:p>
          <a:p>
            <a:r>
              <a:rPr lang="cs-CZ" dirty="false"/>
              <a:t>Účastníci (jmenný seznam nebo počet)</a:t>
            </a:r>
          </a:p>
          <a:p>
            <a:r>
              <a:rPr lang="cs-CZ" dirty="false"/>
              <a:t>Přílohy: pozvánky, letáky, fotografie, videa, jiné dokumenty…</a:t>
            </a:r>
          </a:p>
          <a:p>
            <a:r>
              <a:rPr lang="cs-CZ" dirty="false"/>
              <a:t>Datum a podpis komunitního pracovníka/pracovníků</a:t>
            </a:r>
          </a:p>
        </p:txBody>
      </p:sp>
    </p:spTree>
    <p:extLst>
      <p:ext uri="{BB962C8B-B14F-4D97-AF65-F5344CB8AC3E}">
        <p14:creationId xmlns:p14="http://schemas.microsoft.com/office/powerpoint/2010/main" val="25964426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ECCAE3F-D273-4259-A73F-E6E24A6A6530}"/>
              </a:ext>
            </a:extLst>
          </p:cNvPr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dirty="false"/>
              <a:t>Jaké jsou evidenční nástroje?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F63A2B8-CD18-4C71-8B48-CA3F8337E9D9}"/>
              </a:ext>
            </a:extLst>
          </p:cNvPr>
          <p:cNvSpPr>
            <a:spLocks noGrp="true"/>
          </p:cNvSpPr>
          <p:nvPr>
            <p:ph idx="1"/>
          </p:nvPr>
        </p:nvSpPr>
        <p:spPr>
          <a:xfrm>
            <a:off x="619077" y="1844824"/>
            <a:ext cx="7550845" cy="905522"/>
          </a:xfrm>
        </p:spPr>
        <p:txBody>
          <a:bodyPr>
            <a:normAutofit fontScale="92500"/>
          </a:bodyPr>
          <a:lstStyle/>
          <a:p>
            <a:pPr algn="ctr"/>
            <a:r>
              <a:rPr lang="cs-CZ" b="true" dirty="false"/>
              <a:t>Základní nástroj = KOMUNITNÍ DENÍK</a:t>
            </a:r>
            <a:endParaRPr lang="cs-CZ" dirty="false"/>
          </a:p>
        </p:txBody>
      </p:sp>
      <p:sp>
        <p:nvSpPr>
          <p:cNvPr id="4" name="Zástupný obsah 2">
            <a:extLst>
              <a:ext uri="{FF2B5EF4-FFF2-40B4-BE49-F238E27FC236}">
                <a16:creationId xmlns:a16="http://schemas.microsoft.com/office/drawing/2014/main" id="{B0FA4CD2-47D7-4541-8ECB-CB193BC9C921}"/>
              </a:ext>
            </a:extLst>
          </p:cNvPr>
          <p:cNvSpPr txBox="true">
            <a:spLocks/>
          </p:cNvSpPr>
          <p:nvPr/>
        </p:nvSpPr>
        <p:spPr>
          <a:xfrm>
            <a:off x="974078" y="2624462"/>
            <a:ext cx="3453906" cy="325281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68580" tIns="34290" rIns="68580" bIns="34290" rtlCol="false">
            <a:normAutofit/>
          </a:bodyPr>
          <a:lstStyle>
            <a:lvl1pPr marL="342900" indent="-342900" algn="l" defTabSz="457200" rtl="false" eaLnBrk="true" latinLnBrk="false" hangingPunct="true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false" eaLnBrk="true" latinLnBrk="false" hangingPunct="true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false" eaLnBrk="true" latinLnBrk="false" hangingPunct="true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false" eaLnBrk="true" latinLnBrk="false" hangingPunct="true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false" eaLnBrk="true" latinLnBrk="false" hangingPunct="true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false" eaLnBrk="true" latinLnBrk="false" hangingPunct="true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false" eaLnBrk="true" latinLnBrk="false" hangingPunct="true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false" eaLnBrk="true" latinLnBrk="false" hangingPunct="true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false" eaLnBrk="true" latinLnBrk="false" hangingPunct="true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false"/>
              <a:t>Evidenční databázové systémy (EVKA – projekt TAČR…).</a:t>
            </a:r>
          </a:p>
          <a:p>
            <a:r>
              <a:rPr lang="cs-CZ" dirty="false"/>
              <a:t>Microsoft Office (Word, Excel).</a:t>
            </a:r>
          </a:p>
          <a:p>
            <a:r>
              <a:rPr lang="cs-CZ" dirty="false"/>
              <a:t>Ručně psané zápisy.</a:t>
            </a:r>
          </a:p>
        </p:txBody>
      </p:sp>
      <p:sp>
        <p:nvSpPr>
          <p:cNvPr id="5" name="Zástupný obsah 2">
            <a:extLst>
              <a:ext uri="{FF2B5EF4-FFF2-40B4-BE49-F238E27FC236}">
                <a16:creationId xmlns:a16="http://schemas.microsoft.com/office/drawing/2014/main" id="{12A07EC0-C9C4-4293-9046-4BAD151E5490}"/>
              </a:ext>
            </a:extLst>
          </p:cNvPr>
          <p:cNvSpPr txBox="true">
            <a:spLocks/>
          </p:cNvSpPr>
          <p:nvPr/>
        </p:nvSpPr>
        <p:spPr>
          <a:xfrm>
            <a:off x="5436096" y="2624461"/>
            <a:ext cx="2808312" cy="332481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68580" tIns="34290" rIns="68580" bIns="34290" rtlCol="false">
            <a:normAutofit lnSpcReduction="10000"/>
          </a:bodyPr>
          <a:lstStyle>
            <a:lvl1pPr marL="342900" indent="-342900" algn="l" defTabSz="457200" rtl="false" eaLnBrk="true" latinLnBrk="false" hangingPunct="true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false" eaLnBrk="true" latinLnBrk="false" hangingPunct="true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false" eaLnBrk="true" latinLnBrk="false" hangingPunct="true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false" eaLnBrk="true" latinLnBrk="false" hangingPunct="true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false" eaLnBrk="true" latinLnBrk="false" hangingPunct="true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false" eaLnBrk="true" latinLnBrk="false" hangingPunct="true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false" eaLnBrk="true" latinLnBrk="false" hangingPunct="true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false" eaLnBrk="true" latinLnBrk="false" hangingPunct="true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false" eaLnBrk="true" latinLnBrk="false" hangingPunct="true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600" dirty="false"/>
              <a:t>Prezenční listiny.</a:t>
            </a:r>
          </a:p>
          <a:p>
            <a:r>
              <a:rPr lang="cs-CZ" sz="1600" dirty="false"/>
              <a:t>Sociální mapy.</a:t>
            </a:r>
          </a:p>
          <a:p>
            <a:r>
              <a:rPr lang="cs-CZ" sz="1600" dirty="false"/>
              <a:t>Myšlenkové mapy.</a:t>
            </a:r>
          </a:p>
          <a:p>
            <a:r>
              <a:rPr lang="cs-CZ" sz="1600" dirty="false"/>
              <a:t>Adresáře spolupracujících organizací. </a:t>
            </a:r>
          </a:p>
          <a:p>
            <a:r>
              <a:rPr lang="cs-CZ" sz="1600" dirty="false"/>
              <a:t>Foto/video dokumentace lokality (např. s časovými odstupy).</a:t>
            </a:r>
          </a:p>
          <a:p>
            <a:r>
              <a:rPr lang="cs-CZ" sz="1600" dirty="false"/>
              <a:t>Články z médií, odkazy na videa, TV reportáže.</a:t>
            </a:r>
          </a:p>
        </p:txBody>
      </p:sp>
    </p:spTree>
    <p:extLst>
      <p:ext uri="{BB962C8B-B14F-4D97-AF65-F5344CB8AC3E}">
        <p14:creationId xmlns:p14="http://schemas.microsoft.com/office/powerpoint/2010/main" val="3099189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DD49C1E-8C69-F711-75AF-9ADDA436F93A}"/>
              </a:ext>
            </a:extLst>
          </p:cNvPr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dirty="false"/>
              <a:t>Evidence např dle postupů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4AA4106-5234-99E1-0C42-8B49CDEC4081}"/>
              </a:ext>
            </a:extLst>
          </p:cNvPr>
          <p:cNvSpPr>
            <a:spLocks noGrp="true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cs-CZ" dirty="false"/>
              <a:t>Mapování potřeb</a:t>
            </a:r>
          </a:p>
          <a:p>
            <a:pPr marL="514350" indent="-514350">
              <a:buAutoNum type="arabicPeriod"/>
            </a:pPr>
            <a:r>
              <a:rPr lang="cs-CZ" dirty="false"/>
              <a:t>Mapování kontextu komunity</a:t>
            </a:r>
          </a:p>
        </p:txBody>
      </p:sp>
    </p:spTree>
    <p:extLst>
      <p:ext uri="{BB962C8B-B14F-4D97-AF65-F5344CB8AC3E}">
        <p14:creationId xmlns:p14="http://schemas.microsoft.com/office/powerpoint/2010/main" val="1210901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6F5E4A4-5E10-455A-B141-0DAF31231926}"/>
              </a:ext>
            </a:extLst>
          </p:cNvPr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dirty="false"/>
              <a:t>Mapování kontextu komunity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3E26814-066E-4CCE-8B86-C3CF6E3DE4D6}"/>
              </a:ext>
            </a:extLst>
          </p:cNvPr>
          <p:cNvSpPr>
            <a:spLocks noGrp="true"/>
          </p:cNvSpPr>
          <p:nvPr>
            <p:ph sz="quarter" idx="13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cs-CZ" sz="1800" dirty="false"/>
              <a:t>Cílem mapování je nahlížet na komunitu jako na celek, který je tvořen mnoha kontexty, jež se neustále vzájemně ovlivňují.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cs-CZ" sz="1800" dirty="false"/>
              <a:t>Kontext komunity můžeme členit na tři úrovně (</a:t>
            </a:r>
            <a:r>
              <a:rPr lang="cs-CZ" sz="1800" dirty="false" err="true"/>
              <a:t>Gojová</a:t>
            </a:r>
            <a:r>
              <a:rPr lang="cs-CZ" sz="1800" dirty="false"/>
              <a:t> et al., 2018):</a:t>
            </a:r>
          </a:p>
          <a:p>
            <a:pPr algn="just">
              <a:lnSpc>
                <a:spcPct val="150000"/>
              </a:lnSpc>
              <a:buFont typeface="+mj-lt"/>
              <a:buAutoNum type="arabicPeriod"/>
            </a:pPr>
            <a:r>
              <a:rPr lang="cs-CZ" sz="1800" b="true" i="true" dirty="false" err="true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Mikrokontext</a:t>
            </a:r>
            <a:r>
              <a:rPr lang="cs-CZ" sz="1800" b="true" dirty="false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cs-CZ" sz="1800" b="true" dirty="false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buFont typeface="+mj-lt"/>
              <a:buAutoNum type="arabicPeriod"/>
            </a:pPr>
            <a:r>
              <a:rPr lang="cs-CZ" sz="1800" b="true" i="true" dirty="false" err="true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Mezokontext</a:t>
            </a:r>
            <a:r>
              <a:rPr lang="cs-CZ" sz="1800" b="true" i="true" dirty="false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cs-CZ" sz="1800" b="true" dirty="false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cs-CZ" sz="1800" b="true" i="true" dirty="false" err="true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Makrokontext</a:t>
            </a:r>
            <a:endParaRPr lang="cs-CZ" sz="1800" b="true" dirty="false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38344658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ál 3">
            <a:extLst>
              <a:ext uri="{FF2B5EF4-FFF2-40B4-BE49-F238E27FC236}">
                <a16:creationId xmlns:a16="http://schemas.microsoft.com/office/drawing/2014/main" id="{47DA436D-9458-48B3-BC36-BA52EE10F29F}"/>
              </a:ext>
            </a:extLst>
          </p:cNvPr>
          <p:cNvSpPr/>
          <p:nvPr/>
        </p:nvSpPr>
        <p:spPr>
          <a:xfrm>
            <a:off x="2030207" y="831178"/>
            <a:ext cx="5524138" cy="5155873"/>
          </a:xfrm>
          <a:prstGeom prst="ellipse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false" anchor="ctr"/>
          <a:lstStyle/>
          <a:p>
            <a:pPr algn="ctr"/>
            <a:endParaRPr lang="cs-CZ"/>
          </a:p>
        </p:txBody>
      </p:sp>
      <p:sp>
        <p:nvSpPr>
          <p:cNvPr id="5" name="Ovál 4">
            <a:extLst>
              <a:ext uri="{FF2B5EF4-FFF2-40B4-BE49-F238E27FC236}">
                <a16:creationId xmlns:a16="http://schemas.microsoft.com/office/drawing/2014/main" id="{A62C1EF0-DE8D-42CE-8020-00FF86F14A96}"/>
              </a:ext>
            </a:extLst>
          </p:cNvPr>
          <p:cNvSpPr/>
          <p:nvPr/>
        </p:nvSpPr>
        <p:spPr>
          <a:xfrm>
            <a:off x="2765055" y="1561503"/>
            <a:ext cx="4218341" cy="3913781"/>
          </a:xfrm>
          <a:prstGeom prst="ellipse">
            <a:avLst/>
          </a:prstGeom>
          <a:ln w="190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false" anchor="ctr"/>
          <a:lstStyle/>
          <a:p>
            <a:pPr algn="ctr"/>
            <a:endParaRPr lang="cs-CZ" dirty="false"/>
          </a:p>
        </p:txBody>
      </p:sp>
      <p:sp>
        <p:nvSpPr>
          <p:cNvPr id="6" name="Ovál 5">
            <a:extLst>
              <a:ext uri="{FF2B5EF4-FFF2-40B4-BE49-F238E27FC236}">
                <a16:creationId xmlns:a16="http://schemas.microsoft.com/office/drawing/2014/main" id="{4A1BA304-09D5-48A1-BC81-D8B55D14FD5C}"/>
              </a:ext>
            </a:extLst>
          </p:cNvPr>
          <p:cNvSpPr/>
          <p:nvPr/>
        </p:nvSpPr>
        <p:spPr>
          <a:xfrm>
            <a:off x="3500298" y="2348183"/>
            <a:ext cx="2583958" cy="2370317"/>
          </a:xfrm>
          <a:prstGeom prst="ellipse">
            <a:avLst/>
          </a:prstGeom>
          <a:ln w="190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false" anchor="ctr"/>
          <a:lstStyle/>
          <a:p>
            <a:pPr algn="ctr"/>
            <a:endParaRPr lang="cs-CZ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C3E3FF07-4C4D-443C-8568-F2B165BF592D}"/>
              </a:ext>
            </a:extLst>
          </p:cNvPr>
          <p:cNvSpPr txBox="true"/>
          <p:nvPr/>
        </p:nvSpPr>
        <p:spPr>
          <a:xfrm>
            <a:off x="3630777" y="1020839"/>
            <a:ext cx="2989554" cy="523220"/>
          </a:xfrm>
          <a:prstGeom prst="rect">
            <a:avLst/>
          </a:prstGeom>
          <a:noFill/>
        </p:spPr>
        <p:txBody>
          <a:bodyPr wrap="square" rtlCol="false">
            <a:spAutoFit/>
          </a:bodyPr>
          <a:lstStyle/>
          <a:p>
            <a:r>
              <a:rPr lang="cs-CZ" sz="1400" b="true" dirty="false"/>
              <a:t>Makro kontext obce/regionu komunity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F60228A0-2646-430A-A316-57175CC91FD3}"/>
              </a:ext>
            </a:extLst>
          </p:cNvPr>
          <p:cNvSpPr txBox="true"/>
          <p:nvPr/>
        </p:nvSpPr>
        <p:spPr>
          <a:xfrm>
            <a:off x="4082557" y="1660841"/>
            <a:ext cx="2239391" cy="523220"/>
          </a:xfrm>
          <a:prstGeom prst="rect">
            <a:avLst/>
          </a:prstGeom>
          <a:noFill/>
        </p:spPr>
        <p:txBody>
          <a:bodyPr wrap="square" rtlCol="false">
            <a:spAutoFit/>
          </a:bodyPr>
          <a:lstStyle/>
          <a:p>
            <a:r>
              <a:rPr lang="cs-CZ" sz="1200" b="true" dirty="false" err="true"/>
              <a:t>Mezo</a:t>
            </a:r>
            <a:r>
              <a:rPr lang="cs-CZ" sz="1400" b="true" dirty="false"/>
              <a:t> kontext lokality/obce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B2165428-1227-4849-901F-E3B349609EC9}"/>
              </a:ext>
            </a:extLst>
          </p:cNvPr>
          <p:cNvSpPr txBox="true"/>
          <p:nvPr/>
        </p:nvSpPr>
        <p:spPr>
          <a:xfrm>
            <a:off x="4082556" y="2592784"/>
            <a:ext cx="1624614" cy="738664"/>
          </a:xfrm>
          <a:prstGeom prst="rect">
            <a:avLst/>
          </a:prstGeom>
          <a:noFill/>
        </p:spPr>
        <p:txBody>
          <a:bodyPr wrap="square" rtlCol="false">
            <a:spAutoFit/>
          </a:bodyPr>
          <a:lstStyle/>
          <a:p>
            <a:r>
              <a:rPr lang="cs-CZ" sz="1400" b="true" dirty="false"/>
              <a:t>Mikro kontext komunity/obyvatel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C89B6CE5-47A4-44B5-A667-7BCF549CC091}"/>
              </a:ext>
            </a:extLst>
          </p:cNvPr>
          <p:cNvSpPr txBox="true"/>
          <p:nvPr/>
        </p:nvSpPr>
        <p:spPr>
          <a:xfrm>
            <a:off x="4357270" y="5475284"/>
            <a:ext cx="870012" cy="577081"/>
          </a:xfrm>
          <a:prstGeom prst="rect">
            <a:avLst/>
          </a:prstGeom>
          <a:noFill/>
        </p:spPr>
        <p:txBody>
          <a:bodyPr wrap="square" rtlCol="false">
            <a:spAutoFit/>
          </a:bodyPr>
          <a:lstStyle/>
          <a:p>
            <a:r>
              <a:rPr lang="cs-CZ" sz="1050" i="true" dirty="false"/>
              <a:t>Postoj obce ke komunitě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0CBD03AD-6325-429C-AC41-32D375DDE9DD}"/>
              </a:ext>
            </a:extLst>
          </p:cNvPr>
          <p:cNvSpPr txBox="true"/>
          <p:nvPr/>
        </p:nvSpPr>
        <p:spPr>
          <a:xfrm>
            <a:off x="2160605" y="2794518"/>
            <a:ext cx="767915" cy="1223412"/>
          </a:xfrm>
          <a:prstGeom prst="rect">
            <a:avLst/>
          </a:prstGeom>
          <a:noFill/>
        </p:spPr>
        <p:txBody>
          <a:bodyPr wrap="square" rtlCol="false">
            <a:spAutoFit/>
          </a:bodyPr>
          <a:lstStyle/>
          <a:p>
            <a:r>
              <a:rPr lang="cs-CZ" sz="1050" i="true" dirty="false"/>
              <a:t>Aktéři působící v obci a regionu ovlivňující komunitu</a:t>
            </a: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2451522E-9329-4169-AB72-D8E2B940DF6B}"/>
              </a:ext>
            </a:extLst>
          </p:cNvPr>
          <p:cNvSpPr txBox="true"/>
          <p:nvPr/>
        </p:nvSpPr>
        <p:spPr>
          <a:xfrm rot="4995858">
            <a:off x="6162214" y="3106142"/>
            <a:ext cx="1917577" cy="415498"/>
          </a:xfrm>
          <a:prstGeom prst="rect">
            <a:avLst/>
          </a:prstGeom>
          <a:noFill/>
        </p:spPr>
        <p:txBody>
          <a:bodyPr wrap="square" rtlCol="false">
            <a:spAutoFit/>
          </a:bodyPr>
          <a:lstStyle/>
          <a:p>
            <a:r>
              <a:rPr lang="cs-CZ" sz="1050" i="true" dirty="false"/>
              <a:t>Strategické plány obce/regionu</a:t>
            </a: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E23F9D65-E4E2-404C-B3D4-E19D4B9A1A27}"/>
              </a:ext>
            </a:extLst>
          </p:cNvPr>
          <p:cNvSpPr txBox="true"/>
          <p:nvPr/>
        </p:nvSpPr>
        <p:spPr>
          <a:xfrm rot="20490569">
            <a:off x="3593882" y="3140461"/>
            <a:ext cx="831584" cy="577081"/>
          </a:xfrm>
          <a:prstGeom prst="rect">
            <a:avLst/>
          </a:prstGeom>
          <a:noFill/>
        </p:spPr>
        <p:txBody>
          <a:bodyPr wrap="square" rtlCol="false">
            <a:spAutoFit/>
          </a:bodyPr>
          <a:lstStyle/>
          <a:p>
            <a:r>
              <a:rPr lang="cs-CZ" sz="1050" i="true" dirty="false"/>
              <a:t>Počet členů v komunitě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2101C218-23AB-4096-8C00-EF0A97D311B5}"/>
              </a:ext>
            </a:extLst>
          </p:cNvPr>
          <p:cNvSpPr txBox="true"/>
          <p:nvPr/>
        </p:nvSpPr>
        <p:spPr>
          <a:xfrm rot="1320775">
            <a:off x="5000451" y="3239855"/>
            <a:ext cx="912181" cy="900246"/>
          </a:xfrm>
          <a:prstGeom prst="rect">
            <a:avLst/>
          </a:prstGeom>
          <a:noFill/>
        </p:spPr>
        <p:txBody>
          <a:bodyPr wrap="square" rtlCol="false">
            <a:spAutoFit/>
          </a:bodyPr>
          <a:lstStyle/>
          <a:p>
            <a:pPr algn="just"/>
            <a:r>
              <a:rPr lang="cs-CZ" sz="1050" i="true" dirty="false"/>
              <a:t>Demografická skladba z hlediska věku a etnicity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092AFEE0-2FF6-470F-8951-845F0F122AA7}"/>
              </a:ext>
            </a:extLst>
          </p:cNvPr>
          <p:cNvSpPr txBox="true"/>
          <p:nvPr/>
        </p:nvSpPr>
        <p:spPr>
          <a:xfrm>
            <a:off x="3936970" y="3658574"/>
            <a:ext cx="1106506" cy="577081"/>
          </a:xfrm>
          <a:prstGeom prst="rect">
            <a:avLst/>
          </a:prstGeom>
          <a:noFill/>
        </p:spPr>
        <p:txBody>
          <a:bodyPr wrap="square" rtlCol="false">
            <a:spAutoFit/>
          </a:bodyPr>
          <a:lstStyle/>
          <a:p>
            <a:r>
              <a:rPr lang="cs-CZ" sz="1050" i="true" dirty="false"/>
              <a:t>Mezilidské vztahy v komunitě</a:t>
            </a:r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27177BDC-C173-48E4-B09B-288FCDF16AD6}"/>
              </a:ext>
            </a:extLst>
          </p:cNvPr>
          <p:cNvSpPr txBox="true"/>
          <p:nvPr/>
        </p:nvSpPr>
        <p:spPr>
          <a:xfrm>
            <a:off x="4510905" y="4048509"/>
            <a:ext cx="819217" cy="577081"/>
          </a:xfrm>
          <a:prstGeom prst="rect">
            <a:avLst/>
          </a:prstGeom>
          <a:noFill/>
        </p:spPr>
        <p:txBody>
          <a:bodyPr wrap="square" rtlCol="false">
            <a:spAutoFit/>
          </a:bodyPr>
          <a:lstStyle/>
          <a:p>
            <a:r>
              <a:rPr lang="cs-CZ" sz="1050" i="true" dirty="false"/>
              <a:t>Nejčastější témata komunity</a:t>
            </a:r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F3069343-8716-4C0B-8C03-842053304FC8}"/>
              </a:ext>
            </a:extLst>
          </p:cNvPr>
          <p:cNvSpPr txBox="true"/>
          <p:nvPr/>
        </p:nvSpPr>
        <p:spPr>
          <a:xfrm>
            <a:off x="3092996" y="2187647"/>
            <a:ext cx="1285043" cy="530915"/>
          </a:xfrm>
          <a:prstGeom prst="rect">
            <a:avLst/>
          </a:prstGeom>
          <a:noFill/>
        </p:spPr>
        <p:txBody>
          <a:bodyPr wrap="square" rtlCol="false">
            <a:spAutoFit/>
          </a:bodyPr>
          <a:lstStyle/>
          <a:p>
            <a:r>
              <a:rPr lang="cs-CZ" sz="1050" i="true" dirty="false"/>
              <a:t>Charakteristika</a:t>
            </a:r>
            <a:r>
              <a:rPr lang="cs-CZ" i="true" dirty="false"/>
              <a:t> </a:t>
            </a:r>
            <a:r>
              <a:rPr lang="cs-CZ" sz="1050" i="true" dirty="false"/>
              <a:t>lokality/obce</a:t>
            </a:r>
            <a:endParaRPr lang="cs-CZ" i="true" dirty="false"/>
          </a:p>
        </p:txBody>
      </p: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43A90FB3-666F-4E20-8A8C-91FBF6847D1D}"/>
              </a:ext>
            </a:extLst>
          </p:cNvPr>
          <p:cNvSpPr txBox="true"/>
          <p:nvPr/>
        </p:nvSpPr>
        <p:spPr>
          <a:xfrm>
            <a:off x="6053456" y="2585202"/>
            <a:ext cx="828407" cy="2146742"/>
          </a:xfrm>
          <a:prstGeom prst="rect">
            <a:avLst/>
          </a:prstGeom>
          <a:noFill/>
        </p:spPr>
        <p:txBody>
          <a:bodyPr wrap="square" rtlCol="false">
            <a:spAutoFit/>
          </a:bodyPr>
          <a:lstStyle/>
          <a:p>
            <a:r>
              <a:rPr lang="cs-CZ" sz="1050" i="true" dirty="false"/>
              <a:t>Dostupnost občanské vybavenosti (osvětlení, chodníky, školy, úřady, obchody, pošta atd.)</a:t>
            </a:r>
          </a:p>
          <a:p>
            <a:endParaRPr lang="cs-CZ" dirty="false"/>
          </a:p>
        </p:txBody>
      </p:sp>
      <p:sp>
        <p:nvSpPr>
          <p:cNvPr id="17" name="TextovéPole 16">
            <a:extLst>
              <a:ext uri="{FF2B5EF4-FFF2-40B4-BE49-F238E27FC236}">
                <a16:creationId xmlns:a16="http://schemas.microsoft.com/office/drawing/2014/main" id="{AAF64C6A-63BC-4774-BC66-775186380B81}"/>
              </a:ext>
            </a:extLst>
          </p:cNvPr>
          <p:cNvSpPr txBox="true"/>
          <p:nvPr/>
        </p:nvSpPr>
        <p:spPr>
          <a:xfrm>
            <a:off x="3896254" y="4691723"/>
            <a:ext cx="1229300" cy="577081"/>
          </a:xfrm>
          <a:prstGeom prst="rect">
            <a:avLst/>
          </a:prstGeom>
          <a:noFill/>
        </p:spPr>
        <p:txBody>
          <a:bodyPr wrap="square" rtlCol="false">
            <a:spAutoFit/>
          </a:bodyPr>
          <a:lstStyle/>
          <a:p>
            <a:r>
              <a:rPr lang="cs-CZ" sz="1050" i="true" dirty="false"/>
              <a:t>Interpretace vývoje lokality/komunity</a:t>
            </a:r>
          </a:p>
        </p:txBody>
      </p:sp>
      <p:sp>
        <p:nvSpPr>
          <p:cNvPr id="18" name="TextovéPole 17">
            <a:extLst>
              <a:ext uri="{FF2B5EF4-FFF2-40B4-BE49-F238E27FC236}">
                <a16:creationId xmlns:a16="http://schemas.microsoft.com/office/drawing/2014/main" id="{4DBB55FE-922A-4E74-BF9F-7CB5747FF7D4}"/>
              </a:ext>
            </a:extLst>
          </p:cNvPr>
          <p:cNvSpPr txBox="true"/>
          <p:nvPr/>
        </p:nvSpPr>
        <p:spPr>
          <a:xfrm>
            <a:off x="3092996" y="4190453"/>
            <a:ext cx="739977" cy="577081"/>
          </a:xfrm>
          <a:prstGeom prst="rect">
            <a:avLst/>
          </a:prstGeom>
          <a:noFill/>
        </p:spPr>
        <p:txBody>
          <a:bodyPr wrap="square" rtlCol="false">
            <a:spAutoFit/>
          </a:bodyPr>
          <a:lstStyle/>
          <a:p>
            <a:r>
              <a:rPr lang="cs-CZ" sz="1050" i="true" dirty="false"/>
              <a:t>Dopravní obslužnost</a:t>
            </a:r>
          </a:p>
        </p:txBody>
      </p:sp>
      <p:sp>
        <p:nvSpPr>
          <p:cNvPr id="19" name="TextovéPole 18">
            <a:extLst>
              <a:ext uri="{FF2B5EF4-FFF2-40B4-BE49-F238E27FC236}">
                <a16:creationId xmlns:a16="http://schemas.microsoft.com/office/drawing/2014/main" id="{CEEDA44B-D471-4F1E-8365-42CE4F177C58}"/>
              </a:ext>
            </a:extLst>
          </p:cNvPr>
          <p:cNvSpPr txBox="true"/>
          <p:nvPr/>
        </p:nvSpPr>
        <p:spPr>
          <a:xfrm>
            <a:off x="5474487" y="2034208"/>
            <a:ext cx="586333" cy="415498"/>
          </a:xfrm>
          <a:prstGeom prst="rect">
            <a:avLst/>
          </a:prstGeom>
          <a:noFill/>
        </p:spPr>
        <p:txBody>
          <a:bodyPr wrap="square" rtlCol="false">
            <a:spAutoFit/>
          </a:bodyPr>
          <a:lstStyle/>
          <a:p>
            <a:r>
              <a:rPr lang="cs-CZ" sz="1050" i="true" dirty="false"/>
              <a:t>Bytový fond </a:t>
            </a:r>
          </a:p>
        </p:txBody>
      </p:sp>
      <p:sp>
        <p:nvSpPr>
          <p:cNvPr id="20" name="TextovéPole 19">
            <a:extLst>
              <a:ext uri="{FF2B5EF4-FFF2-40B4-BE49-F238E27FC236}">
                <a16:creationId xmlns:a16="http://schemas.microsoft.com/office/drawing/2014/main" id="{C6FE89F8-A491-4709-AAD5-1541F1D999DD}"/>
              </a:ext>
            </a:extLst>
          </p:cNvPr>
          <p:cNvSpPr txBox="true"/>
          <p:nvPr/>
        </p:nvSpPr>
        <p:spPr>
          <a:xfrm>
            <a:off x="2841614" y="2996535"/>
            <a:ext cx="718112" cy="1061829"/>
          </a:xfrm>
          <a:prstGeom prst="rect">
            <a:avLst/>
          </a:prstGeom>
          <a:noFill/>
        </p:spPr>
        <p:txBody>
          <a:bodyPr wrap="square" rtlCol="false">
            <a:spAutoFit/>
          </a:bodyPr>
          <a:lstStyle/>
          <a:p>
            <a:r>
              <a:rPr lang="cs-CZ" sz="1050" i="true" dirty="false"/>
              <a:t>Struktura obyvatel sousedství komunity</a:t>
            </a:r>
          </a:p>
        </p:txBody>
      </p:sp>
      <p:sp>
        <p:nvSpPr>
          <p:cNvPr id="21" name="TextovéPole 20">
            <a:extLst>
              <a:ext uri="{FF2B5EF4-FFF2-40B4-BE49-F238E27FC236}">
                <a16:creationId xmlns:a16="http://schemas.microsoft.com/office/drawing/2014/main" id="{EC6C3DC8-6516-43BE-A977-26DF52B2F240}"/>
              </a:ext>
            </a:extLst>
          </p:cNvPr>
          <p:cNvSpPr txBox="true"/>
          <p:nvPr/>
        </p:nvSpPr>
        <p:spPr>
          <a:xfrm>
            <a:off x="5263955" y="4572209"/>
            <a:ext cx="1125263" cy="577081"/>
          </a:xfrm>
          <a:prstGeom prst="rect">
            <a:avLst/>
          </a:prstGeom>
          <a:noFill/>
        </p:spPr>
        <p:txBody>
          <a:bodyPr wrap="square" rtlCol="false">
            <a:spAutoFit/>
          </a:bodyPr>
          <a:lstStyle/>
          <a:p>
            <a:r>
              <a:rPr lang="cs-CZ" sz="1050" i="true" dirty="false"/>
              <a:t>Vnímaní komunity/lokality</a:t>
            </a:r>
          </a:p>
        </p:txBody>
      </p:sp>
      <p:sp>
        <p:nvSpPr>
          <p:cNvPr id="22" name="TextovéPole 21">
            <a:extLst>
              <a:ext uri="{FF2B5EF4-FFF2-40B4-BE49-F238E27FC236}">
                <a16:creationId xmlns:a16="http://schemas.microsoft.com/office/drawing/2014/main" id="{837CA287-CBE3-4CEB-B6F8-1B1E800DEFA8}"/>
              </a:ext>
            </a:extLst>
          </p:cNvPr>
          <p:cNvSpPr txBox="true"/>
          <p:nvPr/>
        </p:nvSpPr>
        <p:spPr>
          <a:xfrm rot="2195334">
            <a:off x="2558411" y="4644237"/>
            <a:ext cx="1109412" cy="415498"/>
          </a:xfrm>
          <a:prstGeom prst="rect">
            <a:avLst/>
          </a:prstGeom>
          <a:noFill/>
        </p:spPr>
        <p:txBody>
          <a:bodyPr wrap="square" rtlCol="false">
            <a:spAutoFit/>
          </a:bodyPr>
          <a:lstStyle/>
          <a:p>
            <a:r>
              <a:rPr lang="cs-CZ" sz="1050" i="true" dirty="false"/>
              <a:t>Struktura obce/regionu</a:t>
            </a:r>
          </a:p>
        </p:txBody>
      </p:sp>
    </p:spTree>
    <p:extLst>
      <p:ext uri="{BB962C8B-B14F-4D97-AF65-F5344CB8AC3E}">
        <p14:creationId xmlns:p14="http://schemas.microsoft.com/office/powerpoint/2010/main" val="1688463716"/>
      </p:ext>
    </p:extLst>
  </p:cSld>
  <p:clrMapOvr>
    <a:masterClrMapping/>
  </p:clrMapOvr>
</p:sld>
</file>

<file path=ppt/theme/theme1.xml><?xml version="1.0" encoding="utf-8"?>
<a:theme xmlns:w="http://schemas.openxmlformats.org/wordprocessingml/2006/main" xmlns:m="http://schemas.openxmlformats.org/officeDocument/2006/math" xmlns:w14="http://schemas.microsoft.com/office/word/2010/wordml" xmlns:r="http://schemas.openxmlformats.org/officeDocument/2006/relationships" xmlns:wp="http://schemas.openxmlformats.org/drawingml/2006/wordprocessingDrawing" xmlns:a="http://schemas.openxmlformats.org/drawingml/2006/main" xmlns:wp14="http://schemas.microsoft.com/office/word/2010/wordprocessingDrawing" xmlns:w15="http://schemas.microsoft.com/office/word/2012/wordml" xmlns:mc="http://schemas.openxmlformats.org/markup-compatibility/2006" xmlns:sl="http://schemas.openxmlformats.org/schemaLibrary/2006/main" xmlns:wne="http://schemas.microsoft.com/office/word/2006/wordml" xmlns:c="http://schemas.openxmlformats.org/drawingml/2006/chart" xmlns:cdr="http://schemas.openxmlformats.org/drawingml/2006/chartDrawing" xmlns:c14="http://schemas.microsoft.com/office/drawing/2007/8/2/chart" xmlns:dgm="http://schemas.openxmlformats.org/drawingml/2006/diagram" xmlns:pic="http://schemas.openxmlformats.org/drawingml/2006/picture" xmlns:xdr="http://schemas.openxmlformats.org/drawingml/2006/spreadsheetDrawing" xmlns:dsp="http://schemas.microsoft.com/office/drawing/2008/diagram" xmlns:xvml="urn:schemas-microsoft-com:office:excel" xmlns:o="urn:schemas-microsoft-com:office:office" xmlns:v="urn:schemas-microsoft-com:vml" xmlns:w10="urn:schemas-microsoft-com:office:word" xmlns:pvml="urn:schemas-microsoft-com:office:powerpoint" xmlns:cppr="http://schemas.microsoft.com/office/2006/coverPageProps" xmlns:odx="http://opendope.org/xpaths" xmlns:odc="http://opendope.org/conditions" xmlns:odq="http://opendope.org/questions" xmlns:oda="http://opendope.org/answers" xmlns:odi="http://opendope.org/components" xmlns:odgm="http://opendope.org/SmartArt/DataHierarchy" xmlns:b="http://schemas.openxmlformats.org/officeDocument/2006/bibliography" xmlns:wps="http://schemas.microsoft.com/office/word/2010/wordprocessingShape" xmlns:w16se="http://schemas.microsoft.com/office/word/2015/wordml/symex" xmlns:w16cid="http://schemas.microsoft.com/office/word/2016/wordml/cid" xmlns:wetp="http://schemas.microsoft.com/office/webextensions/taskpanes/2010/11" xmlns:we="http://schemas.microsoft.com/office/webextensions/webextension/2010/11" xmlns:comp="http://schemas.openxmlformats.org/drawingml/2006/compatibility" xmlns:lc="http://schemas.openxmlformats.org/drawingml/2006/lockedCanvas" name="ppt_FSS_rozmer 4_3_cz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Helvetica OSU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Kancelář">
      <a:fillStyleLst>
        <a:solidFill>
          <a:schemeClr val="phClr"/>
        </a:solidFill>
        <a:gradFill rotWithShape="true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true"/>
        </a:gradFill>
        <a:gradFill rotWithShape="true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false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false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false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false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true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true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id="{607E4471-A59B-49C2-BB67-81EEDD955F3A}" name="prezentace_FSS_4_3_cz.ppt [režim kompatibility]" vid="{1DF9CC4F-DDCC-4DAF-8567-87A97D2B281E}"/>
    </a:ext>
  </a:extLst>
</a:theme>
</file>

<file path=ppt/theme/theme2.xml><?xml version="1.0" encoding="utf-8"?>
<a:theme xmlns:w="http://schemas.openxmlformats.org/wordprocessingml/2006/main" xmlns:m="http://schemas.openxmlformats.org/officeDocument/2006/math" xmlns:w14="http://schemas.microsoft.com/office/word/2010/wordml" xmlns:r="http://schemas.openxmlformats.org/officeDocument/2006/relationships" xmlns:wp="http://schemas.openxmlformats.org/drawingml/2006/wordprocessingDrawing" xmlns:a="http://schemas.openxmlformats.org/drawingml/2006/main" xmlns:wp14="http://schemas.microsoft.com/office/word/2010/wordprocessingDrawing" xmlns:w15="http://schemas.microsoft.com/office/word/2012/wordml" xmlns:mc="http://schemas.openxmlformats.org/markup-compatibility/2006" xmlns:sl="http://schemas.openxmlformats.org/schemaLibrary/2006/main" xmlns:wne="http://schemas.microsoft.com/office/word/2006/wordml" xmlns:c="http://schemas.openxmlformats.org/drawingml/2006/chart" xmlns:cdr="http://schemas.openxmlformats.org/drawingml/2006/chartDrawing" xmlns:c14="http://schemas.microsoft.com/office/drawing/2007/8/2/chart" xmlns:dgm="http://schemas.openxmlformats.org/drawingml/2006/diagram" xmlns:pic="http://schemas.openxmlformats.org/drawingml/2006/picture" xmlns:xdr="http://schemas.openxmlformats.org/drawingml/2006/spreadsheetDrawing" xmlns:dsp="http://schemas.microsoft.com/office/drawing/2008/diagram" xmlns:xvml="urn:schemas-microsoft-com:office:excel" xmlns:o="urn:schemas-microsoft-com:office:office" xmlns:v="urn:schemas-microsoft-com:vml" xmlns:w10="urn:schemas-microsoft-com:office:word" xmlns:pvml="urn:schemas-microsoft-com:office:powerpoint" xmlns:cppr="http://schemas.microsoft.com/office/2006/coverPageProps" xmlns:odx="http://opendope.org/xpaths" xmlns:odc="http://opendope.org/conditions" xmlns:odq="http://opendope.org/questions" xmlns:oda="http://opendope.org/answers" xmlns:odi="http://opendope.org/components" xmlns:odgm="http://opendope.org/SmartArt/DataHierarchy" xmlns:b="http://schemas.openxmlformats.org/officeDocument/2006/bibliography" xmlns:wps="http://schemas.microsoft.com/office/word/2010/wordprocessingShape" xmlns:w16se="http://schemas.microsoft.com/office/word/2015/wordml/symex" xmlns:w16cid="http://schemas.microsoft.com/office/word/2016/wordml/cid" xmlns:wetp="http://schemas.microsoft.com/office/webextensions/taskpanes/2010/11" xmlns:we="http://schemas.microsoft.com/office/webextensions/webextension/2010/11" xmlns:comp="http://schemas.openxmlformats.org/drawingml/2006/compatibility" xmlns:lc="http://schemas.openxmlformats.org/drawingml/2006/lockedCanvas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true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false"/>
        </a:gradFill>
        <a:gradFill rotWithShape="true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false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false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true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false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docProps/app.xml><?xml version="1.0" encoding="utf-8"?>
<properties:Properties xmlns:properties="http://schemas.openxmlformats.org/officeDocument/2006/extended-properties" xmlns:vt="http://schemas.openxmlformats.org/officeDocument/2006/docPropsVTypes">
  <properties:Template>prezentace_FSS_4_3_cz (1)</properties:Template>
  <properties:Company/>
  <properties:Words>1632</properties:Words>
  <properties:PresentationFormat>Předvádění na obrazovce (4:3)</properties:PresentationFormat>
  <properties:Paragraphs>267</properties:Paragraphs>
  <properties:Slides>41</properties:Slides>
  <properties:Notes>1</properties:Notes>
  <properties:TotalTime>3950</properties:TotalTime>
  <properties:HiddenSlides>0</properties:HiddenSlides>
  <properties:MMClips>0</properties:MMClips>
  <properties:ScaleCrop>false</properties:ScaleCrop>
  <properties:HeadingPairs>
    <vt:vector baseType="variant" size="6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41</vt:i4>
      </vt:variant>
    </vt:vector>
  </properties:HeadingPairs>
  <properties:TitlesOfParts>
    <vt:vector baseType="lpstr" size="47">
      <vt:lpstr>Arial</vt:lpstr>
      <vt:lpstr>Calibri</vt:lpstr>
      <vt:lpstr>Helvetica</vt:lpstr>
      <vt:lpstr>Times New Roman</vt:lpstr>
      <vt:lpstr>Wingdings 3</vt:lpstr>
      <vt:lpstr>ppt_FSS_rozmer 4_3_cz</vt:lpstr>
      <vt:lpstr>Evidence a evaluace v komunitní práci</vt:lpstr>
      <vt:lpstr>Program </vt:lpstr>
      <vt:lpstr>Program online konzultace 9:00-12:00</vt:lpstr>
      <vt:lpstr>Co je to evidence a k čemu nám slouží?</vt:lpstr>
      <vt:lpstr>Co evidovat a na co se přitom zaměřit?</vt:lpstr>
      <vt:lpstr>Jaké jsou evidenční nástroje?</vt:lpstr>
      <vt:lpstr>Evidence např dle postupů </vt:lpstr>
      <vt:lpstr>Mapování kontextu komunity</vt:lpstr>
      <vt:lpstr>Prezentace aplikace PowerPoint</vt:lpstr>
      <vt:lpstr>Jaké můžeme využít metody získávání informací?</vt:lpstr>
      <vt:lpstr>Jaké můžeme při mapování kontextu využít zdroje informací?</vt:lpstr>
      <vt:lpstr>Prezentace aplikace PowerPoint</vt:lpstr>
      <vt:lpstr>Výstupy mapování</vt:lpstr>
      <vt:lpstr>Myšlenková mapa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Měření témat kritérii Kahn</vt:lpstr>
      <vt:lpstr>Prezentace aplikace PowerPoint</vt:lpstr>
      <vt:lpstr>Akční plán by měl obsahovat:</vt:lpstr>
      <vt:lpstr>Prezentace aplikace PowerPoint</vt:lpstr>
      <vt:lpstr>Evaluační a evidenční nástroj </vt:lpstr>
      <vt:lpstr>EVKA</vt:lpstr>
      <vt:lpstr>Jak měřit kvalitu komunitní práce? </vt:lpstr>
      <vt:lpstr>Cíl projektu</vt:lpstr>
      <vt:lpstr>Realizační tým</vt:lpstr>
      <vt:lpstr>Postup realizace projektu </vt:lpstr>
      <vt:lpstr>Postup realizace projektu </vt:lpstr>
      <vt:lpstr>Model realizace komunitní práce</vt:lpstr>
      <vt:lpstr>Prezentace aplikace PowerPoint</vt:lpstr>
      <vt:lpstr>Jak měřit proces komunitní práce?</vt:lpstr>
      <vt:lpstr>Postupy komunitní práce podporující zmocnění komunity</vt:lpstr>
      <vt:lpstr>Prezentace aplikace PowerPoint</vt:lpstr>
      <vt:lpstr>Vznik a výběr témat pro komunitní práci </vt:lpstr>
      <vt:lpstr>Participace </vt:lpstr>
      <vt:lpstr>Podpora zmocnění – organizační kapacita, rozvoj lidí, sociální síť </vt:lpstr>
      <vt:lpstr>Indikátory komunitní práce EVKA: </vt:lpstr>
      <vt:lpstr>Dvě úrovně v rámci software</vt:lpstr>
      <vt:lpstr>Prezentace aplikace PowerPoint</vt:lpstr>
    </vt:vector>
  </properties:TitlesOfParts>
  <properties:LinksUpToDate>false</properties:LinksUpToDate>
  <properties:SharedDoc>false</properties:SharedDoc>
  <properties:HyperlinksChanged>false</properties:HyperlinksChanged>
  <properties:Application>Microsoft Office PowerPoint</properties:Application>
  <properties:AppVersion>16.0000</properties:AppVersion>
</properties:Properties>
</file>

<file path=docProps/core.xml><?xml version="1.0" encoding="utf-8"?>
<cp:coreProperties xmlns:cp="http://schemas.openxmlformats.org/package/2006/metadata/core-properties" xmlns:dcterms="http://purl.org/dc/terms/" xmlns:dc="http://purl.org/dc/elements/1.1/">
  <dcterms:created xmlns:xsi="http://www.w3.org/2001/XMLSchema-instance" xsi:type="dcterms:W3CDTF">2020-03-10T11:33:28Z</dcterms:created>
  <dc:creator/>
  <cp:lastModifiedBy/>
  <dcterms:modified xmlns:xsi="http://www.w3.org/2001/XMLSchema-instance" xsi:type="dcterms:W3CDTF">2023-12-11T09:26:27Z</dcterms:modified>
  <cp:revision>12</cp:revision>
  <dc:title>Prezentace aplikace PowerPoint</dc:title>
</cp:coreProperties>
</file>