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authors+xml" PartName="/ppt/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94" r:id="rId1"/>
  </p:sldMasterIdLst>
  <p:notesMasterIdLst>
    <p:notesMasterId r:id="rId12"/>
  </p:notesMasterIdLst>
  <p:sldIdLst>
    <p:sldId id="257" r:id="rId2"/>
    <p:sldId id="263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</p:sldIdLst>
  <p:sldSz cx="12192000" cy="6858000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0C752E57-D9A3-BB84-CA97-0C29D63B810C}" initials="HZM(" name="Hájková Zuzana Mgr. (MPSV)" providerId="AD" userId="S::zuzana.hajkova@mpsv.cz::8b7b758a-983b-4a72-81e5-2aebd61fdb52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 horzBarState="maximized">
    <p:restoredLeft sz="14995" autoAdjust="false"/>
    <p:restoredTop sz="94660"/>
  </p:normalViewPr>
  <p:slideViewPr>
    <p:cSldViewPr snapToGrid="false">
      <p:cViewPr varScale="true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presProps.xml" Type="http://schemas.openxmlformats.org/officeDocument/2006/relationships/presProps" Id="rId13"/>
    <Relationship Target="slides/slide2.xml" Type="http://schemas.openxmlformats.org/officeDocument/2006/relationships/slide" Id="rId3"/>
    <Relationship Target="slides/slide6.xml" Type="http://schemas.openxmlformats.org/officeDocument/2006/relationships/slide" Id="rId7"/>
    <Relationship Target="notesMasters/notesMaster1.xml" Type="http://schemas.openxmlformats.org/officeDocument/2006/relationships/notesMaster" Id="rId12"/>
    <Relationship Target="authors.xml" Type="http://schemas.microsoft.com/office/2018/10/relationships/authors" Id="rId17"/>
    <Relationship Target="slides/slide1.xml" Type="http://schemas.openxmlformats.org/officeDocument/2006/relationships/slide" Id="rId2"/>
    <Relationship Target="tableStyles.xml" Type="http://schemas.openxmlformats.org/officeDocument/2006/relationships/tableStyles" Id="rId16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4.xml" Type="http://schemas.openxmlformats.org/officeDocument/2006/relationships/slide" Id="rId5"/>
    <Relationship Target="theme/theme1.xml" Type="http://schemas.openxmlformats.org/officeDocument/2006/relationships/theme" Id="rId15"/>
    <Relationship Target="slides/slide9.xml" Type="http://schemas.openxmlformats.org/officeDocument/2006/relationships/slide" Id="rId10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viewProps.xml" Type="http://schemas.openxmlformats.org/officeDocument/2006/relationships/viewProps" Id="rId14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5D8726E3-03B2-4988-B0DC-00529DAE079C}" type="datetimeFigureOut">
              <a:rPr lang="cs-CZ" smtClean="false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9FF80B6E-331D-4B58-AC2E-60F2673D30F9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3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0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04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97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2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03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7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72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0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9FF80B6E-331D-4B58-AC2E-60F2673D30F9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094482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tags/tag27.xml" Type="http://schemas.openxmlformats.org/officeDocument/2006/relationships/tags" Id="rId3"/>
    <Relationship Target="../tags/tag26.xml" Type="http://schemas.openxmlformats.org/officeDocument/2006/relationships/tags" Id="rId2"/>
    <Relationship Target="../tags/tag25.xml" Type="http://schemas.openxmlformats.org/officeDocument/2006/relationships/tags" Id="rId1"/>
    <Relationship Target="../media/image1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53.xml" Type="http://schemas.openxmlformats.org/officeDocument/2006/relationships/tags" Id="rId2"/>
    <Relationship Target="../tags/tag52.xml" Type="http://schemas.openxmlformats.org/officeDocument/2006/relationships/tags" Id="rId1"/>
    <Relationship Target="../media/image4.jpeg" Type="http://schemas.openxmlformats.org/officeDocument/2006/relationships/image" Id="rId4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55.xml" Type="http://schemas.openxmlformats.org/officeDocument/2006/relationships/tags" Id="rId2"/>
    <Relationship Target="../tags/tag54.xml" Type="http://schemas.openxmlformats.org/officeDocument/2006/relationships/tags" Id="rId1"/>
    <Relationship Target="../media/image4.jpeg" Type="http://schemas.openxmlformats.org/officeDocument/2006/relationships/image" Id="rId4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57.xml" Type="http://schemas.openxmlformats.org/officeDocument/2006/relationships/tags" Id="rId2"/>
    <Relationship Target="../tags/tag56.xml" Type="http://schemas.openxmlformats.org/officeDocument/2006/relationships/tags" Id="rId1"/>
    <Relationship Target="../media/image4.jpeg" Type="http://schemas.openxmlformats.org/officeDocument/2006/relationships/image" Id="rId4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59.xml" Type="http://schemas.openxmlformats.org/officeDocument/2006/relationships/tags" Id="rId2"/>
    <Relationship Target="../tags/tag58.xml" Type="http://schemas.openxmlformats.org/officeDocument/2006/relationships/tags" Id="rId1"/>
    <Relationship Target="../media/image5.jpeg" Type="http://schemas.openxmlformats.org/officeDocument/2006/relationships/image" Id="rId4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61.xml" Type="http://schemas.openxmlformats.org/officeDocument/2006/relationships/tags" Id="rId2"/>
    <Relationship Target="../tags/tag60.xml" Type="http://schemas.openxmlformats.org/officeDocument/2006/relationships/tags" Id="rId1"/>
    <Relationship Target="../media/image5.jpeg" Type="http://schemas.openxmlformats.org/officeDocument/2006/relationships/image" Id="rId4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63.xml" Type="http://schemas.openxmlformats.org/officeDocument/2006/relationships/tags" Id="rId2"/>
    <Relationship Target="../tags/tag62.xml" Type="http://schemas.openxmlformats.org/officeDocument/2006/relationships/tags" Id="rId1"/>
    <Relationship Target="../media/image5.jpeg" Type="http://schemas.openxmlformats.org/officeDocument/2006/relationships/image" Id="rId4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65.xml" Type="http://schemas.openxmlformats.org/officeDocument/2006/relationships/tags" Id="rId2"/>
    <Relationship Target="../tags/tag64.xml" Type="http://schemas.openxmlformats.org/officeDocument/2006/relationships/tags" Id="rId1"/>
    <Relationship Target="../media/image6.jpeg" Type="http://schemas.openxmlformats.org/officeDocument/2006/relationships/image" Id="rId4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67.xml" Type="http://schemas.openxmlformats.org/officeDocument/2006/relationships/tags" Id="rId2"/>
    <Relationship Target="../tags/tag66.xml" Type="http://schemas.openxmlformats.org/officeDocument/2006/relationships/tags" Id="rId1"/>
    <Relationship Target="../media/image6.jpeg" Type="http://schemas.openxmlformats.org/officeDocument/2006/relationships/image" Id="rId4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69.xml" Type="http://schemas.openxmlformats.org/officeDocument/2006/relationships/tags" Id="rId2"/>
    <Relationship Target="../tags/tag68.xml" Type="http://schemas.openxmlformats.org/officeDocument/2006/relationships/tags" Id="rId1"/>
    <Relationship Target="../media/image6.jpeg" Type="http://schemas.openxmlformats.org/officeDocument/2006/relationships/image" Id="rId4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71.xml" Type="http://schemas.openxmlformats.org/officeDocument/2006/relationships/tags" Id="rId2"/>
    <Relationship Target="../tags/tag70.xml" Type="http://schemas.openxmlformats.org/officeDocument/2006/relationships/tags" Id="rId1"/>
    <Relationship Target="../media/image7.jpeg" Type="http://schemas.openxmlformats.org/officeDocument/2006/relationships/image" Id="rId4"/>
</Relationships>

</file>

<file path=ppt/slideLayouts/_rels/slideLayout2.xml.rels><?xml version="1.0" encoding="UTF-8" standalone="yes"?>
<Relationships xmlns="http://schemas.openxmlformats.org/package/2006/relationships">
    <Relationship Target="../tags/tag30.xml" Type="http://schemas.openxmlformats.org/officeDocument/2006/relationships/tags" Id="rId3"/>
    <Relationship Target="../tags/tag29.xml" Type="http://schemas.openxmlformats.org/officeDocument/2006/relationships/tags" Id="rId2"/>
    <Relationship Target="../tags/tag28.xml" Type="http://schemas.openxmlformats.org/officeDocument/2006/relationships/tags" Id="rId1"/>
    <Relationship Target="../media/image1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73.xml" Type="http://schemas.openxmlformats.org/officeDocument/2006/relationships/tags" Id="rId2"/>
    <Relationship Target="../tags/tag72.xml" Type="http://schemas.openxmlformats.org/officeDocument/2006/relationships/tags" Id="rId1"/>
    <Relationship Target="../media/image7.jpeg" Type="http://schemas.openxmlformats.org/officeDocument/2006/relationships/image" Id="rId4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75.xml" Type="http://schemas.openxmlformats.org/officeDocument/2006/relationships/tags" Id="rId2"/>
    <Relationship Target="../tags/tag74.xml" Type="http://schemas.openxmlformats.org/officeDocument/2006/relationships/tags" Id="rId1"/>
    <Relationship Target="../media/image7.jpeg" Type="http://schemas.openxmlformats.org/officeDocument/2006/relationships/image" Id="rId4"/>
</Relationships>

</file>

<file path=ppt/slideLayouts/_rels/slideLayout2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77.xml" Type="http://schemas.openxmlformats.org/officeDocument/2006/relationships/tags" Id="rId2"/>
    <Relationship Target="../tags/tag76.xml" Type="http://schemas.openxmlformats.org/officeDocument/2006/relationships/tags" Id="rId1"/>
    <Relationship Target="../media/image8.jpeg" Type="http://schemas.openxmlformats.org/officeDocument/2006/relationships/image" Id="rId4"/>
</Relationships>

</file>

<file path=ppt/slideLayouts/_rels/slideLayout2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79.xml" Type="http://schemas.openxmlformats.org/officeDocument/2006/relationships/tags" Id="rId2"/>
    <Relationship Target="../tags/tag78.xml" Type="http://schemas.openxmlformats.org/officeDocument/2006/relationships/tags" Id="rId1"/>
    <Relationship Target="../media/image8.jpeg" Type="http://schemas.openxmlformats.org/officeDocument/2006/relationships/image" Id="rId4"/>
</Relationships>

</file>

<file path=ppt/slideLayouts/_rels/slideLayout2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3"/>
    <Relationship Target="../tags/tag81.xml" Type="http://schemas.openxmlformats.org/officeDocument/2006/relationships/tags" Id="rId2"/>
    <Relationship Target="../tags/tag80.xml" Type="http://schemas.openxmlformats.org/officeDocument/2006/relationships/tags" Id="rId1"/>
    <Relationship Target="../media/image8.jpeg" Type="http://schemas.openxmlformats.org/officeDocument/2006/relationships/image" Id="rId4"/>
</Relationships>

</file>

<file path=ppt/slideLayouts/_rels/slideLayout25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3"/>
    <Relationship Target="../slideMasters/slideMaster1.xml" Type="http://schemas.openxmlformats.org/officeDocument/2006/relationships/slideMaster" Id="rId2"/>
    <Relationship Target="../tags/tag82.xml" Type="http://schemas.openxmlformats.org/officeDocument/2006/relationships/tags" Id="rId1"/>
</Relationships>

</file>

<file path=ppt/slideLayouts/_rels/slideLayout26.xml.rels><?xml version="1.0" encoding="UTF-8" standalone="yes"?>
<Relationships xmlns="http://schemas.openxmlformats.org/package/2006/relationships">
    <Relationship Target="../media/image9.jpeg" Type="http://schemas.openxmlformats.org/officeDocument/2006/relationships/image" Id="rId3"/>
    <Relationship Target="../slideMasters/slideMaster1.xml" Type="http://schemas.openxmlformats.org/officeDocument/2006/relationships/slideMaster" Id="rId2"/>
    <Relationship Target="../tags/tag83.xml" Type="http://schemas.openxmlformats.org/officeDocument/2006/relationships/tags" Id="rId1"/>
</Relationships>

</file>

<file path=ppt/slideLayouts/_rels/slideLayout27.xml.rels><?xml version="1.0" encoding="UTF-8" standalone="yes"?>
<Relationships xmlns="http://schemas.openxmlformats.org/package/2006/relationships">
    <Relationship Target="../media/image10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28.xml.rels><?xml version="1.0" encoding="UTF-8" standalone="yes"?>
<Relationships xmlns="http://schemas.openxmlformats.org/package/2006/relationships">
    <Relationship Target="../media/image10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29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tags/tag33.xml" Type="http://schemas.openxmlformats.org/officeDocument/2006/relationships/tags" Id="rId3"/>
    <Relationship Target="../tags/tag32.xml" Type="http://schemas.openxmlformats.org/officeDocument/2006/relationships/tags" Id="rId2"/>
    <Relationship Target="../tags/tag31.xml" Type="http://schemas.openxmlformats.org/officeDocument/2006/relationships/tags" Id="rId1"/>
    <Relationship Target="../media/image1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30.xml.rels><?xml version="1.0" encoding="UTF-8" standalone="yes"?>
<Relationships xmlns="http://schemas.openxmlformats.org/package/2006/relationships">
    <Relationship Target="../media/image1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tags/tag36.xml" Type="http://schemas.openxmlformats.org/officeDocument/2006/relationships/tags" Id="rId3"/>
    <Relationship Target="../tags/tag35.xml" Type="http://schemas.openxmlformats.org/officeDocument/2006/relationships/tags" Id="rId2"/>
    <Relationship Target="../tags/tag34.xml" Type="http://schemas.openxmlformats.org/officeDocument/2006/relationships/tags" Id="rId1"/>
    <Relationship Target="../media/image2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5.xml.rels><?xml version="1.0" encoding="UTF-8" standalone="yes"?>
<Relationships xmlns="http://schemas.openxmlformats.org/package/2006/relationships">
    <Relationship Target="../tags/tag39.xml" Type="http://schemas.openxmlformats.org/officeDocument/2006/relationships/tags" Id="rId3"/>
    <Relationship Target="../tags/tag38.xml" Type="http://schemas.openxmlformats.org/officeDocument/2006/relationships/tags" Id="rId2"/>
    <Relationship Target="../tags/tag37.xml" Type="http://schemas.openxmlformats.org/officeDocument/2006/relationships/tags" Id="rId1"/>
    <Relationship Target="../media/image2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6.xml.rels><?xml version="1.0" encoding="UTF-8" standalone="yes"?>
<Relationships xmlns="http://schemas.openxmlformats.org/package/2006/relationships">
    <Relationship Target="../tags/tag42.xml" Type="http://schemas.openxmlformats.org/officeDocument/2006/relationships/tags" Id="rId3"/>
    <Relationship Target="../tags/tag41.xml" Type="http://schemas.openxmlformats.org/officeDocument/2006/relationships/tags" Id="rId2"/>
    <Relationship Target="../tags/tag40.xml" Type="http://schemas.openxmlformats.org/officeDocument/2006/relationships/tags" Id="rId1"/>
    <Relationship Target="../media/image2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7.xml.rels><?xml version="1.0" encoding="UTF-8" standalone="yes"?>
<Relationships xmlns="http://schemas.openxmlformats.org/package/2006/relationships">
    <Relationship Target="../tags/tag45.xml" Type="http://schemas.openxmlformats.org/officeDocument/2006/relationships/tags" Id="rId3"/>
    <Relationship Target="../tags/tag44.xml" Type="http://schemas.openxmlformats.org/officeDocument/2006/relationships/tags" Id="rId2"/>
    <Relationship Target="../tags/tag43.xml" Type="http://schemas.openxmlformats.org/officeDocument/2006/relationships/tags" Id="rId1"/>
    <Relationship Target="../media/image3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8.xml.rels><?xml version="1.0" encoding="UTF-8" standalone="yes"?>
<Relationships xmlns="http://schemas.openxmlformats.org/package/2006/relationships">
    <Relationship Target="../tags/tag48.xml" Type="http://schemas.openxmlformats.org/officeDocument/2006/relationships/tags" Id="rId3"/>
    <Relationship Target="../tags/tag47.xml" Type="http://schemas.openxmlformats.org/officeDocument/2006/relationships/tags" Id="rId2"/>
    <Relationship Target="../tags/tag46.xml" Type="http://schemas.openxmlformats.org/officeDocument/2006/relationships/tags" Id="rId1"/>
    <Relationship Target="../media/image3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_rels/slideLayout9.xml.rels><?xml version="1.0" encoding="UTF-8" standalone="yes"?>
<Relationships xmlns="http://schemas.openxmlformats.org/package/2006/relationships">
    <Relationship Target="../tags/tag51.xml" Type="http://schemas.openxmlformats.org/officeDocument/2006/relationships/tags" Id="rId3"/>
    <Relationship Target="../tags/tag50.xml" Type="http://schemas.openxmlformats.org/officeDocument/2006/relationships/tags" Id="rId2"/>
    <Relationship Target="../tags/tag49.xml" Type="http://schemas.openxmlformats.org/officeDocument/2006/relationships/tags" Id="rId1"/>
    <Relationship Target="../media/image3.jpeg" Type="http://schemas.openxmlformats.org/officeDocument/2006/relationships/image" Id="rId5"/>
    <Relationship Target="../slideMasters/slideMaster1.xml" Type="http://schemas.openxmlformats.org/officeDocument/2006/relationships/slideMaster" Id="rId4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770" y="-1261"/>
            <a:ext cx="12224468" cy="6874357"/>
          </a:xfrm>
          <a:prstGeom prst="rect">
            <a:avLst/>
          </a:prstGeom>
        </p:spPr>
      </p:pic>
      <p:sp>
        <p:nvSpPr>
          <p:cNvPr id="5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3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7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0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7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49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10945992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9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7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49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8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2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49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10945992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4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1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5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Titel 1"/>
          <p:cNvSpPr>
            <a:spLocks noGrp="true"/>
          </p:cNvSpPr>
          <p:nvPr>
            <p:ph type="title"/>
          </p:nvPr>
        </p:nvSpPr>
        <p:spPr>
          <a:xfrm>
            <a:off x="719667" y="981075"/>
            <a:ext cx="11472332" cy="431798"/>
          </a:xfrm>
          <a:prstGeom prst="rect">
            <a:avLst/>
          </a:prstGeom>
        </p:spPr>
        <p:txBody>
          <a:bodyPr/>
          <a:lstStyle/>
          <a:p>
            <a:r>
              <a:rPr lang="de-DE" dirty="false"/>
              <a:t>Titelmasterformat durch Klicken bearbeiten</a:t>
            </a:r>
            <a:endParaRPr lang="fr-FR" dirty="false"/>
          </a:p>
        </p:txBody>
      </p: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7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1198009" y="2134538"/>
            <a:ext cx="10466943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1198009" y="981075"/>
            <a:ext cx="10466943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8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1198009" y="2134538"/>
            <a:ext cx="5090608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3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574343" y="2134539"/>
            <a:ext cx="5090608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1198010" y="981077"/>
            <a:ext cx="10466941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6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4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770" y="-1261"/>
            <a:ext cx="12224468" cy="6874357"/>
          </a:xfrm>
          <a:prstGeom prst="rect">
            <a:avLst/>
          </a:prstGeom>
        </p:spPr>
      </p:pic>
      <p:sp>
        <p:nvSpPr>
          <p:cNvPr id="5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TextovéPole 48"/>
          <p:cNvSpPr txBox="true"/>
          <p:nvPr userDrawn="true"/>
        </p:nvSpPr>
        <p:spPr>
          <a:xfrm>
            <a:off x="718959" y="329895"/>
            <a:ext cx="8717967" cy="651181"/>
          </a:xfrm>
          <a:prstGeom prst="rect">
            <a:avLst/>
          </a:prstGeom>
          <a:noFill/>
        </p:spPr>
        <p:txBody>
          <a:bodyPr wrap="square" lIns="0" tIns="0" rIns="0" bIns="0" rtlCol="false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dirty="false">
              <a:solidFill>
                <a:schemeClr val="tx1"/>
              </a:solidFill>
            </a:endParaRPr>
          </a:p>
        </p:txBody>
      </p:sp>
      <p:sp>
        <p:nvSpPr>
          <p:cNvPr id="53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C85F33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9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10945992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5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3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10945992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6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1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134538"/>
            <a:ext cx="5372340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7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5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1198009" y="2134538"/>
            <a:ext cx="10466943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1198009" y="981075"/>
            <a:ext cx="10466943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6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 2"/>
          <p:cNvPicPr>
            <a:picLocks noChangeAspect="true"/>
          </p:cNvPicPr>
          <p:nvPr userDrawn="true"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1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itel 1"/>
          <p:cNvSpPr txBox="true">
            <a:spLocks/>
          </p:cNvSpPr>
          <p:nvPr userDrawn="true"/>
        </p:nvSpPr>
        <p:spPr bwMode="auto">
          <a:xfrm>
            <a:off x="-48000" y="1565273"/>
            <a:ext cx="12192000" cy="43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396000" rIns="2124000" bIns="234000" numCol="1" anchor="b" anchorCtr="false" compatLnSpc="true">
            <a:prstTxWarp prst="textNoShape">
              <a:avLst/>
            </a:prstTxWarp>
          </a:bodyPr>
          <a:lstStyle/>
          <a:p>
            <a:pPr marL="0" marR="0" lvl="0" indent="0" algn="l" defTabSz="914400" rtl="false" eaLnBrk="true" fontAlgn="base" latinLnBrk="false" hangingPunct="tru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false" lang="fr-FR" sz="2400" b="false" i="false" u="none" strike="noStrike" kern="0" cap="none" spc="0" normalizeH="false" baseline="0" noProof="false" dirty="false">
              <a:ln>
                <a:noFill/>
              </a:ln>
              <a:solidFill>
                <a:srgbClr val="EB780A"/>
              </a:solidFill>
              <a:effectLst/>
              <a:uLnTx/>
              <a:uFillTx/>
              <a:latin typeface="Myriad Pro" pitchFamily="34" charset="0"/>
              <a:ea typeface="+mj-ea"/>
              <a:cs typeface="Arial" pitchFamily="34" charset="0"/>
            </a:endParaRPr>
          </a:p>
        </p:txBody>
      </p:sp>
      <p:sp>
        <p:nvSpPr>
          <p:cNvPr id="52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1198009" y="2134538"/>
            <a:ext cx="5090608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3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574343" y="2134539"/>
            <a:ext cx="5090608" cy="40313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Title 1"/>
          <p:cNvSpPr>
            <a:spLocks noGrp="true"/>
          </p:cNvSpPr>
          <p:nvPr>
            <p:ph type="title" hasCustomPrompt="true"/>
          </p:nvPr>
        </p:nvSpPr>
        <p:spPr>
          <a:xfrm>
            <a:off x="1198010" y="981077"/>
            <a:ext cx="10466941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2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3"/>
          <a:stretch>
            <a:fillRect/>
          </a:stretch>
        </p:blipFill>
        <p:spPr>
          <a:xfrm>
            <a:off x="2" y="-1261"/>
            <a:ext cx="12226004" cy="6874356"/>
          </a:xfrm>
          <a:prstGeom prst="rect">
            <a:avLst/>
          </a:prstGeom>
        </p:spPr>
      </p:pic>
      <p:sp>
        <p:nvSpPr>
          <p:cNvPr id="9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5265"/>
      </p:ext>
    </p:extLst>
  </p:cSld>
  <p:clrMapOvr>
    <a:masterClrMapping/>
  </p:clrMapOvr>
</p:sldLayout>
</file>

<file path=ppt/slideLayouts/slideLayout2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_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3"/>
          <a:stretch>
            <a:fillRect/>
          </a:stretch>
        </p:blipFill>
        <p:spPr>
          <a:xfrm>
            <a:off x="2" y="-1261"/>
            <a:ext cx="12226004" cy="6874356"/>
          </a:xfrm>
          <a:prstGeom prst="rect">
            <a:avLst/>
          </a:prstGeom>
        </p:spPr>
      </p:pic>
      <p:sp>
        <p:nvSpPr>
          <p:cNvPr id="9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sp>
        <p:nvSpPr>
          <p:cNvPr id="7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8" name="Content Placeholder 13"/>
          <p:cNvSpPr>
            <a:spLocks noGrp="true"/>
          </p:cNvSpPr>
          <p:nvPr>
            <p:ph idx="1" hasCustomPrompt="true"/>
          </p:nvPr>
        </p:nvSpPr>
        <p:spPr>
          <a:xfrm>
            <a:off x="718959" y="2134539"/>
            <a:ext cx="10945992" cy="3399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525535265"/>
      </p:ext>
    </p:extLst>
  </p:cSld>
  <p:clrMapOvr>
    <a:masterClrMapping/>
  </p:clrMapOvr>
</p:sldLayout>
</file>

<file path=ppt/slideLayouts/slideLayout2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matchingName="Free Content" preserve="true" userDrawn="true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2"/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4411"/>
      </p:ext>
    </p:extLst>
  </p:cSld>
  <p:clrMapOvr>
    <a:masterClrMapping/>
  </p:clrMapOvr>
</p:sldLayout>
</file>

<file path=ppt/slideLayouts/slideLayout2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matchingName="Free Content" preserve="true" userDrawn="true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2"/>
          <a:stretch>
            <a:fillRect/>
          </a:stretch>
        </p:blipFill>
        <p:spPr>
          <a:xfrm>
            <a:off x="2" y="-1261"/>
            <a:ext cx="12226004" cy="6874355"/>
          </a:xfrm>
          <a:prstGeom prst="rect">
            <a:avLst/>
          </a:prstGeom>
        </p:spPr>
      </p:pic>
      <p:sp>
        <p:nvSpPr>
          <p:cNvPr id="6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7" name="Content Placeholder 13"/>
          <p:cNvSpPr>
            <a:spLocks noGrp="true"/>
          </p:cNvSpPr>
          <p:nvPr>
            <p:ph idx="1" hasCustomPrompt="true"/>
          </p:nvPr>
        </p:nvSpPr>
        <p:spPr>
          <a:xfrm>
            <a:off x="718959" y="2134539"/>
            <a:ext cx="10945992" cy="3399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3370984411"/>
      </p:ext>
    </p:extLst>
  </p:cSld>
  <p:clrMapOvr>
    <a:masterClrMapping/>
  </p:clrMapOvr>
</p:sldLayout>
</file>

<file path=ppt/slideLayouts/slideLayout2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_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2"/>
          <a:stretch>
            <a:fillRect/>
          </a:stretch>
        </p:blipFill>
        <p:spPr>
          <a:xfrm>
            <a:off x="1" y="-1261"/>
            <a:ext cx="12226003" cy="68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5265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1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770" y="-1261"/>
            <a:ext cx="12224468" cy="6874357"/>
          </a:xfrm>
          <a:prstGeom prst="rect">
            <a:avLst/>
          </a:prstGeom>
        </p:spPr>
      </p:pic>
      <p:sp>
        <p:nvSpPr>
          <p:cNvPr id="5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TextovéPole 48"/>
          <p:cNvSpPr txBox="true"/>
          <p:nvPr userDrawn="true"/>
        </p:nvSpPr>
        <p:spPr>
          <a:xfrm>
            <a:off x="718959" y="329895"/>
            <a:ext cx="8717967" cy="651181"/>
          </a:xfrm>
          <a:prstGeom prst="rect">
            <a:avLst/>
          </a:prstGeom>
          <a:noFill/>
        </p:spPr>
        <p:txBody>
          <a:bodyPr wrap="square" lIns="0" tIns="0" rIns="0" bIns="0" rtlCol="false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dirty="false">
              <a:solidFill>
                <a:schemeClr val="tx1"/>
              </a:solidFill>
            </a:endParaRPr>
          </a:p>
        </p:txBody>
      </p:sp>
      <p:sp>
        <p:nvSpPr>
          <p:cNvPr id="53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C85F33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9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0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3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3_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true"/>
          </p:cNvPicPr>
          <p:nvPr userDrawn="true"/>
        </p:nvPicPr>
        <p:blipFill>
          <a:blip cstate="print" r:embed="rId2"/>
          <a:stretch>
            <a:fillRect/>
          </a:stretch>
        </p:blipFill>
        <p:spPr>
          <a:xfrm>
            <a:off x="1" y="-1261"/>
            <a:ext cx="12226003" cy="6874355"/>
          </a:xfrm>
          <a:prstGeom prst="rect">
            <a:avLst/>
          </a:prstGeom>
        </p:spPr>
      </p:pic>
      <p:sp>
        <p:nvSpPr>
          <p:cNvPr id="3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981077"/>
            <a:ext cx="10945992" cy="75272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EB780A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" name="Content Placeholder 13"/>
          <p:cNvSpPr>
            <a:spLocks noGrp="true"/>
          </p:cNvSpPr>
          <p:nvPr>
            <p:ph idx="1" hasCustomPrompt="true"/>
          </p:nvPr>
        </p:nvSpPr>
        <p:spPr>
          <a:xfrm>
            <a:off x="718959" y="2134539"/>
            <a:ext cx="10945992" cy="33993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525535265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19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sp>
        <p:nvSpPr>
          <p:cNvPr id="49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0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10945992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2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0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1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48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sp>
        <p:nvSpPr>
          <p:cNvPr id="52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53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54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5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53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54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74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0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53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54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74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28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10945992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23_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"/>
          <p:cNvPicPr>
            <a:picLocks noChangeAspect="true"/>
          </p:cNvPicPr>
          <p:nvPr userDrawn="true"/>
        </p:nvPicPr>
        <p:blipFill>
          <a:blip cstate="print" r:embed="rId5"/>
          <a:stretch>
            <a:fillRect/>
          </a:stretch>
        </p:blipFill>
        <p:spPr>
          <a:xfrm>
            <a:off x="1" y="-1261"/>
            <a:ext cx="12226007" cy="6874356"/>
          </a:xfrm>
          <a:prstGeom prst="rect">
            <a:avLst/>
          </a:prstGeom>
        </p:spPr>
      </p:pic>
      <p:sp>
        <p:nvSpPr>
          <p:cNvPr id="51" name="cdtText Box 101 Id16"/>
          <p:cNvSpPr txBox="true">
            <a:spLocks noChangeArrowheads="true"/>
          </p:cNvSpPr>
          <p:nvPr userDrawn="true">
            <p:custDataLst>
              <p:tags r:id="rId1"/>
            </p:custDataLst>
          </p:nvPr>
        </p:nvSpPr>
        <p:spPr bwMode="auto">
          <a:xfrm>
            <a:off x="6096000" y="0"/>
            <a:ext cx="211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true" dirty="false">
              <a:solidFill>
                <a:srgbClr val="990000"/>
              </a:solidFill>
            </a:endParaRPr>
          </a:p>
        </p:txBody>
      </p:sp>
      <p:grpSp>
        <p:nvGrpSpPr>
          <p:cNvPr id="2" name="Gruppieren 28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53" name="cdtText Box 101 Id31"/>
            <p:cNvSpPr txBox="true">
              <a:spLocks noChangeArrowheads="true"/>
            </p:cNvSpPr>
            <p:nvPr userDrawn="true">
              <p:custDataLst>
                <p:tags r:id="rId2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54" name="Gerade Verbindung 30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31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32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33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34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35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36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37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38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39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40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41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42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43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44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45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cdtText Box 101 Id31"/>
            <p:cNvSpPr txBox="true">
              <a:spLocks noChangeArrowheads="true"/>
            </p:cNvSpPr>
            <p:nvPr userDrawn="true">
              <p:custDataLst>
                <p:tags r:id="rId3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74" name="Gerade Verbindung 47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69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0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1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itle 1"/>
          <p:cNvSpPr>
            <a:spLocks noGrp="true"/>
          </p:cNvSpPr>
          <p:nvPr>
            <p:ph type="title" hasCustomPrompt="true"/>
          </p:nvPr>
        </p:nvSpPr>
        <p:spPr>
          <a:xfrm>
            <a:off x="718959" y="850450"/>
            <a:ext cx="10945992" cy="118258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Sem vložte nadpis</a:t>
            </a:r>
            <a:endParaRPr dirty="false"/>
          </a:p>
        </p:txBody>
      </p:sp>
      <p:sp>
        <p:nvSpPr>
          <p:cNvPr id="28" name="Content Placeholder 13"/>
          <p:cNvSpPr>
            <a:spLocks noGrp="true"/>
          </p:cNvSpPr>
          <p:nvPr userDrawn="true">
            <p:ph idx="1" hasCustomPrompt="true"/>
          </p:nvPr>
        </p:nvSpPr>
        <p:spPr>
          <a:xfrm>
            <a:off x="718959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  <p:sp>
        <p:nvSpPr>
          <p:cNvPr id="30" name="Content Placeholder 13"/>
          <p:cNvSpPr>
            <a:spLocks noGrp="true"/>
          </p:cNvSpPr>
          <p:nvPr userDrawn="true">
            <p:ph idx="10" hasCustomPrompt="true"/>
          </p:nvPr>
        </p:nvSpPr>
        <p:spPr>
          <a:xfrm>
            <a:off x="6288618" y="2363190"/>
            <a:ext cx="5372340" cy="31588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false"/>
              <a:t>Vložte text</a:t>
            </a:r>
          </a:p>
        </p:txBody>
      </p:sp>
    </p:spTree>
    <p:extLst>
      <p:ext uri="{BB962C8B-B14F-4D97-AF65-F5344CB8AC3E}">
        <p14:creationId xmlns:p14="http://schemas.microsoft.com/office/powerpoint/2010/main" val="2725723572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13.xml" Type="http://schemas.openxmlformats.org/officeDocument/2006/relationships/slideLayout" Id="rId13"/>
    <Relationship Target="../slideLayouts/slideLayout18.xml" Type="http://schemas.openxmlformats.org/officeDocument/2006/relationships/slideLayout" Id="rId18"/>
    <Relationship Target="../slideLayouts/slideLayout26.xml" Type="http://schemas.openxmlformats.org/officeDocument/2006/relationships/slideLayout" Id="rId26"/>
    <Relationship Target="../tags/tag8.xml" Type="http://schemas.openxmlformats.org/officeDocument/2006/relationships/tags" Id="rId39"/>
    <Relationship Target="../slideLayouts/slideLayout21.xml" Type="http://schemas.openxmlformats.org/officeDocument/2006/relationships/slideLayout" Id="rId21"/>
    <Relationship Target="../tags/tag3.xml" Type="http://schemas.openxmlformats.org/officeDocument/2006/relationships/tags" Id="rId34"/>
    <Relationship Target="../tags/tag11.xml" Type="http://schemas.openxmlformats.org/officeDocument/2006/relationships/tags" Id="rId42"/>
    <Relationship Target="../tags/tag16.xml" Type="http://schemas.openxmlformats.org/officeDocument/2006/relationships/tags" Id="rId47"/>
    <Relationship Target="../tags/tag19.xml" Type="http://schemas.openxmlformats.org/officeDocument/2006/relationships/tags" Id="rId50"/>
    <Relationship Target="../tags/tag24.xml" Type="http://schemas.openxmlformats.org/officeDocument/2006/relationships/tags" Id="rId55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6.xml" Type="http://schemas.openxmlformats.org/officeDocument/2006/relationships/slideLayout" Id="rId16"/>
    <Relationship Target="../slideLayouts/slideLayout29.xml" Type="http://schemas.openxmlformats.org/officeDocument/2006/relationships/slideLayout" Id="rId29"/>
    <Relationship Target="../slideLayouts/slideLayout11.xml" Type="http://schemas.openxmlformats.org/officeDocument/2006/relationships/slideLayout" Id="rId11"/>
    <Relationship Target="../slideLayouts/slideLayout24.xml" Type="http://schemas.openxmlformats.org/officeDocument/2006/relationships/slideLayout" Id="rId24"/>
    <Relationship Target="../tags/tag1.xml" Type="http://schemas.openxmlformats.org/officeDocument/2006/relationships/tags" Id="rId32"/>
    <Relationship Target="../tags/tag6.xml" Type="http://schemas.openxmlformats.org/officeDocument/2006/relationships/tags" Id="rId37"/>
    <Relationship Target="../tags/tag9.xml" Type="http://schemas.openxmlformats.org/officeDocument/2006/relationships/tags" Id="rId40"/>
    <Relationship Target="../tags/tag14.xml" Type="http://schemas.openxmlformats.org/officeDocument/2006/relationships/tags" Id="rId45"/>
    <Relationship Target="../tags/tag22.xml" Type="http://schemas.openxmlformats.org/officeDocument/2006/relationships/tags" Id="rId53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19.xml" Type="http://schemas.openxmlformats.org/officeDocument/2006/relationships/slideLayout" Id="rId19"/>
    <Relationship Target="../theme/theme1.xml" Type="http://schemas.openxmlformats.org/officeDocument/2006/relationships/theme" Id="rId31"/>
    <Relationship Target="../tags/tag13.xml" Type="http://schemas.openxmlformats.org/officeDocument/2006/relationships/tags" Id="rId44"/>
    <Relationship Target="../tags/tag21.xml" Type="http://schemas.openxmlformats.org/officeDocument/2006/relationships/tags" Id="rId52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    <Relationship Target="../slideLayouts/slideLayout14.xml" Type="http://schemas.openxmlformats.org/officeDocument/2006/relationships/slideLayout" Id="rId14"/>
    <Relationship Target="../slideLayouts/slideLayout22.xml" Type="http://schemas.openxmlformats.org/officeDocument/2006/relationships/slideLayout" Id="rId22"/>
    <Relationship Target="../slideLayouts/slideLayout27.xml" Type="http://schemas.openxmlformats.org/officeDocument/2006/relationships/slideLayout" Id="rId27"/>
    <Relationship Target="../slideLayouts/slideLayout30.xml" Type="http://schemas.openxmlformats.org/officeDocument/2006/relationships/slideLayout" Id="rId30"/>
    <Relationship Target="../tags/tag4.xml" Type="http://schemas.openxmlformats.org/officeDocument/2006/relationships/tags" Id="rId35"/>
    <Relationship Target="../tags/tag12.xml" Type="http://schemas.openxmlformats.org/officeDocument/2006/relationships/tags" Id="rId43"/>
    <Relationship Target="../tags/tag17.xml" Type="http://schemas.openxmlformats.org/officeDocument/2006/relationships/tags" Id="rId48"/>
    <Relationship Target="../slideLayouts/slideLayout8.xml" Type="http://schemas.openxmlformats.org/officeDocument/2006/relationships/slideLayout" Id="rId8"/>
    <Relationship Target="../tags/tag20.xml" Type="http://schemas.openxmlformats.org/officeDocument/2006/relationships/tags" Id="rId51"/>
    <Relationship Target="../slideLayouts/slideLayout3.xml" Type="http://schemas.openxmlformats.org/officeDocument/2006/relationships/slideLayout" Id="rId3"/>
    <Relationship Target="../slideLayouts/slideLayout12.xml" Type="http://schemas.openxmlformats.org/officeDocument/2006/relationships/slideLayout" Id="rId12"/>
    <Relationship Target="../slideLayouts/slideLayout17.xml" Type="http://schemas.openxmlformats.org/officeDocument/2006/relationships/slideLayout" Id="rId17"/>
    <Relationship Target="../slideLayouts/slideLayout25.xml" Type="http://schemas.openxmlformats.org/officeDocument/2006/relationships/slideLayout" Id="rId25"/>
    <Relationship Target="../tags/tag2.xml" Type="http://schemas.openxmlformats.org/officeDocument/2006/relationships/tags" Id="rId33"/>
    <Relationship Target="../tags/tag7.xml" Type="http://schemas.openxmlformats.org/officeDocument/2006/relationships/tags" Id="rId38"/>
    <Relationship Target="../tags/tag15.xml" Type="http://schemas.openxmlformats.org/officeDocument/2006/relationships/tags" Id="rId46"/>
    <Relationship Target="../slideLayouts/slideLayout20.xml" Type="http://schemas.openxmlformats.org/officeDocument/2006/relationships/slideLayout" Id="rId20"/>
    <Relationship Target="../tags/tag10.xml" Type="http://schemas.openxmlformats.org/officeDocument/2006/relationships/tags" Id="rId41"/>
    <Relationship Target="../tags/tag23.xml" Type="http://schemas.openxmlformats.org/officeDocument/2006/relationships/tags" Id="rId54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5.xml" Type="http://schemas.openxmlformats.org/officeDocument/2006/relationships/slideLayout" Id="rId15"/>
    <Relationship Target="../slideLayouts/slideLayout23.xml" Type="http://schemas.openxmlformats.org/officeDocument/2006/relationships/slideLayout" Id="rId23"/>
    <Relationship Target="../slideLayouts/slideLayout28.xml" Type="http://schemas.openxmlformats.org/officeDocument/2006/relationships/slideLayout" Id="rId28"/>
    <Relationship Target="../tags/tag5.xml" Type="http://schemas.openxmlformats.org/officeDocument/2006/relationships/tags" Id="rId36"/>
    <Relationship Target="../tags/tag18.xml" Type="http://schemas.openxmlformats.org/officeDocument/2006/relationships/tags" Id="rId4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 bwMode="gray">
      <p:bgPr>
        <a:solidFill>
          <a:srgbClr val="55A0B9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2 Id7"/>
          <p:cNvSpPr>
            <a:spLocks noChangeArrowheads="true"/>
          </p:cNvSpPr>
          <p:nvPr userDrawn="true">
            <p:custDataLst>
              <p:tags r:id="rId32"/>
            </p:custDataLst>
          </p:nvPr>
        </p:nvSpPr>
        <p:spPr bwMode="gray">
          <a:xfrm>
            <a:off x="0" y="1"/>
            <a:ext cx="12192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de-DE" dirty="false">
              <a:solidFill>
                <a:srgbClr val="ADBECB"/>
              </a:solidFill>
              <a:latin typeface="Myriad Pro" pitchFamily="34" charset="0"/>
            </a:endParaRPr>
          </a:p>
        </p:txBody>
      </p:sp>
      <p:cxnSp>
        <p:nvCxnSpPr>
          <p:cNvPr id="29" name="cdtMasterTags_CL1 Id29"/>
          <p:cNvCxnSpPr/>
          <p:nvPr userDrawn="true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dtMasterTags_CL2 Id30"/>
          <p:cNvCxnSpPr/>
          <p:nvPr userDrawn="true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" name="cdtMasterTags_CL3 Id3072"/>
          <p:cNvCxnSpPr/>
          <p:nvPr userDrawn="true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4 Id3073"/>
          <p:cNvCxnSpPr/>
          <p:nvPr userDrawn="true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5 Id3074"/>
          <p:cNvCxnSpPr/>
          <p:nvPr userDrawn="true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6 Id3075"/>
          <p:cNvCxnSpPr/>
          <p:nvPr userDrawn="true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7 Id3076"/>
          <p:cNvCxnSpPr/>
          <p:nvPr userDrawn="true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8 Id3077"/>
          <p:cNvCxnSpPr/>
          <p:nvPr userDrawn="true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9 Id3080"/>
          <p:cNvCxnSpPr/>
          <p:nvPr userDrawn="true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10 Id3081"/>
          <p:cNvCxnSpPr/>
          <p:nvPr userDrawn="true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11 Id3082"/>
          <p:cNvCxnSpPr/>
          <p:nvPr userDrawn="true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2 Id3083"/>
          <p:cNvCxnSpPr/>
          <p:nvPr userDrawn="true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3 Id3084"/>
          <p:cNvCxnSpPr/>
          <p:nvPr userDrawn="true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4 Id3085"/>
          <p:cNvCxnSpPr/>
          <p:nvPr userDrawn="true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5 Id3086"/>
          <p:cNvCxnSpPr/>
          <p:nvPr userDrawn="true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6 Id3087"/>
          <p:cNvCxnSpPr/>
          <p:nvPr userDrawn="true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7 Id3088"/>
          <p:cNvCxnSpPr/>
          <p:nvPr userDrawn="true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8 Id3089"/>
          <p:cNvCxnSpPr/>
          <p:nvPr userDrawn="true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9 Id3090"/>
          <p:cNvCxnSpPr/>
          <p:nvPr userDrawn="true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20 Id3091"/>
          <p:cNvCxnSpPr/>
          <p:nvPr userDrawn="true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"/>
          <p:cNvCxnSpPr/>
          <p:nvPr userDrawn="true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1"/>
          <p:cNvGrpSpPr/>
          <p:nvPr userDrawn="true"/>
        </p:nvGrpSpPr>
        <p:grpSpPr>
          <a:xfrm>
            <a:off x="-288000" y="-216000"/>
            <a:ext cx="12768000" cy="7290000"/>
            <a:chOff x="-216000" y="-216000"/>
            <a:chExt cx="9576000" cy="7290000"/>
          </a:xfrm>
        </p:grpSpPr>
        <p:sp>
          <p:nvSpPr>
            <p:cNvPr id="31" name="cdtText Box 101 Id31"/>
            <p:cNvSpPr txBox="true">
              <a:spLocks noChangeArrowheads="true"/>
            </p:cNvSpPr>
            <p:nvPr userDrawn="true">
              <p:custDataLst>
                <p:tags r:id="rId54"/>
              </p:custDataLst>
            </p:nvPr>
          </p:nvSpPr>
          <p:spPr bwMode="auto">
            <a:xfrm>
              <a:off x="4572000" y="-216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37" name="Gerade Verbindung 36"/>
            <p:cNvCxnSpPr/>
            <p:nvPr userDrawn="true"/>
          </p:nvCxnSpPr>
          <p:spPr bwMode="auto">
            <a:xfrm rot="5400000">
              <a:off x="9270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true"/>
          </p:nvCxnSpPr>
          <p:spPr bwMode="auto">
            <a:xfrm rot="5400000">
              <a:off x="-126000" y="2398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true"/>
          </p:nvCxnSpPr>
          <p:spPr bwMode="auto">
            <a:xfrm>
              <a:off x="53921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true"/>
          </p:nvCxnSpPr>
          <p:spPr bwMode="auto">
            <a:xfrm>
              <a:off x="4568474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true"/>
          </p:nvCxnSpPr>
          <p:spPr bwMode="auto">
            <a:xfrm>
              <a:off x="47164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true"/>
          </p:nvCxnSpPr>
          <p:spPr bwMode="auto">
            <a:xfrm>
              <a:off x="874871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true"/>
          </p:nvCxnSpPr>
          <p:spPr bwMode="auto">
            <a:xfrm rot="5400000">
              <a:off x="9270000" y="8910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true"/>
          </p:nvCxnSpPr>
          <p:spPr bwMode="auto">
            <a:xfrm rot="5400000">
              <a:off x="9270000" y="1322873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true"/>
          </p:nvCxnSpPr>
          <p:spPr bwMode="auto">
            <a:xfrm rot="5400000">
              <a:off x="9270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true"/>
          </p:nvCxnSpPr>
          <p:spPr bwMode="auto">
            <a:xfrm rot="5400000">
              <a:off x="9270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true"/>
          </p:nvCxnSpPr>
          <p:spPr bwMode="auto">
            <a:xfrm rot="5400000">
              <a:off x="9270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true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true"/>
          </p:nvCxnSpPr>
          <p:spPr bwMode="auto">
            <a:xfrm rot="5400000">
              <a:off x="-126000" y="132287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true"/>
          </p:nvCxnSpPr>
          <p:spPr bwMode="auto">
            <a:xfrm rot="5400000">
              <a:off x="-126000" y="36239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true"/>
          </p:nvCxnSpPr>
          <p:spPr bwMode="auto">
            <a:xfrm rot="5400000">
              <a:off x="-126000" y="376651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true"/>
          </p:nvCxnSpPr>
          <p:spPr bwMode="auto">
            <a:xfrm rot="5400000">
              <a:off x="-126000" y="60758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dtText Box 101 Id31"/>
            <p:cNvSpPr txBox="true">
              <a:spLocks noChangeArrowheads="true"/>
            </p:cNvSpPr>
            <p:nvPr userDrawn="true">
              <p:custDataLst>
                <p:tags r:id="rId55"/>
              </p:custDataLst>
            </p:nvPr>
          </p:nvSpPr>
          <p:spPr bwMode="auto">
            <a:xfrm>
              <a:off x="4572000" y="6894000"/>
              <a:ext cx="1588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>
              <a:noAutofit/>
            </a:bodyPr>
            <a:lstStyle/>
            <a:p>
              <a:pPr algn="ctr"/>
              <a:endParaRPr lang="de-DE" sz="1100" b="true" dirty="false">
                <a:solidFill>
                  <a:srgbClr val="990000"/>
                </a:solidFill>
              </a:endParaRPr>
            </a:p>
          </p:txBody>
        </p:sp>
        <p:cxnSp>
          <p:nvCxnSpPr>
            <p:cNvPr id="57" name="Gerade Verbindung 56"/>
            <p:cNvCxnSpPr/>
            <p:nvPr userDrawn="true"/>
          </p:nvCxnSpPr>
          <p:spPr bwMode="auto">
            <a:xfrm>
              <a:off x="53921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true"/>
          </p:nvCxnSpPr>
          <p:spPr bwMode="auto">
            <a:xfrm>
              <a:off x="4568474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true"/>
          </p:nvCxnSpPr>
          <p:spPr bwMode="auto">
            <a:xfrm>
              <a:off x="47164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true"/>
          </p:nvCxnSpPr>
          <p:spPr bwMode="auto">
            <a:xfrm>
              <a:off x="874871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blurRad="63500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54" r:id="rId2"/>
    <p:sldLayoutId id="2147483757" r:id="rId3"/>
    <p:sldLayoutId id="2147483736" r:id="rId4"/>
    <p:sldLayoutId id="2147483755" r:id="rId5"/>
    <p:sldLayoutId id="2147483758" r:id="rId6"/>
    <p:sldLayoutId id="2147483737" r:id="rId7"/>
    <p:sldLayoutId id="2147483759" r:id="rId8"/>
    <p:sldLayoutId id="2147483760" r:id="rId9"/>
    <p:sldLayoutId id="2147483738" r:id="rId10"/>
    <p:sldLayoutId id="2147483745" r:id="rId11"/>
    <p:sldLayoutId id="2147483744" r:id="rId12"/>
    <p:sldLayoutId id="2147483743" r:id="rId13"/>
    <p:sldLayoutId id="2147483747" r:id="rId14"/>
    <p:sldLayoutId id="2147483761" r:id="rId15"/>
    <p:sldLayoutId id="2147483740" r:id="rId16"/>
    <p:sldLayoutId id="2147483752" r:id="rId17"/>
    <p:sldLayoutId id="2147483753" r:id="rId18"/>
    <p:sldLayoutId id="2147483741" r:id="rId19"/>
    <p:sldLayoutId id="2147483750" r:id="rId20"/>
    <p:sldLayoutId id="2147483751" r:id="rId21"/>
    <p:sldLayoutId id="2147483742" r:id="rId22"/>
    <p:sldLayoutId id="2147483765" r:id="rId23"/>
    <p:sldLayoutId id="2147483766" r:id="rId24"/>
    <p:sldLayoutId id="2147483697" r:id="rId25"/>
    <p:sldLayoutId id="2147483762" r:id="rId26"/>
    <p:sldLayoutId id="2147483699" r:id="rId27"/>
    <p:sldLayoutId id="2147483763" r:id="rId28"/>
    <p:sldLayoutId id="2147483718" r:id="rId29"/>
    <p:sldLayoutId id="2147483764" r:id="rId30"/>
  </p:sldLayoutIdLst>
  <p:hf sldNum="false" hdr="false" ftr="false" dt="false"/>
  <p:txStyles>
    <p:titleStyle>
      <a:lvl1pPr algn="l" rtl="false" fontAlgn="base">
        <a:spcBef>
          <a:spcPct val="0"/>
        </a:spcBef>
        <a:spcAft>
          <a:spcPct val="0"/>
        </a:spcAft>
        <a:defRPr sz="2400" b="false">
          <a:solidFill>
            <a:srgbClr val="EB780A"/>
          </a:solidFill>
          <a:latin typeface="Myriad Pro" pitchFamily="34" charset="0"/>
          <a:ea typeface="+mj-ea"/>
          <a:cs typeface="Arial" pitchFamily="34" charset="0"/>
        </a:defRPr>
      </a:lvl1pPr>
      <a:lvl2pPr algn="l" rtl="false" fontAlgn="bas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ＭＳ Ｐゴシック" charset="-128"/>
        </a:defRPr>
      </a:lvl2pPr>
      <a:lvl3pPr algn="l" rtl="false" fontAlgn="bas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ＭＳ Ｐゴシック" charset="-128"/>
        </a:defRPr>
      </a:lvl3pPr>
      <a:lvl4pPr algn="l" rtl="false" fontAlgn="bas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ＭＳ Ｐゴシック" charset="-128"/>
        </a:defRPr>
      </a:lvl4pPr>
      <a:lvl5pPr algn="l" rtl="false" fontAlgn="bas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false" eaLnBrk="true" fontAlgn="base" hangingPunct="tru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false" eaLnBrk="true" fontAlgn="base" hangingPunct="tru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false" eaLnBrk="true" fontAlgn="base" hangingPunct="tru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false" eaLnBrk="true" fontAlgn="base" hangingPunct="true">
        <a:spcBef>
          <a:spcPct val="0"/>
        </a:spcBef>
        <a:spcAft>
          <a:spcPct val="0"/>
        </a:spcAft>
        <a:defRPr sz="2000" b="true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false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Myriad Pro" pitchFamily="34" charset="0"/>
          <a:ea typeface="+mn-ea"/>
          <a:cs typeface="Arial" pitchFamily="34" charset="0"/>
        </a:defRPr>
      </a:lvl1pPr>
      <a:lvl2pPr marL="179388" indent="-177800" algn="l" rtl="false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Myriad Pro" pitchFamily="34" charset="0"/>
          <a:ea typeface="+mn-ea"/>
          <a:cs typeface="Arial" pitchFamily="34" charset="0"/>
        </a:defRPr>
      </a:lvl2pPr>
      <a:lvl3pPr marL="358775" indent="-177800" algn="l" rtl="false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Myriad Pro" pitchFamily="34" charset="0"/>
          <a:ea typeface="+mn-ea"/>
          <a:cs typeface="Arial" pitchFamily="34" charset="0"/>
        </a:defRPr>
      </a:lvl3pPr>
      <a:lvl4pPr marL="538163" indent="-177800" algn="l" rtl="false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Myriad Pro" pitchFamily="34" charset="0"/>
          <a:ea typeface="+mn-ea"/>
          <a:cs typeface="Arial" pitchFamily="34" charset="0"/>
        </a:defRPr>
      </a:lvl4pPr>
      <a:lvl5pPr marL="717550" indent="-177800" algn="l" rtl="false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Myriad Pro" pitchFamily="34" charset="0"/>
          <a:ea typeface="+mn-ea"/>
          <a:cs typeface="Arial" pitchFamily="34" charset="0"/>
        </a:defRPr>
      </a:lvl5pPr>
      <a:lvl6pPr marL="1220788" indent="-188913" algn="l" rtl="false" eaLnBrk="true" fontAlgn="base" hangingPunct="tru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false" eaLnBrk="true" fontAlgn="base" hangingPunct="tru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false" eaLnBrk="true" fontAlgn="base" hangingPunct="tru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false" eaLnBrk="true" fontAlgn="base" hangingPunct="tru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12.jpe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25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Mode="External" Target="http://www.pravonadetstvi.cz/" Type="http://schemas.openxmlformats.org/officeDocument/2006/relationships/hyperlink" Id="rId3"/>
    <Relationship Target="../media/image19.png" Type="http://schemas.openxmlformats.org/officeDocument/2006/relationships/image" Id="rId7"/>
    <Relationship Target="../notesSlides/notesSlide10.xml" Type="http://schemas.openxmlformats.org/officeDocument/2006/relationships/notesSlide" Id="rId2"/>
    <Relationship Target="../slideLayouts/slideLayout11.xml" Type="http://schemas.openxmlformats.org/officeDocument/2006/relationships/slideLayout" Id="rId1"/>
    <Relationship TargetMode="External" Target="mailto:stepan.bolf@mpsv.cz" Type="http://schemas.openxmlformats.org/officeDocument/2006/relationships/hyperlink" Id="rId6"/>
    <Relationship TargetMode="External" Target="mailto:zdenka.smolikova@mpsv.cz" Type="http://schemas.openxmlformats.org/officeDocument/2006/relationships/hyperlink" Id="rId5"/>
    <Relationship TargetMode="External" Target="mailto:zuzana.hajkova@mpsv.cz" Type="http://schemas.openxmlformats.org/officeDocument/2006/relationships/hyperlink" Id="rId4"/>
</Relationships>

</file>

<file path=ppt/slides/_rels/slide2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14.jp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15.jp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16.jpe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17.jpeg" Type="http://schemas.openxmlformats.org/officeDocument/2006/relationships/image" Id="rId3"/>
    <Relationship Target="../notesSlides/notesSlide8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8.jpe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 idx="4294967295"/>
          </p:nvPr>
        </p:nvSpPr>
        <p:spPr>
          <a:xfrm>
            <a:off x="1699150" y="1449360"/>
            <a:ext cx="9048750" cy="1838385"/>
          </a:xfrm>
          <a:prstGeom prst="rect">
            <a:avLst/>
          </a:prstGeom>
        </p:spPr>
        <p:txBody>
          <a:bodyPr/>
          <a:lstStyle/>
          <a:p>
            <a:pPr algn="ctr"/>
            <a:br>
              <a:rPr kumimoji="false" lang="cs-CZ" sz="3600" b="true" i="false" u="none" strike="noStrike" kern="0" cap="none" spc="0" normalizeH="false" baseline="0" noProof="false" dirty="fals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</a:br>
            <a:r>
              <a:rPr kumimoji="false" lang="cs-CZ" sz="3600" b="true" i="false" u="none" strike="noStrike" kern="0" cap="none" spc="0" normalizeH="false" baseline="0" noProof="false" dirty="fals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Sjednocení přístupu k ohroženým dětem</a:t>
            </a:r>
            <a:br>
              <a:rPr kumimoji="false" lang="cs-CZ" sz="3600" b="true" i="false" u="none" strike="noStrike" kern="0" cap="none" spc="0" normalizeH="false" baseline="0" noProof="false" dirty="fals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endParaRPr lang="cs-CZ" sz="3600" b="true" dirty="false">
              <a:solidFill>
                <a:srgbClr val="C85A1E"/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true"/>
          </p:cNvSpPr>
          <p:nvPr>
            <p:ph idx="4294967295"/>
          </p:nvPr>
        </p:nvSpPr>
        <p:spPr>
          <a:xfrm>
            <a:off x="2459038" y="2719389"/>
            <a:ext cx="8208962" cy="2801937"/>
          </a:xfrm>
          <a:prstGeom prst="rect">
            <a:avLst/>
          </a:prstGeom>
        </p:spPr>
        <p:txBody>
          <a:bodyPr/>
          <a:lstStyle/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r>
              <a:rPr lang="cs-CZ" dirty="false"/>
              <a:t>Systémový projekt MPSV realizovaný v období 1.1.2023- 31.12.2025</a:t>
            </a:r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FD01F4D2-1F7B-413F-BD28-7E7A62657343}"/>
              </a:ext>
            </a:extLst>
          </p:cNvPr>
          <p:cNvPicPr>
            <a:picLocks noChangeAspect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1" y="5866410"/>
            <a:ext cx="6260159" cy="6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6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AF996C9-9400-61C9-5EA2-72931AE8C05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flipV="true">
            <a:off x="718959" y="878774"/>
            <a:ext cx="1572979" cy="102303"/>
          </a:xfrm>
        </p:spPr>
        <p:txBody>
          <a:bodyPr/>
          <a:lstStyle/>
          <a:p>
            <a:endParaRPr lang="cs-CZ" dirty="false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BFB68E-DA4B-7A1E-038D-9E2D23CD5D9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18959" y="1543792"/>
            <a:ext cx="10945992" cy="4622058"/>
          </a:xfrm>
        </p:spPr>
        <p:txBody>
          <a:bodyPr/>
          <a:lstStyle/>
          <a:p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na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www.pravonadetstvi.cz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b="true" dirty="false">
                <a:solidFill>
                  <a:srgbClr val="C85A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DĚKUJEME ZA POZORNOST!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Zuzana Hájková –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zuzana.hajkova@mpsv.cz</a:t>
            </a: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Zdenka Smolíková -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zdenka.smolikova@mpsv.cz</a:t>
            </a: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Štěpán Bolf –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stepan.bolf@mpsv.cz</a:t>
            </a:r>
            <a:endParaRPr lang="cs-CZ" dirty="fals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900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cs-CZ" sz="1900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algn="r"/>
            <a:endParaRPr lang="cs-CZ" sz="1800" kern="100" dirty="false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cs-CZ" kern="100" dirty="false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pic>
        <p:nvPicPr>
          <p:cNvPr id="7" name="Zástupný obsah 5" descr="Obsah obrázku symbol, Grafika, klipart, kruh&#10;&#10;Popis byl vytvořen automaticky">
            <a:extLst>
              <a:ext uri="{FF2B5EF4-FFF2-40B4-BE49-F238E27FC236}">
                <a16:creationId xmlns:a16="http://schemas.microsoft.com/office/drawing/2014/main" id="{1679D533-AD65-122D-2283-27A5A6B0005B}"/>
              </a:ext>
            </a:extLst>
          </p:cNvPr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14" y="1374763"/>
            <a:ext cx="4521335" cy="45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0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C6B2A-FC24-4C87-A52D-4B2110A9164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497063" y="720727"/>
            <a:ext cx="9170937" cy="1152523"/>
          </a:xfrm>
        </p:spPr>
        <p:txBody>
          <a:bodyPr/>
          <a:lstStyle/>
          <a:p>
            <a:pPr algn="ctr"/>
            <a:br>
              <a:rPr lang="cs-CZ" b="true" dirty="false"/>
            </a:br>
            <a:r>
              <a:rPr lang="cs-CZ" dirty="false"/>
              <a:t>Východiska projektu</a:t>
            </a:r>
            <a:br>
              <a:rPr lang="cs-CZ" sz="2000" b="true" dirty="false"/>
            </a:br>
            <a:endParaRPr lang="cs-CZ" sz="2000" b="true" u="sng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BDAD2-23AF-4DF1-9C70-27486DA5E002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029810" y="1776163"/>
            <a:ext cx="8566473" cy="4594225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Navazuje na zjištění a aktivity předchozích projektů SPOD1 (mj. síťování) a SPOD2 (mj. návštěvy ústavů) – podpora transformace a deinstitucionalizace</a:t>
            </a:r>
          </a:p>
          <a:p>
            <a:pPr lvl="0" algn="just">
              <a:lnSpc>
                <a:spcPct val="107000"/>
              </a:lnSpc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Nutnost komplexnosti řešení problematiky a systémového multioborového přístupu (bez ohledu na resortní příslušnost)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Rozložení aktivit projektu do více oblastí (vzdělávání, metodická podpora, tvorba sítě služeb atd.) 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Podpora prevence (předcházení ohrožení dětí a rodin) v rámci systému namísto stávající „reakčnosti“ (řešení důsledků) 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Participativní účast ohroženého dítěte v celém procesu podpory a pomoci</a:t>
            </a:r>
          </a:p>
        </p:txBody>
      </p:sp>
      <p:pic>
        <p:nvPicPr>
          <p:cNvPr id="4" name="Obrázek 3" descr="Obsah obrázku balón, Grafika, ilustrace, klipart&#10;&#10;Popis byl vytvořen automaticky">
            <a:extLst>
              <a:ext uri="{FF2B5EF4-FFF2-40B4-BE49-F238E27FC236}">
                <a16:creationId xmlns:a16="http://schemas.microsoft.com/office/drawing/2014/main" id="{5B9D1379-B189-D3FC-02AF-70F66F046B02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56" y="2921947"/>
            <a:ext cx="2399744" cy="23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90C19-3327-DD9B-FA81-F0E3624D4D5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Aktivity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A42BB-521A-9434-5DE8-05F9362A1C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27049" y="1543793"/>
            <a:ext cx="10945992" cy="473825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KA1: Návrh sjednocení systému řízení kvality a návrh monitorovacích a hodnotících nástrojů, vč. postupu jejich implementace do systému sociálně-právní ochrany dětí a poskytování služeb pro ohrožené děti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KA2: Návrh funkčního systému profesní podpory pracovníků SPOD na základě kompetenčního modelu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KA3: Implementace metod pro zajištění participace dětí v klíčových oblastech jejich života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KA4: Definice sítě služeb pro ohrožené děti s důrazem na koordinovanou podporu a multioborovou spolupráci na národní, regionální a místní úrovni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KA5: Vytvoření dlouhodobé komunikační strategie na podporu klíčových témat Národní strategie ochrany práv dětí a jejich jednotlivých cílů se zaměřením na odbornou i laickou veřejnost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KA6: Evaluace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246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design, vzor, ilustrace&#10;&#10;Popis byl vytvořen automaticky">
            <a:extLst>
              <a:ext uri="{FF2B5EF4-FFF2-40B4-BE49-F238E27FC236}">
                <a16:creationId xmlns:a16="http://schemas.microsoft.com/office/drawing/2014/main" id="{605092F4-1C8A-B609-E87B-DDFD11B1C315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85" y="2134471"/>
            <a:ext cx="3688596" cy="36885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E935001-1936-B487-365A-D351AE4BD42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18959" y="791072"/>
            <a:ext cx="10945992" cy="550840"/>
          </a:xfrm>
        </p:spPr>
        <p:txBody>
          <a:bodyPr/>
          <a:lstStyle/>
          <a:p>
            <a:pPr algn="ctr"/>
            <a:r>
              <a:rPr lang="cs-CZ" dirty="false"/>
              <a:t>Sítě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D3CC8-FF94-7115-3097-02BD82B0B97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18959" y="1341913"/>
            <a:ext cx="10945992" cy="482393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Spolupráce s kraji a ORP při síťování služeb pro ohrožené děti formou zapojení odborného pracovníka do síťování služeb pro ohrožené děti.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true" dirty="false">
                <a:solidFill>
                  <a:srgbClr val="C85A1E"/>
                </a:solidFill>
                <a:latin typeface="Calibri" panose="020F0502020204030204" pitchFamily="34" charset="0"/>
              </a:rPr>
              <a:t>Aktuální stav: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zapojeno 8 ORP a 3 Kraje (4 úvazky x 6 osob)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true" dirty="false">
                <a:solidFill>
                  <a:srgbClr val="C85A1E"/>
                </a:solidFill>
                <a:latin typeface="Calibri" panose="020F0502020204030204" pitchFamily="34" charset="0"/>
              </a:rPr>
              <a:t>Cíl: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Podpora vytváření garantovaných sítí služeb v území (viz cíl Národní strategie ochrany práv dětí)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b="true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true" dirty="false">
                <a:solidFill>
                  <a:srgbClr val="C85A1E"/>
                </a:solidFill>
                <a:latin typeface="Calibri" panose="020F0502020204030204" pitchFamily="34" charset="0"/>
              </a:rPr>
              <a:t>Výstupy: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Návrh integrovaného systému sítě služeb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11 x Standard sítě služeb pro lokalitu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Návrh procesu plánování, poskytování a hodnocení výsledků služeb pro děti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11 x Střednědobý multioborový plán služeb pro ohrožené děti a jejich rodiny pro lokalitu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true" dirty="false">
                <a:solidFill>
                  <a:srgbClr val="C85A1E"/>
                </a:solidFill>
                <a:latin typeface="Calibri" panose="020F0502020204030204" pitchFamily="34" charset="0"/>
              </a:rPr>
              <a:t>Praxe: 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Iniciace vzniku a koordinace fungování multioborových týmů x zapojení do stávajících platforem x obojí + další práce s aktéry směřovaná ke vzniku výstupů 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5699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F2F54D6-DF41-620F-B87F-805C01C5C6A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Témata síťování (výběr): </a:t>
            </a:r>
            <a:br>
              <a:rPr lang="cs-CZ" sz="1800" kern="1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3136F7-E3F8-33DC-7026-3CB1868DCB22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18959" y="1580828"/>
            <a:ext cx="10945992" cy="458502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Podpora transformace ústavních zařízení 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Spolupráce OSPOD a škol, v rámci toho: </a:t>
            </a:r>
          </a:p>
          <a:p>
            <a:pPr marL="701675" lvl="2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Řešení záškoláctví </a:t>
            </a:r>
          </a:p>
          <a:p>
            <a:pPr marL="701675" lvl="2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Identifikace ohrožení</a:t>
            </a:r>
          </a:p>
          <a:p>
            <a:pPr marL="701675" lvl="2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false">
                <a:latin typeface="Calibri" panose="020F0502020204030204" pitchFamily="34" charset="0"/>
              </a:rPr>
              <a:t>I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nkluzivní opatření na školách   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Spolupráce OSPOD a pediatrů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Spolupráce OSPOD a sociálně-aktivizačních služeb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Zavádění </a:t>
            </a:r>
            <a:r>
              <a:rPr lang="cs-CZ" dirty="false" err="true">
                <a:solidFill>
                  <a:schemeClr val="dk1"/>
                </a:solidFill>
                <a:latin typeface="Calibri" panose="020F0502020204030204" pitchFamily="34" charset="0"/>
              </a:rPr>
              <a:t>cochemské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 praxe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Přesahová témata (výběr): 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zavádění sociálního/podporovaného bydlení, zejména na úrovni ORP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rozvoj </a:t>
            </a:r>
            <a:r>
              <a:rPr lang="cs-CZ" dirty="false" err="true">
                <a:solidFill>
                  <a:schemeClr val="dk1"/>
                </a:solidFill>
                <a:latin typeface="Calibri" panose="020F0502020204030204" pitchFamily="34" charset="0"/>
              </a:rPr>
              <a:t>adiktologických</a:t>
            </a: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 služeb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 </a:t>
            </a:r>
          </a:p>
          <a:p>
            <a:endParaRPr lang="cs-CZ" dirty="false"/>
          </a:p>
        </p:txBody>
      </p:sp>
      <p:pic>
        <p:nvPicPr>
          <p:cNvPr id="11" name="Obrázek 10" descr="Obsah obrázku kresba, vzor, design&#10;&#10;Popis byl vytvořen automaticky">
            <a:extLst>
              <a:ext uri="{FF2B5EF4-FFF2-40B4-BE49-F238E27FC236}">
                <a16:creationId xmlns:a16="http://schemas.microsoft.com/office/drawing/2014/main" id="{6C8BECC3-954E-FF3D-9325-FC8626CE4771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29" y="1982998"/>
            <a:ext cx="3772834" cy="35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33CCB-E1D3-570A-0F9D-17880F5F900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18958" y="1159208"/>
            <a:ext cx="10945992" cy="752720"/>
          </a:xfrm>
        </p:spPr>
        <p:txBody>
          <a:bodyPr>
            <a:normAutofit/>
          </a:bodyPr>
          <a:lstStyle/>
          <a:p>
            <a:pPr algn="ctr"/>
            <a:r>
              <a:rPr lang="cs-CZ" dirty="false"/>
              <a:t>Aktivity na Dobříši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BCB958-5028-0FC9-0977-CAB87C93556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18958" y="1911928"/>
            <a:ext cx="10945991" cy="428563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Spolupráce navázána v první polovině roku 2023 (zástupce vedení města, vedení soc. odboru, OSPOD)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Komunikace s MAS coby zdejším výrazným aktérem na poli multioborové spolupráce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Rada města vzala na vědomí zapojení města do projektu MPSV (leden 2024)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Multioborový tým na podporu ohrožených dětí (situace kolem zdejší ubytovny, rodiny s ohroženými dětmi atd.)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Hlavní aktivity: podpora koordinace místních partnerů, mapování kapacit místní sítě služeb (formální </a:t>
            </a:r>
            <a:b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i neformální aktéři), zapojení do místního (komunitního) plánování atd.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cs-CZ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Cíl primární: vznik projektových výstupů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Cíl sekundární (a hlavní 😊): Nastavit spolupráci aktérů z různých oborů a institucí tak, aby spolupráce byla co nejvíce funkční ve vztahu k naplňování potřeb ohrožených dětí a jejich rodin  </a:t>
            </a:r>
          </a:p>
          <a:p>
            <a:pPr>
              <a:lnSpc>
                <a:spcPct val="100000"/>
              </a:lnSpc>
            </a:pP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252955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8CC975A-A26D-F340-ABA5-D6E44D0AA4AE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48" y="675079"/>
            <a:ext cx="4875568" cy="65976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1CF5D3-4A74-8DAA-9955-E9B1890FADF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887455" y="3304312"/>
            <a:ext cx="10417090" cy="669592"/>
          </a:xfrm>
        </p:spPr>
        <p:txBody>
          <a:bodyPr/>
          <a:lstStyle/>
          <a:p>
            <a:r>
              <a:rPr lang="cs-CZ" dirty="false"/>
              <a:t>Jak rozumíme síti služeb?</a:t>
            </a:r>
          </a:p>
        </p:txBody>
      </p:sp>
    </p:spTree>
    <p:extLst>
      <p:ext uri="{BB962C8B-B14F-4D97-AF65-F5344CB8AC3E}">
        <p14:creationId xmlns:p14="http://schemas.microsoft.com/office/powerpoint/2010/main" val="212531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3986F-E07B-84DE-F6F3-0DE905E4072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-527950" y="3282745"/>
            <a:ext cx="10945992" cy="752720"/>
          </a:xfrm>
        </p:spPr>
        <p:txBody>
          <a:bodyPr/>
          <a:lstStyle/>
          <a:p>
            <a:pPr algn="r"/>
            <a:r>
              <a:rPr lang="cs-CZ" dirty="false"/>
              <a:t>Kde se potkáváme?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1318D4B-34A6-253D-7CC2-9FA84FBDCEB1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1" y="672267"/>
            <a:ext cx="4993072" cy="67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CCEC0-3A7A-4A40-F74B-9395F3CF1A1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718959" y="981077"/>
            <a:ext cx="10945992" cy="883349"/>
          </a:xfrm>
        </p:spPr>
        <p:txBody>
          <a:bodyPr/>
          <a:lstStyle/>
          <a:p>
            <a:pPr algn="ctr"/>
            <a:r>
              <a:rPr lang="cs-CZ" dirty="false"/>
              <a:t>Novelizace zákona č. 359/1999 Sb., o sociálně-právní ochraně dětí (PS – sněmovní tisk 573):</a:t>
            </a:r>
            <a:br>
              <a:rPr lang="cs-CZ" sz="2400" dirty="false">
                <a:solidFill>
                  <a:schemeClr val="dk1"/>
                </a:solidFill>
                <a:latin typeface="Calibri" panose="020F050202020403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C6B20-6E5E-25DB-100A-8122C583879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718958" y="1864426"/>
            <a:ext cx="5377041" cy="4301423"/>
          </a:xfrm>
        </p:spPr>
        <p:txBody>
          <a:bodyPr/>
          <a:lstStyle/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cs-CZ" sz="1900" dirty="false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Zrychlení a zefektivnění procesu posuzování žadatelů o NRP,</a:t>
            </a: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věková hranice pro výkon institucionální péče o děti,</a:t>
            </a:r>
          </a:p>
          <a:p>
            <a:pPr marL="342900" lvl="0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státní příspěvek na výkon PP,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false">
                <a:solidFill>
                  <a:schemeClr val="dk1"/>
                </a:solidFill>
                <a:latin typeface="Calibri" panose="020F0502020204030204" pitchFamily="34" charset="0"/>
              </a:rPr>
              <a:t>změny v oblasti poskytování SPOD (pověřené osoby, poradenská činnost).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cs-CZ" sz="1800" kern="100" dirty="fals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kern="1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pic>
        <p:nvPicPr>
          <p:cNvPr id="6" name="Zástupný obsah 5" descr="Oddíl knihy o právních právech v knihovně">
            <a:extLst>
              <a:ext uri="{FF2B5EF4-FFF2-40B4-BE49-F238E27FC236}">
                <a16:creationId xmlns:a16="http://schemas.microsoft.com/office/drawing/2014/main" id="{80228B9E-76AD-CD92-8995-F3F29DAA373A}"/>
              </a:ext>
            </a:extLst>
          </p:cNvPr>
          <p:cNvPicPr>
            <a:picLocks noGrp="true" noChangeAspect="true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019" y="3369210"/>
            <a:ext cx="4475023" cy="2962894"/>
          </a:xfrm>
        </p:spPr>
      </p:pic>
    </p:spTree>
    <p:extLst>
      <p:ext uri="{BB962C8B-B14F-4D97-AF65-F5344CB8AC3E}">
        <p14:creationId xmlns:p14="http://schemas.microsoft.com/office/powerpoint/2010/main" val="1017512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720"/>
  <p:tag name="CDT_PROT_HEIGHT" val="99,875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0008-374,25-646,37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317,5"/>
  <p:tag name="CDT_MASTERSHAPE3" val="4:111,25-371,375-374,25-317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646,3751"/>
  <p:tag name="CDT_MASTERSHAPE3" val="13:304-42,5-181,5-646,37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04,0945"/>
  <p:tag name="CDT_MASTERSHAPE3" val="13:111,25-257,9528-374,25-215,4222"/>
  <p:tag name="CDT_MASTERSHAPE4" val="12:111,25-484,75-374,25-204,1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317,5"/>
  <p:tag name="CDT_MASTERSHAPE3" val="4:111,25-371,375-181,375-317,5"/>
  <p:tag name="CDT_MASTERSHAPE4" val="5:303,9999-42,5-181,5-317,5"/>
  <p:tag name="CDT_MASTERSHAPE5" val="6:304-371,375-181,5-317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4:111,25-586,8279-374,25-102,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533"/>
  <p:tag name="CDT_MASTERSHAPE3" val="5:111,25-586,8279-374,25-102,0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-42,5-374,25-260,6249"/>
  <p:tag name="CDT_MASTERSHAPE3" val="13:111,25-314,4999-374,25-261,0001"/>
  <p:tag name="CDT_MASTERSHAPE4" val="7:111,25-586,8279-374,25-102,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326,7-720"/>
  <p:tag name="CDT_MASTERSHAPE2" val="14:0-0-326,7-720"/>
  <p:tag name="CDT_MASTERSHAPE3" val="57350:326,7-19,75-116,9738-700,25"/>
  <p:tag name="CDT_MASTERSHAPE4" val="57351:295,7487-19,75-30,95134-700,25"/>
  <p:tag name="CDT_MASTERSHAPE5" val="11:0-42,5-76,20732-136,063"/>
  <p:tag name="CDT_MASTERSHAPE6" val="10:485,5-0-34-720"/>
  <p:tag name="CDT_MASTERSHAPE7" val="2:485,5-484,75-34-235,25"/>
  <p:tag name="CDT_MASTERSHAPE8" val="15:0-360-0,1250394-0,12503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533"/>
  <p:tag name="CDT_MASTERSHAPE3" val="13:304-42,5-181,5-533"/>
  <p:tag name="CDT_MASTERSHAPE4" val="7:111,25-586,8279-374,25-102,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3:111,2501-42,5-181,375-260,6249"/>
  <p:tag name="CDT_MASTERSHAPE3" val="13:111,2501-314,4998-181,375-261,0002"/>
  <p:tag name="CDT_MASTERSHAPE4" val="12:304-42,5-181,5-260,6249"/>
  <p:tag name="CDT_MASTERSHAPE5" val="15:304-314,4999-181,5-261,0001"/>
  <p:tag name="CDT_MASTERSHAPE6" val="9:111,25-586,8279-374,25-102,04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7:0-0-99,87504-720"/>
  <p:tag name="CDT_MASTERSHAPE2" val="13:519,5906-0-20,40945-200,7495"/>
  <p:tag name="CDT_MASTERSHAPE3" val="9:485,5-0-34-720"/>
  <p:tag name="CDT_MASTERSHAPE4" val="3079:111,25-42,50008-374,25-646,3751"/>
  <p:tag name="CDT_MASTERSHAPE5" val="12:519,5906-0-20,40945-98,37409"/>
  <p:tag name="CDT_MASTERSHAPE6" val="14:519,5906-212,1243-20,40945-507,8756"/>
  <p:tag name="CDT_MASTERSHAPE7" val="11:0-575,5001-63,50016-113,375"/>
  <p:tag name="CDT_MASTERSHAPE8" val="3078:0-0-99,87504-720"/>
  <p:tag name="CDT_MASTERSHAPE9" val="31:0-360-0,1250394-0,1250394"/>
  <p:tag name="CDT_MASTERSHAPE10" val="29:0-0-0-0"/>
  <p:tag name="CDT_MASTERSHAPE11" val="30:0-0-0-0"/>
  <p:tag name="CDT_MASTERSHAPE12" val="3072:0-0-0-0"/>
  <p:tag name="CDT_MASTERSHAPE13" val="3073:0-0-0-0"/>
  <p:tag name="CDT_MASTERSHAPE14" val="3074:0-0-0-0"/>
  <p:tag name="CDT_MASTERSHAPE15" val="3075:0-0-0-0"/>
  <p:tag name="CDT_MASTERSHAPE16" val="3076:0-0-0-0"/>
  <p:tag name="CDT_MASTERSHAPE17" val="3077:0-0-0-0"/>
  <p:tag name="CDT_MASTERSHAPE18" val="3080:0-0-0-0"/>
  <p:tag name="CDT_MASTERSHAPE19" val="3081:0-0-0-0"/>
  <p:tag name="CDT_MASTERSHAPE20" val="3082:0-0-0-0"/>
  <p:tag name="CDT_MASTERSHAPE21" val="3083:0-0-0-0"/>
  <p:tag name="CDT_MASTERSHAPE22" val="3084:0-0-0-0"/>
  <p:tag name="CDT_MASTERSHAPE23" val="3085:0-0-0-0"/>
  <p:tag name="CDT_MASTERSHAPE24" val="3086:0-0-0-0"/>
  <p:tag name="CDT_MASTERSHAPE25" val="3087:0-0-0-0"/>
  <p:tag name="CDT_MASTERSHAPE26" val="3088:0-0-0-0"/>
  <p:tag name="CDT_MASTERSHAPE27" val="3089:0-0-0-0"/>
  <p:tag name="CDT_MASTERSHAPE28" val="3090:0-0-0-0"/>
  <p:tag name="CDT_MASTERSHAPE29" val="3091:0-0-0-0"/>
  <p:tag name="CDT_MASTERSHAPE30" val="3092:0-0-0-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406,08-720"/>
  <p:tag name="CDT_MASTERSHAPE2" val="12:0-0-406,08-720"/>
  <p:tag name="CDT_MASTERSHAPE3" val="57350:289,1062-19,75-116,9738-700,25"/>
  <p:tag name="CDT_MASTERSHAPE4" val="57351:406,08-19,75-30,95134-700,25"/>
  <p:tag name="CDT_MASTERSHAPE5" val="11:0-42,5-76,20732-136,063"/>
  <p:tag name="CDT_MASTERSHAPE6" val="16:0-360-0,1250394-0,1250394"/>
  <p:tag name="CDT_MASTERSHAPE7" val="10:485,5-0-34-720"/>
  <p:tag name="CDT_MASTERSHAPE8" val="15:485,5-484,75-34-235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90,6199-19,75-148,1732-700,25"/>
  <p:tag name="CDT_MASTERSHAPE4" val="11:0-42,5-76,20732-136,063"/>
  <p:tag name="CDT_MASTERSHAPE5" val="16:0-360-0,1250394-0,1250394"/>
  <p:tag name="CDT_MASTERSHAPE6" val="10:485,5-0-34-720"/>
  <p:tag name="CDT_MASTERSHAPE7" val="14:485,5-484,75-34-235,25"/>
  <p:tag name="CDT_MASTERSHAPE8" val="57351:190,62-19,75-30,95134-700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9:0-0-540-720"/>
  <p:tag name="CDT_MASTERSHAPE2" val="12:0-0-540-720"/>
  <p:tag name="CDT_MASTERSHAPE3" val="57350:186,798-19,75-148,1732-700,25"/>
  <p:tag name="CDT_MASTERSHAPE4" val="11:0-42,5-76,20732-136,063"/>
  <p:tag name="CDT_MASTERSHAPE5" val="16:0-360-0,1250394-0,1250394"/>
  <p:tag name="CDT_MASTERSHAPE6" val="14:485,5-0-34-720"/>
  <p:tag name="CDT_MASTERSHAPE7" val="15:485,5-484,75-34-235,25"/>
  <p:tag name="CDT_MASTERSHAPE8" val="57351:304-19,75-30,95134-700,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57359:0-0-326,75-720"/>
  <p:tag name="CDT_MASTERSHAPE2" val="57350:326,7501-19,75-116,9738-700,25"/>
  <p:tag name="CDT_MASTERSHAPE3" val="57351:295,7987-19,75-30,95134-700,25"/>
  <p:tag name="CDT_MASTERSHAPE4" val="8:0-575,5-63,37504-113,375"/>
  <p:tag name="CDT_MASTERSHAPE5" val="9:0-360-0,1250394-0,125039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8:0-0-406,5005-720"/>
  <p:tag name="CDT_MASTERSHAPE2" val="57350:289,5268-19,75-116,9738-700,25"/>
  <p:tag name="CDT_MASTERSHAPE3" val="57351:406,5005-19,75-30,95134-700,25"/>
  <p:tag name="CDT_MASTERSHAPE4" val="12:0-575,5-63,37504-113,375"/>
  <p:tag name="CDT_MASTERSHAPE5" val="9:0-360-0,1250394-0,125039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3:111,25-371,3751-374,25-348,625"/>
  <p:tag name="CDT_MASTERSHAPE2" val="2:0-0-99,87504-720"/>
  <p:tag name="CDT_MASTERSHAPE3" val="11:111,25-0-374,25-360"/>
  <p:tag name="CDT_MASTERSHAPE4" val="13:111,25-371,3751-374,25-348,6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6"/>
  <p:tag name="CDT_TARGETSHAPE_NEW" val="2"/>
  <p:tag name="CDT_PROT" val="3"/>
  <p:tag name="CDT_PROT_TOP" val="0"/>
  <p:tag name="CDT_PROT_LEFT" val="360"/>
  <p:tag name="CDT_PROT_WIDTH" val="0,1250394"/>
  <p:tag name="CDT_PROT_HEIGHT" val="0,1250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4:3"/>
  <p:tag name="CDT_MASTERSHAPE1" val="2:0-0-99,87504-720"/>
  <p:tag name="CDT_MASTERSHAPE2" val="13:111,25-42,5-374,25-317,5"/>
  <p:tag name="CDT_MASTERSHAPE3" val="5:111,25-371,3751-374,25-348,625"/>
</p:tagLst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Siemens 2016 – 4:3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false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true" dirty="false" err="true" smtClean="false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5921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false" compatLnSpc="true">
        <a:prstTxWarp prst="textNoShape">
          <a:avLst/>
        </a:prstTxWarp>
        <a:spAutoFit/>
      </a:bodyPr>
      <a:lstStyle>
        <a:defPPr marL="0" marR="0" indent="0" algn="l" defTabSz="914400" rtl="false" eaLnBrk="true" fontAlgn="base" latinLnBrk="false" hangingPunct="true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false" lang="de-DE" sz="2400" b="false" i="false" u="none" strike="noStrike" cap="none" normalizeH="false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false">
        <a:noAutofit/>
      </a:bodyPr>
      <a:lstStyle>
        <a:defPPr>
          <a:lnSpc>
            <a:spcPct val="110000"/>
          </a:lnSpc>
          <a:spcBef>
            <a:spcPts val="0"/>
          </a:spcBef>
          <a:defRPr sz="1200" dirty="false" smtClean="false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Company>MPSV ČR</properties:Company>
  <properties:Words>660</properties:Words>
  <properties:PresentationFormat>Širokoúhlá obrazovka</properties:PresentationFormat>
  <properties:Paragraphs>93</properties:Paragraphs>
  <properties:Slides>10</properties:Slides>
  <properties:Notes>10</properties:Notes>
  <properties:TotalTime>340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properties:HeadingPairs>
  <properties:TitlesOfParts>
    <vt:vector baseType="lpstr" size="16">
      <vt:lpstr>Arial</vt:lpstr>
      <vt:lpstr>Calibri</vt:lpstr>
      <vt:lpstr>Myriad Pro</vt:lpstr>
      <vt:lpstr>Times New Roman</vt:lpstr>
      <vt:lpstr>Wingdings</vt:lpstr>
      <vt:lpstr>Siemens 2016 – 4:3</vt:lpstr>
      <vt:lpstr> Sjednocení přístupu k ohroženým dětem </vt:lpstr>
      <vt:lpstr> Východiska projektu </vt:lpstr>
      <vt:lpstr>Aktivity projektu</vt:lpstr>
      <vt:lpstr>Sítě služeb</vt:lpstr>
      <vt:lpstr>Témata síťování (výběr):  </vt:lpstr>
      <vt:lpstr>Aktivity na Dobříši</vt:lpstr>
      <vt:lpstr>Jak rozumíme síti služeb?</vt:lpstr>
      <vt:lpstr>Kde se potkáváme?</vt:lpstr>
      <vt:lpstr>Novelizace zákona č. 359/1999 Sb., o sociálně-právní ochraně dětí (PS – sněmovní tisk 573): 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2024-04-24T18:57:05Z</dcterms:created>
  <dc:creator/>
  <cp:lastModifiedBy/>
  <cp:lastPrinted>2024-04-29T05:08:03Z</cp:lastPrinted>
  <dcterms:modified xmlns:xsi="http://www.w3.org/2001/XMLSchema-instance" xsi:type="dcterms:W3CDTF">2024-04-29T05:09:24Z</dcterms:modified>
  <cp:revision>5</cp:revision>
  <dc:title>Sjednocení přístupu k ohroženým dětem</dc:title>
</cp:coreProperties>
</file>