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authors+xml" PartName="/ppt/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embedTrueTypeFonts="true" saveSubsetFonts="true">
  <p:sldMasterIdLst>
    <p:sldMasterId id="2147483648" r:id="rId1"/>
    <p:sldMasterId id="2147483650" r:id="rId2"/>
    <p:sldMasterId id="2147483661" r:id="rId3"/>
    <p:sldMasterId id="2147483672" r:id="rId4"/>
  </p:sldMasterIdLst>
  <p:notesMasterIdLst>
    <p:notesMasterId r:id="rId10"/>
  </p:notesMasterIdLst>
  <p:sldIdLst>
    <p:sldId id="256" r:id="rId5"/>
    <p:sldId id="264" r:id="rId6"/>
    <p:sldId id="275" r:id="rId7"/>
    <p:sldId id="269" r:id="rId8"/>
    <p:sldId id="279" r:id="rId9"/>
  </p:sldIdLst>
  <p:sldSz cx="9144000" cy="6858000" type="screen4x3"/>
  <p:notesSz cx="9926638" cy="6797675"/>
  <p:embeddedFontLst>
    <p:embeddedFont>
      <p:font typeface="BUMQHJ+Arial Bold" panose="020B0604020202020204" charset="0"/>
      <p:regular r:id="rId11"/>
    </p:embeddedFont>
    <p:embeddedFont>
      <p:font typeface="EDLADW+Arial Bold" panose="020B0604020202020204" charset="0"/>
      <p:regular r:id="rId12"/>
    </p:embeddedFont>
    <p:embeddedFont>
      <p:font typeface="EWEIJC+Arial Bold" panose="020B0604020202020204" charset="0"/>
      <p:regular r:id="rId13"/>
    </p:embeddedFont>
    <p:embeddedFont>
      <p:font typeface="JPJDJR+Trebuchet MS" panose="020B0604020202020204" charset="0"/>
      <p:regular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1E583523-FA67-A736-68D2-0CEAF7BD385C}" initials="ŽK" name="Kušnirová Žaneta Mgr. (MPSV)" providerId="AD" userId="S::zaneta.kusnirova@mpsv.cz::03fcffe0-2b09-483e-8671-db98c3531b16"/>
  <p188:author id="{834EDF43-2D79-2D95-F8FA-674FDF9892A2}" initials="LH" name="Hulánová Libuše Ing. (MPSV)" providerId="AD" userId="S::libuse.hulanova@mpsv.cz::3706204b-317a-4e69-968b-827cce48d4c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5620"/>
    <p:restoredTop sz="68999" autoAdjust="false"/>
  </p:normalViewPr>
  <p:slideViewPr>
    <p:cSldViewPr>
      <p:cViewPr varScale="true">
        <p:scale>
          <a:sx n="45" d="100"/>
          <a:sy n="45" d="100"/>
        </p:scale>
        <p:origin x="1900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fonts/font3.fntdata" Type="http://schemas.openxmlformats.org/officeDocument/2006/relationships/font" Id="rId13"/>
    <Relationship Target="fonts/font8.fntdata" Type="http://schemas.openxmlformats.org/officeDocument/2006/relationships/font" Id="rId18"/>
    <Relationship Target="slideMasters/slideMaster3.xml" Type="http://schemas.openxmlformats.org/officeDocument/2006/relationships/slideMaster" Id="rId3"/>
    <Relationship Target="viewProps.xml" Type="http://schemas.openxmlformats.org/officeDocument/2006/relationships/viewProps" Id="rId21"/>
    <Relationship Target="slides/slide3.xml" Type="http://schemas.openxmlformats.org/officeDocument/2006/relationships/slide" Id="rId7"/>
    <Relationship Target="fonts/font2.fntdata" Type="http://schemas.openxmlformats.org/officeDocument/2006/relationships/font" Id="rId12"/>
    <Relationship Target="fonts/font7.fntdata" Type="http://schemas.openxmlformats.org/officeDocument/2006/relationships/font" Id="rId17"/>
    <Relationship Target="slideMasters/slideMaster2.xml" Type="http://schemas.openxmlformats.org/officeDocument/2006/relationships/slideMaster" Id="rId2"/>
    <Relationship Target="fonts/font6.fntdata" Type="http://schemas.openxmlformats.org/officeDocument/2006/relationships/font" Id="rId16"/>
    <Relationship Target="presProps.xml" Type="http://schemas.openxmlformats.org/officeDocument/2006/relationships/presProps" Id="rId20"/>
    <Relationship Target="slideMasters/slideMaster1.xml" Type="http://schemas.openxmlformats.org/officeDocument/2006/relationships/slideMaster" Id="rId1"/>
    <Relationship Target="slides/slide2.xml" Type="http://schemas.openxmlformats.org/officeDocument/2006/relationships/slide" Id="rId6"/>
    <Relationship Target="fonts/font1.fntdata" Type="http://schemas.openxmlformats.org/officeDocument/2006/relationships/font" Id="rId11"/>
    <Relationship Target="authors.xml" Type="http://schemas.microsoft.com/office/2018/10/relationships/authors" Id="rId24"/>
    <Relationship Target="slides/slide1.xml" Type="http://schemas.openxmlformats.org/officeDocument/2006/relationships/slide" Id="rId5"/>
    <Relationship Target="fonts/font5.fntdata" Type="http://schemas.openxmlformats.org/officeDocument/2006/relationships/font" Id="rId15"/>
    <Relationship Target="tableStyles.xml" Type="http://schemas.openxmlformats.org/officeDocument/2006/relationships/tableStyles" Id="rId23"/>
    <Relationship Target="notesMasters/notesMaster1.xml" Type="http://schemas.openxmlformats.org/officeDocument/2006/relationships/notesMaster" Id="rId10"/>
    <Relationship Target="fonts/font9.fntdata" Type="http://schemas.openxmlformats.org/officeDocument/2006/relationships/font" Id="rId19"/>
    <Relationship Target="slideMasters/slideMaster4.xml" Type="http://schemas.openxmlformats.org/officeDocument/2006/relationships/slideMaster" Id="rId4"/>
    <Relationship Target="slides/slide5.xml" Type="http://schemas.openxmlformats.org/officeDocument/2006/relationships/slide" Id="rId9"/>
    <Relationship Target="fonts/font4.fntdata" Type="http://schemas.openxmlformats.org/officeDocument/2006/relationships/font" Id="rId14"/>
    <Relationship Target="theme/theme1.xml" Type="http://schemas.openxmlformats.org/officeDocument/2006/relationships/theme" Id="rId22"/>
</Relationships>

</file>

<file path=ppt/notesMasters/_rels/notesMaster1.xml.rels><?xml version="1.0" encoding="UTF-8" standalone="yes"?>
<Relationships xmlns="http://schemas.openxmlformats.org/package/2006/relationships">
    <Relationship Target="../theme/theme5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57F7886B-CD35-44F9-87CC-19C15C7E7643}" type="datetimeFigureOut">
              <a:rPr lang="cs-CZ" smtClean="false"/>
              <a:t>15.10.2024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4C1D34ED-F2F1-4D4E-80BD-FE3113B57489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4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6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3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160692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2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3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4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5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6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8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9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0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1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false"/>
              <a:t>10/15/2024</a:t>
            </a:fld>
            <a:endParaRPr lang="en-US"/>
          </a:p>
        </p:txBody>
      </p:sp>
      <p:sp>
        <p:nvSpPr>
          <p:cNvPr id="5" name="Foo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2050291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37346478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3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8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6858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35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35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18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70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1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7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4356207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2918316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9043703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7131557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24699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01227963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6751041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0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63297997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1031450"/>
      </p:ext>
    </p:extLst>
  </p:cSld>
  <p:clrMapOvr>
    <a:masterClrMapping/>
  </p:clrMapOvr>
</p:sldLayout>
</file>

<file path=ppt/slideLayouts/slideLayout2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D2E3386-327C-4323-B2A1-B309E5FC89B0}" type="datetime1">
              <a:rPr lang="cs-CZ" smtClean="false"/>
              <a:t>15.10.2024</a:t>
            </a:fld>
            <a:endParaRPr lang="cs-CZ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90855"/>
      </p:ext>
    </p:extLst>
  </p:cSld>
  <p:clrMapOvr>
    <a:masterClrMapping/>
  </p:clrMapOvr>
</p:sldLayout>
</file>

<file path=ppt/slideLayouts/slideLayout2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A4A1DE-A4B7-46EE-83D7-266295A8E13F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42886"/>
      </p:ext>
    </p:extLst>
  </p:cSld>
  <p:clrMapOvr>
    <a:masterClrMapping/>
  </p:clrMapOvr>
</p:sldLayout>
</file>

<file path=ppt/slideLayouts/slideLayout2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0F40534B-8AB9-4211-950D-11F16A0ADD76}" type="datetime1">
              <a:rPr lang="cs-CZ" smtClean="false"/>
              <a:t>15.10.2024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49061"/>
      </p:ext>
    </p:extLst>
  </p:cSld>
  <p:clrMapOvr>
    <a:masterClrMapping/>
  </p:clrMapOvr>
</p:sldLayout>
</file>

<file path=ppt/slideLayouts/slideLayout2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5072EE3D-1901-4C86-993A-3B927D183523}" type="datetime1">
              <a:rPr lang="cs-CZ" smtClean="false"/>
              <a:t>15.10.2024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730475"/>
      </p:ext>
    </p:extLst>
  </p:cSld>
  <p:clrMapOvr>
    <a:masterClrMapping/>
  </p:clrMapOvr>
</p:sldLayout>
</file>

<file path=ppt/slideLayouts/slideLayout2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fld id="{72E4B0AC-F853-4065-A66A-CE29B3A12DF1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3313"/>
      </p:ext>
    </p:extLst>
  </p:cSld>
  <p:clrMapOvr>
    <a:masterClrMapping/>
  </p:clrMapOvr>
</p:sldLayout>
</file>

<file path=ppt/slideLayouts/slideLayout2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05327"/>
      </p:ext>
    </p:extLst>
  </p:cSld>
  <p:clrMapOvr>
    <a:masterClrMapping/>
  </p:clrMapOvr>
</p:sldLayout>
</file>

<file path=ppt/slideLayouts/slideLayout2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B446FA7-7D23-4698-9B9C-F75CE8861609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36303"/>
      </p:ext>
    </p:extLst>
  </p:cSld>
  <p:clrMapOvr>
    <a:masterClrMapping/>
  </p:clrMapOvr>
</p:sldLayout>
</file>

<file path=ppt/slideLayouts/slideLayout2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DFFA368-D36E-4BB9-B0FF-DA3B7AF7AEED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4924855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12756879"/>
      </p:ext>
    </p:extLst>
  </p:cSld>
  <p:clrMapOvr>
    <a:masterClrMapping/>
  </p:clrMapOvr>
</p:sldLayout>
</file>

<file path=ppt/slideLayouts/slideLayout3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A1BC23E-CA4A-4AD8-8217-A6EA320EF5DC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8152980"/>
      </p:ext>
    </p:extLst>
  </p:cSld>
  <p:clrMapOvr>
    <a:masterClrMapping/>
  </p:clrMapOvr>
</p:sldLayout>
</file>

<file path=ppt/slideLayouts/slideLayout3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E55C1A-F5AB-4BBA-83B3-F3C2C184E2C2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674399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4780539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8329760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92787296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8977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44589935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574721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theme/theme1.xml" Type="http://schemas.openxmlformats.org/officeDocument/2006/relationships/theme" Id="rId2"/>
    <Relationship Target="../slideLayouts/slideLayout1.xml" Type="http://schemas.openxmlformats.org/officeDocument/2006/relationships/slideLayout" Id="rId1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9.xml" Type="http://schemas.openxmlformats.org/officeDocument/2006/relationships/slideLayout" Id="rId8"/>
    <Relationship Target="../slideLayouts/slideLayout4.xml" Type="http://schemas.openxmlformats.org/officeDocument/2006/relationships/slideLayout" Id="rId3"/>
    <Relationship Target="../slideLayouts/slideLayout8.xml" Type="http://schemas.openxmlformats.org/officeDocument/2006/relationships/slideLayout" Id="rId7"/>
    <Relationship Target="../slideLayouts/slideLayout3.xml" Type="http://schemas.openxmlformats.org/officeDocument/2006/relationships/slideLayout" Id="rId2"/>
    <Relationship Target="../slideLayouts/slideLayout2.xml" Type="http://schemas.openxmlformats.org/officeDocument/2006/relationships/slideLayout" Id="rId1"/>
    <Relationship Target="../slideLayouts/slideLayout7.xml" Type="http://schemas.openxmlformats.org/officeDocument/2006/relationships/slideLayout" Id="rId6"/>
    <Relationship Target="../theme/theme2.xml" Type="http://schemas.openxmlformats.org/officeDocument/2006/relationships/theme" Id="rId11"/>
    <Relationship Target="../slideLayouts/slideLayout6.xml" Type="http://schemas.openxmlformats.org/officeDocument/2006/relationships/slideLayout" Id="rId5"/>
    <Relationship Target="../slideLayouts/slideLayout11.xml" Type="http://schemas.openxmlformats.org/officeDocument/2006/relationships/slideLayout" Id="rId10"/>
    <Relationship Target="../slideLayouts/slideLayout5.xml" Type="http://schemas.openxmlformats.org/officeDocument/2006/relationships/slideLayout" Id="rId4"/>
    <Relationship Target="../slideLayouts/slideLayout10.xml" Type="http://schemas.openxmlformats.org/officeDocument/2006/relationships/slideLayout" Id="rId9"/>
</Relationships>

</file>

<file path=ppt/slideMasters/_rels/slideMaster3.xml.rels><?xml version="1.0" encoding="UTF-8" standalone="yes"?>
<Relationships xmlns="http://schemas.openxmlformats.org/package/2006/relationships">
    <Relationship Target="../slideLayouts/slideLayout19.xml" Type="http://schemas.openxmlformats.org/officeDocument/2006/relationships/slideLayout" Id="rId8"/>
    <Relationship Target="../slideLayouts/slideLayout14.xml" Type="http://schemas.openxmlformats.org/officeDocument/2006/relationships/slideLayout" Id="rId3"/>
    <Relationship Target="../slideLayouts/slideLayout18.xml" Type="http://schemas.openxmlformats.org/officeDocument/2006/relationships/slideLayout" Id="rId7"/>
    <Relationship Target="../slideLayouts/slideLayout13.xml" Type="http://schemas.openxmlformats.org/officeDocument/2006/relationships/slideLayout" Id="rId2"/>
    <Relationship Target="../slideLayouts/slideLayout12.xml" Type="http://schemas.openxmlformats.org/officeDocument/2006/relationships/slideLayout" Id="rId1"/>
    <Relationship Target="../slideLayouts/slideLayout17.xml" Type="http://schemas.openxmlformats.org/officeDocument/2006/relationships/slideLayout" Id="rId6"/>
    <Relationship Target="../theme/theme3.xml" Type="http://schemas.openxmlformats.org/officeDocument/2006/relationships/theme" Id="rId11"/>
    <Relationship Target="../slideLayouts/slideLayout16.xml" Type="http://schemas.openxmlformats.org/officeDocument/2006/relationships/slideLayout" Id="rId5"/>
    <Relationship Target="../slideLayouts/slideLayout21.xml" Type="http://schemas.openxmlformats.org/officeDocument/2006/relationships/slideLayout" Id="rId10"/>
    <Relationship Target="../slideLayouts/slideLayout15.xml" Type="http://schemas.openxmlformats.org/officeDocument/2006/relationships/slideLayout" Id="rId4"/>
    <Relationship Target="../slideLayouts/slideLayout20.xml" Type="http://schemas.openxmlformats.org/officeDocument/2006/relationships/slideLayout" Id="rId9"/>
</Relationships>

</file>

<file path=ppt/slideMasters/_rels/slideMaster4.xml.rels><?xml version="1.0" encoding="UTF-8" standalone="yes"?>
<Relationships xmlns="http://schemas.openxmlformats.org/package/2006/relationships">
    <Relationship Target="../slideLayouts/slideLayout29.xml" Type="http://schemas.openxmlformats.org/officeDocument/2006/relationships/slideLayout" Id="rId8"/>
    <Relationship Target="../slideLayouts/slideLayout24.xml" Type="http://schemas.openxmlformats.org/officeDocument/2006/relationships/slideLayout" Id="rId3"/>
    <Relationship Target="../slideLayouts/slideLayout28.xml" Type="http://schemas.openxmlformats.org/officeDocument/2006/relationships/slideLayout" Id="rId7"/>
    <Relationship Target="../slideLayouts/slideLayout23.xml" Type="http://schemas.openxmlformats.org/officeDocument/2006/relationships/slideLayout" Id="rId2"/>
    <Relationship Target="../slideLayouts/slideLayout22.xml" Type="http://schemas.openxmlformats.org/officeDocument/2006/relationships/slideLayout" Id="rId1"/>
    <Relationship Target="../slideLayouts/slideLayout27.xml" Type="http://schemas.openxmlformats.org/officeDocument/2006/relationships/slideLayout" Id="rId6"/>
    <Relationship Target="../theme/theme4.xml" Type="http://schemas.openxmlformats.org/officeDocument/2006/relationships/theme" Id="rId11"/>
    <Relationship Target="../slideLayouts/slideLayout26.xml" Type="http://schemas.openxmlformats.org/officeDocument/2006/relationships/slideLayout" Id="rId5"/>
    <Relationship Target="../slideLayouts/slideLayout31.xml" Type="http://schemas.openxmlformats.org/officeDocument/2006/relationships/slideLayout" Id="rId10"/>
    <Relationship Target="../slideLayouts/slideLayout25.xml" Type="http://schemas.openxmlformats.org/officeDocument/2006/relationships/slideLayout" Id="rId4"/>
    <Relationship Target="../slideLayouts/slideLayout30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89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788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026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false" ftr="false" dt="false"/>
  <p:txStyles>
    <p:titleStyle>
      <a:lvl1pPr algn="l" defTabSz="685800" rtl="false" eaLnBrk="true" latinLnBrk="false" hangingPunct="true">
        <a:lnSpc>
          <a:spcPct val="100000"/>
        </a:lnSpc>
        <a:spcBef>
          <a:spcPct val="0"/>
        </a:spcBef>
        <a:buNone/>
        <a:defRPr sz="24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false" eaLnBrk="true" latinLnBrk="false" hangingPunct="true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80B5B4F-BAE2-4982-919F-4A6FE5419552}" type="datetime1">
              <a:rPr lang="cs-CZ" smtClean="false"/>
              <a:t>15.10.2024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jpe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https://www.homesharing-konference.cz/" Type="http://schemas.openxmlformats.org/officeDocument/2006/relationships/hyperlink" Id="rId5"/>
    <Relationship TargetMode="External" Target="https://www.esfcr.cz/seminare-k-clld-" Type="http://schemas.openxmlformats.org/officeDocument/2006/relationships/hyperlink" Id="rId4"/>
</Relationships>

</file>

<file path=ppt/slides/_rels/slide5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https://www.esfcr.cz/opz-plus-clld-priprava" Type="http://schemas.openxmlformats.org/officeDocument/2006/relationships/hyperlink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JPJDJR+Trebuchet MS"/>
                <a:cs typeface="JPJDJR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JPJDJR+Trebuchet MS"/>
                <a:cs typeface="JPJDJR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JPJDJR+Trebuchet MS"/>
                <a:cs typeface="JPJDJR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432560" y="2095056"/>
            <a:ext cx="6648261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TEMATICKÝ SEMINÁŘ</a:t>
            </a:r>
            <a:r>
              <a:rPr lang="cs-CZ" sz="3200" b="true" spc="893" dirty="false">
                <a:solidFill>
                  <a:srgbClr val="084A8B"/>
                </a:solidFill>
                <a:latin typeface="EWEIJC+Arial Bold"/>
                <a:cs typeface="EWEIJC+Arial Bold"/>
              </a:rPr>
              <a:t> </a:t>
            </a: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PRO MAS</a:t>
            </a:r>
            <a:endParaRPr lang="cs-CZ" sz="32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614172" y="3071130"/>
            <a:ext cx="8282826" cy="17235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algn="ctr"/>
            <a:r>
              <a:rPr lang="cs-CZ" sz="2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 Podpora neformální a sdílené dlouhodobé péče </a:t>
            </a:r>
            <a:br>
              <a:rPr lang="cs-CZ" sz="2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2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v přirozeném sociálním prostředí, včetně paliativní/hospicové péče a </a:t>
            </a:r>
            <a:r>
              <a:rPr lang="cs-CZ" sz="2800" b="true" i="false" u="none" strike="noStrike" baseline="0" dirty="false" err="true">
                <a:solidFill>
                  <a:srgbClr val="000000"/>
                </a:solidFill>
                <a:latin typeface="Calibri" panose="020F0502020204030204" pitchFamily="34" charset="0"/>
              </a:rPr>
              <a:t>homesharingu</a:t>
            </a:r>
            <a:r>
              <a:rPr lang="cs-CZ" sz="2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, s důrazem na podporu pečujících osob </a:t>
            </a:r>
            <a:endParaRPr lang="cs-CZ" sz="6600" b="true" dirty="false">
              <a:solidFill>
                <a:schemeClr val="tx2"/>
              </a:solidFill>
              <a:latin typeface="EWEIJC+Arial Bold"/>
              <a:cs typeface="EWEIJC+Arial Bold"/>
            </a:endParaRPr>
          </a:p>
        </p:txBody>
      </p:sp>
      <p:sp>
        <p:nvSpPr>
          <p:cNvPr id="7" name="object 7"/>
          <p:cNvSpPr txBox="true"/>
          <p:nvPr/>
        </p:nvSpPr>
        <p:spPr>
          <a:xfrm>
            <a:off x="467544" y="6036685"/>
            <a:ext cx="4855514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spc="-25" dirty="false">
                <a:solidFill>
                  <a:srgbClr val="084A8B"/>
                </a:solidFill>
                <a:latin typeface="EWEIJC+Arial Bold"/>
                <a:cs typeface="EWEIJC+Arial Bold"/>
              </a:rPr>
              <a:t>Česká Třebová, 16. října 2024</a:t>
            </a:r>
            <a:endParaRPr sz="24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80F8F6D-8D55-A344-3091-0E3D327B3A0C}"/>
              </a:ext>
            </a:extLst>
          </p:cNvPr>
          <p:cNvSpPr txBox="true"/>
          <p:nvPr/>
        </p:nvSpPr>
        <p:spPr>
          <a:xfrm>
            <a:off x="5654392" y="6036685"/>
            <a:ext cx="3820942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Ing. Renáta Kučerová</a:t>
            </a:r>
            <a:endParaRPr sz="2400" b="true" dirty="false">
              <a:solidFill>
                <a:srgbClr val="084A8B"/>
              </a:solidFill>
              <a:latin typeface="EDLADW+Arial Bold"/>
              <a:cs typeface="EDLADW+A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321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Cíle semináře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522000" y="1413064"/>
            <a:ext cx="81000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Pátý ze série tematických seminářů CLLD v OPZ+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Pořádá ve spolupráci ŘO OPZ+ a NS MAS ČR</a:t>
            </a: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semináře 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b="false" i="false" u="none" strike="noStrike" baseline="0" dirty="fals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hledat nové přístupy a vzájemně se inspirovat sdíleném zkušeností s realizací aktivit na podporu neformální a sdílené dlouhodobé péče v přirozeném sociálním prostředí v projektech MAS</a:t>
            </a:r>
          </a:p>
          <a:p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seznámení s novelou zákona o sociálních službách</a:t>
            </a:r>
          </a:p>
          <a:p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4261" y="27280"/>
            <a:ext cx="939552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504056" y="80256"/>
            <a:ext cx="7668344" cy="923330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 algn="ctr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Podpora neformální a sdílení péče v MAS OPZ + 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611559" y="5877272"/>
            <a:ext cx="864096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</p:txBody>
      </p:sp>
      <p:pic>
        <p:nvPicPr>
          <p:cNvPr id="5" name="Obrázek 4" descr="Obsah obrázku text, mapa, atlas&#10;&#10;Popis byl vytvořen automaticky">
            <a:extLst>
              <a:ext uri="{FF2B5EF4-FFF2-40B4-BE49-F238E27FC236}">
                <a16:creationId xmlns:a16="http://schemas.microsoft.com/office/drawing/2014/main" id="{DAB30860-72E3-352B-7210-7832C9C892C7}"/>
              </a:ext>
            </a:extLst>
          </p:cNvPr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1" y="1247743"/>
            <a:ext cx="8028384" cy="54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Další podpora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0" y="1340768"/>
            <a:ext cx="8712968" cy="4878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z dnešního dne: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 i videozáznam bude zveřejněn zde: </a:t>
            </a:r>
            <a:r>
              <a:rPr kumimoji="false" lang="cs-CZ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SEMINÁŘE K </a:t>
            </a:r>
            <a:r>
              <a:rPr kumimoji="false" lang="cs-CZ" sz="16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CLLD</a:t>
            </a:r>
            <a:r>
              <a:rPr kumimoji="false" lang="cs-CZ" sz="1600" b="false" i="false" u="none" strike="noStrike" kern="1200" cap="none" spc="0" normalizeH="false" baseline="0" noProof="false" dirty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+ - www.esfcr.cz</a:t>
            </a:r>
            <a:endParaRPr kumimoji="false" lang="cs-CZ" sz="1600" b="false" i="false" u="none" strike="noStrike" kern="1200" cap="none" spc="0" normalizeH="false" baseline="0" noProof="false" dirty="false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000" b="true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Připravované akce: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11. 2024 – Praha – Aktivity na podporu komunit - kulatý stůl          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400" dirty="false" err="tru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ŘO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OPZ+) 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11. 2024 – Praha – seminář Zaměstnanost, dluhová problematika a energetická chudoba 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400" dirty="false" err="tru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ŘO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OPZ+ ve spolupráci s PS Sociální NS MAS ČR)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11. 2024 konference </a:t>
            </a:r>
            <a:r>
              <a:rPr lang="cs-CZ" sz="2000" dirty="false" err="tru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Homesharing</a:t>
            </a: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u="sng" dirty="fals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Konference </a:t>
            </a:r>
            <a:r>
              <a:rPr lang="cs-CZ" u="sng" dirty="false" err="tru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Homesharing</a:t>
            </a:r>
            <a:r>
              <a:rPr lang="cs-CZ" u="sng" dirty="fals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v České republice (homesharing-konference.cz)</a:t>
            </a:r>
            <a:r>
              <a:rPr lang="cs-CZ" u="sng" dirty="false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 organizací zavádějící </a:t>
            </a:r>
            <a:r>
              <a:rPr lang="cs-CZ" sz="1400" dirty="false" err="tru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homesharing</a:t>
            </a:r>
            <a:r>
              <a:rPr lang="cs-CZ" sz="14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České republice od roku 2021 za laskavé podpory nadačního fondu Abakus.)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Další podpora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0" y="1340768"/>
            <a:ext cx="8712968" cy="4385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konzultací s projektovými manažery</a:t>
            </a:r>
            <a:endParaRPr lang="cs-CZ" sz="20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000" b="true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fórum </a:t>
            </a:r>
            <a:r>
              <a:rPr lang="en-US" sz="1600" dirty="false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OPZ PLUS pro CLLD - příprava - www.esfcr.cz</a:t>
            </a:r>
            <a:endParaRPr lang="cs-CZ" sz="16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klást dotazy, v případě složitějších dotazů konzultují projektoví manažeři s metodiky,  věcnou sekcí apod.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</a:p>
          <a:p>
            <a:pPr marL="800100" lvl="1" indent="-342900" algn="ctr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účastníkům dnešního semináře bude rozeslán elektronický dotazník </a:t>
            </a:r>
            <a:r>
              <a:rPr lang="cs-CZ" sz="2000" b="true" dirty="false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Děkujeme za vyplnění.</a:t>
            </a: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12659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280</properties:Words>
  <properties:PresentationFormat>Předvádění na obrazovce (4:3)</properties:PresentationFormat>
  <properties:Paragraphs>47</properties:Paragraphs>
  <properties:Slides>5</properties:Slides>
  <properties:Notes>5</properties:Notes>
  <properties:TotalTime>1080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10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</vt:i4>
      </vt:variant>
    </vt:vector>
  </properties:HeadingPairs>
  <properties:TitlesOfParts>
    <vt:vector baseType="lpstr" size="19">
      <vt:lpstr>EDLADW+Arial Bold</vt:lpstr>
      <vt:lpstr>Wingdings</vt:lpstr>
      <vt:lpstr>Arial</vt:lpstr>
      <vt:lpstr>Wingdings 3</vt:lpstr>
      <vt:lpstr>Symbol</vt:lpstr>
      <vt:lpstr>Trebuchet MS</vt:lpstr>
      <vt:lpstr>JPJDJR+Trebuchet MS</vt:lpstr>
      <vt:lpstr>Calibri</vt:lpstr>
      <vt:lpstr>BUMQHJ+Arial Bold</vt:lpstr>
      <vt:lpstr>EWEIJC+Arial Bold</vt:lpstr>
      <vt:lpstr>Theme Office</vt:lpstr>
      <vt:lpstr>prezentace</vt:lpstr>
      <vt:lpstr>9_prezentace</vt:lpstr>
      <vt:lpstr>Motiv1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:creator/>
  <cp:lastModifiedBy/>
  <cp:lastPrinted>2023-10-03T13:11:12Z</cp:lastPrinted>
  <dcterms:modified xmlns:xsi="http://www.w3.org/2001/XMLSchema-instance" xsi:type="dcterms:W3CDTF">2024-10-15T09:15:28Z</dcterms:modified>
  <cp:revision>82</cp:revision>
  <dc:title>Presentation PowerPoint</dc:title>
</cp:coreProperties>
</file>