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commentAuthors+xml" PartName="/ppt/commentAuthors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app.xml" Type="http://schemas.openxmlformats.org/officeDocument/2006/relationships/extended-properties" Id="rId3"/>
    <Relationship Target="docProps/core.xml" Type="http://schemas.openxmlformats.org/package/2006/relationships/metadata/core-properties" Id="rId2"/>
    <Relationship Target="ppt/presentation.xml" Type="http://schemas.openxmlformats.org/officeDocument/2006/relationships/officeDocument" Id="rId1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aveSubsetFonts="true" autoCompressPictures="false">
  <p:sldMasterIdLst>
    <p:sldMasterId id="2147484732" r:id="rId1"/>
  </p:sldMasterIdLst>
  <p:notesMasterIdLst>
    <p:notesMasterId r:id="rId9"/>
  </p:notesMasterIdLst>
  <p:handoutMasterIdLst>
    <p:handoutMasterId r:id="rId10"/>
  </p:handoutMasterIdLst>
  <p:sldIdLst>
    <p:sldId id="257" r:id="rId2"/>
    <p:sldId id="271" r:id="rId3"/>
    <p:sldId id="281" r:id="rId4"/>
    <p:sldId id="269" r:id="rId5"/>
    <p:sldId id="282" r:id="rId6"/>
    <p:sldId id="270" r:id="rId7"/>
    <p:sldId id="274" r:id="rId8"/>
  </p:sldIdLst>
  <p:sldSz cx="12192000" cy="6858000"/>
  <p:notesSz cx="6858000" cy="9144000"/>
  <p:defaultTextStyle>
    <a:defPPr rtl="false">
      <a:defRPr lang="cs-CZ"/>
    </a:defPPr>
    <a:lvl1pPr marL="0" algn="l" defTabSz="4572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mAuthor id="3" name="Aut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showPr showNarration="true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lastView="sldThumbnailView">
  <p:normalViewPr>
    <p:restoredLeft sz="15987" autoAdjust="false"/>
    <p:restoredTop sz="80658" autoAdjust="false"/>
  </p:normalViewPr>
  <p:slideViewPr>
    <p:cSldViewPr snapToGrid="false">
      <p:cViewPr varScale="true">
        <p:scale>
          <a:sx n="50" d="100"/>
          <a:sy n="50" d="100"/>
        </p:scale>
        <p:origin x="1176" y="28"/>
      </p:cViewPr>
      <p:guideLst/>
    </p:cSldViewPr>
  </p:slideViewPr>
  <p:outlineViewPr>
    <p:cViewPr>
      <p:scale>
        <a:sx n="33" d="100"/>
        <a:sy n="33" d="100"/>
      </p:scale>
      <p:origin x="0" y="-3173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false">
      <p:cViewPr varScale="true">
        <p:scale>
          <a:sx n="50" d="100"/>
          <a:sy n="50" d="100"/>
        </p:scale>
        <p:origin x="2708" y="24"/>
      </p:cViewPr>
      <p:guideLst/>
    </p:cSldViewPr>
  </p:notes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7.xml" Type="http://schemas.openxmlformats.org/officeDocument/2006/relationships/slide" Id="rId8"/>
    <Relationship Target="viewProps.xml" Type="http://schemas.openxmlformats.org/officeDocument/2006/relationships/viewProps" Id="rId13"/>
    <Relationship Target="slides/slide2.xml" Type="http://schemas.openxmlformats.org/officeDocument/2006/relationships/slide" Id="rId3"/>
    <Relationship Target="slides/slide6.xml" Type="http://schemas.openxmlformats.org/officeDocument/2006/relationships/slide" Id="rId7"/>
    <Relationship Target="presProps.xml" Type="http://schemas.openxmlformats.org/officeDocument/2006/relationships/presProps" Id="rId12"/>
    <Relationship Target="slides/slide1.xml" Type="http://schemas.openxmlformats.org/officeDocument/2006/relationships/slide" Id="rId2"/>
    <Relationship Target="slideMasters/slideMaster1.xml" Type="http://schemas.openxmlformats.org/officeDocument/2006/relationships/slideMaster" Id="rId1"/>
    <Relationship Target="slides/slide5.xml" Type="http://schemas.openxmlformats.org/officeDocument/2006/relationships/slide" Id="rId6"/>
    <Relationship Target="commentAuthors.xml" Type="http://schemas.openxmlformats.org/officeDocument/2006/relationships/commentAuthors" Id="rId11"/>
    <Relationship Target="slides/slide4.xml" Type="http://schemas.openxmlformats.org/officeDocument/2006/relationships/slide" Id="rId5"/>
    <Relationship Target="tableStyles.xml" Type="http://schemas.openxmlformats.org/officeDocument/2006/relationships/tableStyles" Id="rId15"/>
    <Relationship Target="handoutMasters/handoutMaster1.xml" Type="http://schemas.openxmlformats.org/officeDocument/2006/relationships/handoutMaster" Id="rId10"/>
    <Relationship Target="slides/slide3.xml" Type="http://schemas.openxmlformats.org/officeDocument/2006/relationships/slide" Id="rId4"/>
    <Relationship Target="notesMasters/notesMaster1.xml" Type="http://schemas.openxmlformats.org/officeDocument/2006/relationships/notesMaster" Id="rId9"/>
    <Relationship Target="theme/theme1.xml" Type="http://schemas.openxmlformats.org/officeDocument/2006/relationships/theme" Id="rId14"/>
</Relationships>

</file>

<file path=ppt/handoutMasters/_rels/handoutMaster1.xml.rels><?xml version="1.0" encoding="UTF-8" standalone="yes"?>
<Relationships xmlns="http://schemas.openxmlformats.org/package/2006/relationships">
    <Relationship Target="../theme/theme3.xml" Type="http://schemas.openxmlformats.org/officeDocument/2006/relationships/theme" Id="rId1"/>
</Relationships>
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055D74EA-3E93-4587-B549-75C756A58086}"/>
              </a:ext>
            </a:extLst>
          </p:cNvPr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pPr rtl="false"/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BF02352-E69D-4564-8C89-60D46765C777}"/>
              </a:ext>
            </a:extLst>
          </p:cNvPr>
          <p:cNvSpPr>
            <a:spLocks noGrp="true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pPr rtl="false"/>
            <a:fld id="{C9A69951-6FB2-48A5-9D5E-C2292C22C052}" type="datetime1">
              <a:rPr lang="cs-CZ" smtClean="false"/>
              <a:t>15.01.2025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01CBCD5-D962-413C-8FBE-97EB2634A3A7}"/>
              </a:ext>
            </a:extLst>
          </p:cNvPr>
          <p:cNvSpPr>
            <a:spLocks noGrp="true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pPr rtl="false"/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0D7122F-EC5F-4ED4-9874-FD3953E4B93A}"/>
              </a:ext>
            </a:extLst>
          </p:cNvPr>
          <p:cNvSpPr>
            <a:spLocks noGrp="true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pPr rtl="false"/>
            <a:fld id="{4085710C-02FF-4D10-B04B-E760FF8404B2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3966380"/>
      </p:ext>
    </p:extLst>
  </p:cSld>
  <p:clrMap bg1="lt1" tx1="dk1" bg2="lt2" tx2="dk2" accent1="accent1" accent2="accent2" accent3="accent3" accent4="accent4" accent5="accent5" accent6="accent6" hlink="hlink" folHlink="folHlink"/>
  <p:hf hdr="false" ftr="false" dt="false"/>
</p:handoutMaster>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pPr rtl="false"/>
            <a:endParaRPr lang="cs-CZ" noProof="false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pPr rtl="false"/>
            <a:fld id="{ED88A4B6-46F9-4D0F-8E4B-68FC250F493E}" type="datetime1">
              <a:rPr lang="cs-CZ" noProof="false" smtClean="false"/>
              <a:t>15.01.2025</a:t>
            </a:fld>
            <a:endParaRPr lang="cs-CZ" noProof="false"/>
          </a:p>
        </p:txBody>
      </p:sp>
      <p:sp>
        <p:nvSpPr>
          <p:cNvPr id="4" name="Zástupný symbol obrázku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pPr rtl="false"/>
            <a:endParaRPr lang="cs-CZ" noProof="false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 rtl="false"/>
            <a:r>
              <a:rPr lang="cs-CZ" noProof="false"/>
              <a:t>Kliknutím můžete upravit styl předlohy textů.</a:t>
            </a:r>
          </a:p>
          <a:p>
            <a:pPr lvl="1" rtl="false"/>
            <a:r>
              <a:rPr lang="cs-CZ" noProof="false"/>
              <a:t>Druhá úroveň</a:t>
            </a:r>
          </a:p>
          <a:p>
            <a:pPr lvl="2" rtl="false"/>
            <a:r>
              <a:rPr lang="cs-CZ" noProof="false"/>
              <a:t>Třetí úroveň</a:t>
            </a:r>
          </a:p>
          <a:p>
            <a:pPr lvl="3" rtl="false"/>
            <a:r>
              <a:rPr lang="cs-CZ" noProof="false"/>
              <a:t>Čtvrtá úroveň</a:t>
            </a:r>
          </a:p>
          <a:p>
            <a:pPr lvl="4" rtl="false"/>
            <a:r>
              <a:rPr lang="cs-CZ" noProof="false"/>
              <a:t>Pátá úroveň</a:t>
            </a: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pPr rtl="false"/>
            <a:endParaRPr lang="cs-CZ" noProof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pPr rtl="false"/>
            <a:fld id="{D2B5E4AF-373C-429A-8AD0-F68B6D291494}" type="slidenum">
              <a:rPr lang="cs-CZ" noProof="false" smtClean="false"/>
              <a:t>‹#›</a:t>
            </a:fld>
            <a:endParaRPr lang="cs-CZ" noProof="false"/>
          </a:p>
        </p:txBody>
      </p:sp>
    </p:spTree>
    <p:extLst>
      <p:ext uri="{BB962C8B-B14F-4D97-AF65-F5344CB8AC3E}">
        <p14:creationId xmlns:p14="http://schemas.microsoft.com/office/powerpoint/2010/main" val="1575765026"/>
      </p:ext>
    </p:extLst>
  </p:cSld>
  <p:clrMap bg1="lt1" tx1="dk1" bg2="lt2" tx2="dk2" accent1="accent1" accent2="accent2" accent3="accent3" accent4="accent4" accent5="accent5" accent6="accent6" hlink="hlink" folHlink="folHlink"/>
  <p:hf hdr="false" ftr="false" dt="false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.xml.rels><?xml version="1.0" encoding="UTF-8" standalone="yes"?>
<Relationships xmlns="http://schemas.openxmlformats.org/package/2006/relationships">
    <Relationship Target="../slides/slide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 rtlCol="false"/>
          <a:lstStyle/>
          <a:p>
            <a:pPr rtl="false"/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 rtlCol="false"/>
          <a:lstStyle/>
          <a:p>
            <a:pPr rtl="false"/>
            <a:fld id="{D2B5E4AF-373C-429A-8AD0-F68B6D291494}" type="slidenum">
              <a:rPr lang="cs-CZ" smtClean="false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89878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pPr rtl="false"/>
            <a:fld id="{D2B5E4AF-373C-429A-8AD0-F68B6D291494}" type="slidenum">
              <a:rPr lang="cs-CZ" noProof="false" smtClean="false"/>
              <a:t>2</a:t>
            </a:fld>
            <a:endParaRPr lang="cs-CZ" noProof="false"/>
          </a:p>
        </p:txBody>
      </p:sp>
    </p:spTree>
    <p:extLst>
      <p:ext uri="{BB962C8B-B14F-4D97-AF65-F5344CB8AC3E}">
        <p14:creationId xmlns:p14="http://schemas.microsoft.com/office/powerpoint/2010/main" val="41121267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false" i="false" dirty="false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Zavádění nových řešení ve službách podporujících sociální začleňování 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pPr rtl="false"/>
            <a:fld id="{D2B5E4AF-373C-429A-8AD0-F68B6D291494}" type="slidenum">
              <a:rPr lang="cs-CZ" noProof="false" smtClean="false"/>
              <a:t>3</a:t>
            </a:fld>
            <a:endParaRPr lang="cs-CZ" noProof="false"/>
          </a:p>
        </p:txBody>
      </p:sp>
    </p:spTree>
    <p:extLst>
      <p:ext uri="{BB962C8B-B14F-4D97-AF65-F5344CB8AC3E}">
        <p14:creationId xmlns:p14="http://schemas.microsoft.com/office/powerpoint/2010/main" val="33975246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pPr rtl="false"/>
            <a:fld id="{D2B5E4AF-373C-429A-8AD0-F68B6D291494}" type="slidenum">
              <a:rPr lang="cs-CZ" noProof="false" smtClean="false"/>
              <a:t>6</a:t>
            </a:fld>
            <a:endParaRPr lang="cs-CZ" noProof="false"/>
          </a:p>
        </p:txBody>
      </p:sp>
    </p:spTree>
    <p:extLst>
      <p:ext uri="{BB962C8B-B14F-4D97-AF65-F5344CB8AC3E}">
        <p14:creationId xmlns:p14="http://schemas.microsoft.com/office/powerpoint/2010/main" val="11503076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 rtlCol="false"/>
          <a:lstStyle/>
          <a:p>
            <a:pPr rtl="false"/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 rtlCol="false"/>
          <a:lstStyle/>
          <a:p>
            <a:pPr rtl="false"/>
            <a:fld id="{D2B5E4AF-373C-429A-8AD0-F68B6D291494}" type="slidenum">
              <a:rPr lang="cs-CZ" smtClean="false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1268819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itle" preserve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spect="true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/>
          <p:cNvSpPr>
            <a:spLocks noGrp="true"/>
          </p:cNvSpPr>
          <p:nvPr>
            <p:ph type="ctrTitle" hasCustomPrompt="true"/>
          </p:nvPr>
        </p:nvSpPr>
        <p:spPr>
          <a:xfrm>
            <a:off x="1109980" y="882376"/>
            <a:ext cx="9966960" cy="2926080"/>
          </a:xfrm>
        </p:spPr>
        <p:txBody>
          <a:bodyPr rtlCol="false" anchor="b">
            <a:normAutofit/>
          </a:bodyPr>
          <a:lstStyle>
            <a:lvl1pPr algn="ctr">
              <a:lnSpc>
                <a:spcPct val="85000"/>
              </a:lnSpc>
              <a:defRPr sz="7200" b="true" cap="all" baseline="0">
                <a:solidFill>
                  <a:srgbClr val="FFFFFF"/>
                </a:solidFill>
              </a:defRPr>
            </a:lvl1pPr>
          </a:lstStyle>
          <a:p>
            <a:pPr rtl="false"/>
            <a:r>
              <a:rPr lang="cs-CZ" noProof="false"/>
              <a:t>Kliknutím můžete upravit styl předlohy nadpisů.</a:t>
            </a:r>
          </a:p>
        </p:txBody>
      </p:sp>
      <p:sp>
        <p:nvSpPr>
          <p:cNvPr id="3" name="Podnadpis 2"/>
          <p:cNvSpPr>
            <a:spLocks noGrp="true"/>
          </p:cNvSpPr>
          <p:nvPr>
            <p:ph type="subTitle" idx="1" hasCustomPrompt="true"/>
          </p:nvPr>
        </p:nvSpPr>
        <p:spPr>
          <a:xfrm>
            <a:off x="1709530" y="3869634"/>
            <a:ext cx="8767860" cy="1388165"/>
          </a:xfrm>
        </p:spPr>
        <p:txBody>
          <a:bodyPr rtlCol="false"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false"/>
            <a:r>
              <a:rPr lang="cs-CZ" noProof="false"/>
              <a:t>Kliknutím můžete upravit styl předlohy podnadpisů.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 rtlCol="false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false"/>
            <a:fld id="{913FE40D-C463-41F5-B7FC-81CA8E7831D9}" type="datetime1">
              <a:rPr lang="cs-CZ" noProof="false" smtClean="false"/>
              <a:t>15.01.2025</a:t>
            </a:fld>
            <a:endParaRPr lang="cs-CZ" noProof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 rtlCol="false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false"/>
            <a:endParaRPr lang="cs-CZ" noProof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 rtlCol="false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false"/>
            <a:fld id="{7966EA62-41C5-4F9A-A915-5B0BC739C923}" type="slidenum">
              <a:rPr lang="cs-CZ" noProof="false" smtClean="false"/>
              <a:t>‹#›</a:t>
            </a:fld>
            <a:endParaRPr lang="cs-CZ" noProof="false"/>
          </a:p>
        </p:txBody>
      </p:sp>
      <p:cxnSp>
        <p:nvCxnSpPr>
          <p:cNvPr id="8" name="Přímá spojnice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67896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vertTx" preserve="true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 hasCustomPrompt="true"/>
          </p:nvPr>
        </p:nvSpPr>
        <p:spPr/>
        <p:txBody>
          <a:bodyPr rtlCol="false"/>
          <a:lstStyle/>
          <a:p>
            <a:pPr rtl="false"/>
            <a:r>
              <a:rPr lang="cs-CZ" noProof="false"/>
              <a:t>Kliknutím můžete upravit styl předlohy nadpisů.</a:t>
            </a:r>
          </a:p>
        </p:txBody>
      </p:sp>
      <p:sp>
        <p:nvSpPr>
          <p:cNvPr id="3" name="Zástupný symbol pro svislý text 2"/>
          <p:cNvSpPr>
            <a:spLocks noGrp="true"/>
          </p:cNvSpPr>
          <p:nvPr>
            <p:ph type="body" orient="vert" idx="1" hasCustomPrompt="true"/>
          </p:nvPr>
        </p:nvSpPr>
        <p:spPr/>
        <p:txBody>
          <a:bodyPr vert="eaVert" rtlCol="false"/>
          <a:lstStyle/>
          <a:p>
            <a:pPr lvl="0" rtl="false"/>
            <a:r>
              <a:rPr lang="cs-CZ" noProof="false"/>
              <a:t>Kliknutím můžete upravit styl předlohy textů.</a:t>
            </a:r>
          </a:p>
          <a:p>
            <a:pPr lvl="1" rtl="false"/>
            <a:r>
              <a:rPr lang="cs-CZ" noProof="false"/>
              <a:t>Druhá úroveň</a:t>
            </a:r>
          </a:p>
          <a:p>
            <a:pPr lvl="2" rtl="false"/>
            <a:r>
              <a:rPr lang="cs-CZ" noProof="false"/>
              <a:t>Třetí úroveň</a:t>
            </a:r>
          </a:p>
          <a:p>
            <a:pPr lvl="3" rtl="false"/>
            <a:r>
              <a:rPr lang="cs-CZ" noProof="false"/>
              <a:t>Čtvrtá úroveň</a:t>
            </a:r>
          </a:p>
          <a:p>
            <a:pPr lvl="4" rtl="false"/>
            <a:r>
              <a:rPr lang="cs-CZ" noProof="false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 rtlCol="false"/>
          <a:lstStyle/>
          <a:p>
            <a:pPr rtl="false"/>
            <a:fld id="{0566DAE8-6464-42F5-B7E7-F69CF5046367}" type="datetime1">
              <a:rPr lang="cs-CZ" noProof="false" smtClean="false"/>
              <a:t>15.01.2025</a:t>
            </a:fld>
            <a:endParaRPr lang="cs-CZ" noProof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 rtlCol="false"/>
          <a:lstStyle/>
          <a:p>
            <a:pPr rtl="false"/>
            <a:endParaRPr lang="cs-CZ" noProof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 rtlCol="false"/>
          <a:lstStyle/>
          <a:p>
            <a:pPr rtl="false"/>
            <a:fld id="{7966EA62-41C5-4F9A-A915-5B0BC739C923}" type="slidenum">
              <a:rPr lang="cs-CZ" noProof="false" smtClean="false"/>
              <a:t>‹#›</a:t>
            </a:fld>
            <a:endParaRPr lang="cs-CZ" noProof="false"/>
          </a:p>
        </p:txBody>
      </p:sp>
    </p:spTree>
    <p:extLst>
      <p:ext uri="{BB962C8B-B14F-4D97-AF65-F5344CB8AC3E}">
        <p14:creationId xmlns:p14="http://schemas.microsoft.com/office/powerpoint/2010/main" val="1782430394"/>
      </p:ext>
    </p:extLst>
  </p:cSld>
  <p:clrMapOvr>
    <a:masterClrMapping/>
  </p:clrMapOvr>
</p:sldLayout>
</file>

<file path=ppt/slideLayouts/slideLayout1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vertTitleAndTx" preserve="true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true"/>
          </p:cNvSpPr>
          <p:nvPr>
            <p:ph type="title" orient="vert" hasCustomPrompt="true"/>
          </p:nvPr>
        </p:nvSpPr>
        <p:spPr>
          <a:xfrm>
            <a:off x="8724900" y="762000"/>
            <a:ext cx="2324100" cy="5410200"/>
          </a:xfrm>
        </p:spPr>
        <p:txBody>
          <a:bodyPr vert="eaVert" rtlCol="false"/>
          <a:lstStyle/>
          <a:p>
            <a:pPr rtl="false"/>
            <a:r>
              <a:rPr lang="cs-CZ" noProof="false"/>
              <a:t>Kliknutím můžete upravit styl předlohy nadpisů.</a:t>
            </a:r>
          </a:p>
        </p:txBody>
      </p:sp>
      <p:sp>
        <p:nvSpPr>
          <p:cNvPr id="3" name="Zástupný symbol pro svislý text 2"/>
          <p:cNvSpPr>
            <a:spLocks noGrp="true"/>
          </p:cNvSpPr>
          <p:nvPr>
            <p:ph type="body" orient="vert" idx="1" hasCustomPrompt="true"/>
          </p:nvPr>
        </p:nvSpPr>
        <p:spPr>
          <a:xfrm>
            <a:off x="1143000" y="762000"/>
            <a:ext cx="7429500" cy="5410200"/>
          </a:xfrm>
        </p:spPr>
        <p:txBody>
          <a:bodyPr vert="eaVert" rtlCol="false"/>
          <a:lstStyle/>
          <a:p>
            <a:pPr lvl="0" rtl="false"/>
            <a:r>
              <a:rPr lang="cs-CZ" noProof="false"/>
              <a:t>Kliknutím můžete upravit styl předlohy textů.</a:t>
            </a:r>
          </a:p>
          <a:p>
            <a:pPr lvl="1" rtl="false"/>
            <a:r>
              <a:rPr lang="cs-CZ" noProof="false"/>
              <a:t>Druhá úroveň</a:t>
            </a:r>
          </a:p>
          <a:p>
            <a:pPr lvl="2" rtl="false"/>
            <a:r>
              <a:rPr lang="cs-CZ" noProof="false"/>
              <a:t>Třetí úroveň</a:t>
            </a:r>
          </a:p>
          <a:p>
            <a:pPr lvl="3" rtl="false"/>
            <a:r>
              <a:rPr lang="cs-CZ" noProof="false"/>
              <a:t>Čtvrtá úroveň</a:t>
            </a:r>
          </a:p>
          <a:p>
            <a:pPr lvl="4" rtl="false"/>
            <a:r>
              <a:rPr lang="cs-CZ" noProof="false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 rtlCol="false"/>
          <a:lstStyle/>
          <a:p>
            <a:pPr rtl="false"/>
            <a:fld id="{D6F672DF-4D20-4256-8A64-6B8126CD4EC7}" type="datetime1">
              <a:rPr lang="cs-CZ" noProof="false" smtClean="false"/>
              <a:t>15.01.2025</a:t>
            </a:fld>
            <a:endParaRPr lang="cs-CZ" noProof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 rtlCol="false"/>
          <a:lstStyle/>
          <a:p>
            <a:pPr rtl="false"/>
            <a:endParaRPr lang="cs-CZ" noProof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 rtlCol="false"/>
          <a:lstStyle/>
          <a:p>
            <a:pPr rtl="false"/>
            <a:fld id="{7966EA62-41C5-4F9A-A915-5B0BC739C923}" type="slidenum">
              <a:rPr lang="cs-CZ" noProof="false" smtClean="false"/>
              <a:t>‹#›</a:t>
            </a:fld>
            <a:endParaRPr lang="cs-CZ" noProof="false"/>
          </a:p>
        </p:txBody>
      </p:sp>
    </p:spTree>
    <p:extLst>
      <p:ext uri="{BB962C8B-B14F-4D97-AF65-F5344CB8AC3E}">
        <p14:creationId xmlns:p14="http://schemas.microsoft.com/office/powerpoint/2010/main" val="32177397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 hasCustomPrompt="true"/>
          </p:nvPr>
        </p:nvSpPr>
        <p:spPr/>
        <p:txBody>
          <a:bodyPr rtlCol="false"/>
          <a:lstStyle/>
          <a:p>
            <a:pPr rtl="false"/>
            <a:r>
              <a:rPr lang="cs-CZ" noProof="false"/>
              <a:t>Kliknutím můžete upravit styl předlohy nadpisů.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 hasCustomPrompt="true"/>
          </p:nvPr>
        </p:nvSpPr>
        <p:spPr/>
        <p:txBody>
          <a:bodyPr rtlCol="false"/>
          <a:lstStyle/>
          <a:p>
            <a:pPr lvl="0" rtl="false"/>
            <a:r>
              <a:rPr lang="cs-CZ" noProof="false"/>
              <a:t>Kliknutím můžete upravit styl předlohy textů.</a:t>
            </a:r>
          </a:p>
          <a:p>
            <a:pPr lvl="1" rtl="false"/>
            <a:r>
              <a:rPr lang="cs-CZ" noProof="false"/>
              <a:t>Druhá úroveň</a:t>
            </a:r>
          </a:p>
          <a:p>
            <a:pPr lvl="2" rtl="false"/>
            <a:r>
              <a:rPr lang="cs-CZ" noProof="false"/>
              <a:t>Třetí úroveň</a:t>
            </a:r>
          </a:p>
          <a:p>
            <a:pPr lvl="3" rtl="false"/>
            <a:r>
              <a:rPr lang="cs-CZ" noProof="false"/>
              <a:t>Čtvrtá úroveň</a:t>
            </a:r>
          </a:p>
          <a:p>
            <a:pPr lvl="4" rtl="false"/>
            <a:r>
              <a:rPr lang="cs-CZ" noProof="false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 rtlCol="false"/>
          <a:lstStyle/>
          <a:p>
            <a:pPr rtl="false"/>
            <a:fld id="{16F7FB8B-1D69-49E9-9998-557F92661601}" type="datetime1">
              <a:rPr lang="cs-CZ" noProof="false" smtClean="false"/>
              <a:t>15.01.2025</a:t>
            </a:fld>
            <a:endParaRPr lang="cs-CZ" noProof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 rtlCol="false"/>
          <a:lstStyle/>
          <a:p>
            <a:pPr rtl="false"/>
            <a:endParaRPr lang="cs-CZ" noProof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 rtlCol="false"/>
          <a:lstStyle/>
          <a:p>
            <a:pPr rtl="false"/>
            <a:fld id="{7966EA62-41C5-4F9A-A915-5B0BC739C923}" type="slidenum">
              <a:rPr lang="cs-CZ" noProof="false" smtClean="false"/>
              <a:t>‹#›</a:t>
            </a:fld>
            <a:endParaRPr lang="cs-CZ" noProof="false"/>
          </a:p>
        </p:txBody>
      </p:sp>
    </p:spTree>
    <p:extLst>
      <p:ext uri="{BB962C8B-B14F-4D97-AF65-F5344CB8AC3E}">
        <p14:creationId xmlns:p14="http://schemas.microsoft.com/office/powerpoint/2010/main" val="1840605233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secHead" preserve="true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 hasCustomPrompt="true"/>
          </p:nvPr>
        </p:nvSpPr>
        <p:spPr>
          <a:xfrm>
            <a:off x="1106424" y="1173575"/>
            <a:ext cx="9966960" cy="2926080"/>
          </a:xfrm>
        </p:spPr>
        <p:txBody>
          <a:bodyPr rtlCol="false" anchor="b">
            <a:noAutofit/>
          </a:bodyPr>
          <a:lstStyle>
            <a:lvl1pPr algn="ctr">
              <a:lnSpc>
                <a:spcPct val="85000"/>
              </a:lnSpc>
              <a:defRPr sz="7200" b="false" cap="all" baseline="0"/>
            </a:lvl1pPr>
          </a:lstStyle>
          <a:p>
            <a:pPr rtl="false"/>
            <a:r>
              <a:rPr lang="cs-CZ" noProof="false"/>
              <a:t>Kliknutím můžete upravit styl předlohy nadpisů.</a:t>
            </a:r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 hasCustomPrompt="true"/>
          </p:nvPr>
        </p:nvSpPr>
        <p:spPr>
          <a:xfrm>
            <a:off x="1709928" y="4154520"/>
            <a:ext cx="8769096" cy="1363806"/>
          </a:xfrm>
        </p:spPr>
        <p:txBody>
          <a:bodyPr rtlCol="false"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false"/>
            <a:r>
              <a:rPr lang="cs-CZ" noProof="false"/>
              <a:t>Kliknutím můžete upravit styl předlohy textů.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 rtlCol="false"/>
          <a:lstStyle/>
          <a:p>
            <a:pPr rtl="false"/>
            <a:fld id="{87F6F1C9-96F6-452E-A5B8-C45D5A84E3FB}" type="datetime1">
              <a:rPr lang="cs-CZ" noProof="false" smtClean="false"/>
              <a:t>15.01.2025</a:t>
            </a:fld>
            <a:endParaRPr lang="cs-CZ" noProof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 rtlCol="false"/>
          <a:lstStyle/>
          <a:p>
            <a:pPr rtl="false"/>
            <a:endParaRPr lang="cs-CZ" noProof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 rtlCol="false"/>
          <a:lstStyle/>
          <a:p>
            <a:pPr rtl="false"/>
            <a:fld id="{7966EA62-41C5-4F9A-A915-5B0BC739C923}" type="slidenum">
              <a:rPr lang="cs-CZ" noProof="false" smtClean="false"/>
              <a:t>‹#›</a:t>
            </a:fld>
            <a:endParaRPr lang="cs-CZ" noProof="false"/>
          </a:p>
        </p:txBody>
      </p:sp>
      <p:cxnSp>
        <p:nvCxnSpPr>
          <p:cNvPr id="7" name="Přímá spojnice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19391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woObj" preserve="true">
  <p:cSld name="Dvě obsahové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true"/>
          </p:cNvSpPr>
          <p:nvPr>
            <p:ph type="title" hasCustomPrompt="true"/>
          </p:nvPr>
        </p:nvSpPr>
        <p:spPr/>
        <p:txBody>
          <a:bodyPr rtlCol="false"/>
          <a:lstStyle/>
          <a:p>
            <a:pPr rtl="false"/>
            <a:r>
              <a:rPr lang="cs-CZ" noProof="false"/>
              <a:t>Kliknutím můžete upravit styl předlohy nadpisů.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sz="half" idx="1" hasCustomPrompt="true"/>
          </p:nvPr>
        </p:nvSpPr>
        <p:spPr>
          <a:xfrm>
            <a:off x="1143000" y="2057399"/>
            <a:ext cx="4754880" cy="4023360"/>
          </a:xfrm>
        </p:spPr>
        <p:txBody>
          <a:bodyPr rtlCol="false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false"/>
            <a:r>
              <a:rPr lang="cs-CZ" noProof="false"/>
              <a:t>Kliknutím můžete upravit styl předlohy textů.</a:t>
            </a:r>
          </a:p>
          <a:p>
            <a:pPr lvl="1" rtl="false"/>
            <a:r>
              <a:rPr lang="cs-CZ" noProof="false"/>
              <a:t>Druhá úroveň</a:t>
            </a:r>
          </a:p>
          <a:p>
            <a:pPr lvl="2" rtl="false"/>
            <a:r>
              <a:rPr lang="cs-CZ" noProof="false"/>
              <a:t>Třetí úroveň</a:t>
            </a:r>
          </a:p>
          <a:p>
            <a:pPr lvl="3" rtl="false"/>
            <a:r>
              <a:rPr lang="cs-CZ" noProof="false"/>
              <a:t>Čtvrtá úroveň</a:t>
            </a:r>
          </a:p>
          <a:p>
            <a:pPr lvl="4" rtl="false"/>
            <a:r>
              <a:rPr lang="cs-CZ" noProof="false"/>
              <a:t>Pátá úroveň</a:t>
            </a:r>
          </a:p>
        </p:txBody>
      </p:sp>
      <p:sp>
        <p:nvSpPr>
          <p:cNvPr id="4" name="Zástupný symbol pro obsah 3"/>
          <p:cNvSpPr>
            <a:spLocks noGrp="true"/>
          </p:cNvSpPr>
          <p:nvPr>
            <p:ph sz="half" idx="2" hasCustomPrompt="true"/>
          </p:nvPr>
        </p:nvSpPr>
        <p:spPr>
          <a:xfrm>
            <a:off x="6267612" y="2057400"/>
            <a:ext cx="4754880" cy="4023360"/>
          </a:xfrm>
        </p:spPr>
        <p:txBody>
          <a:bodyPr rtlCol="false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false"/>
            <a:r>
              <a:rPr lang="cs-CZ" noProof="false"/>
              <a:t>Kliknutím můžete upravit styl předlohy textů.</a:t>
            </a:r>
          </a:p>
          <a:p>
            <a:pPr lvl="1" rtl="false"/>
            <a:r>
              <a:rPr lang="cs-CZ" noProof="false"/>
              <a:t>Druhá úroveň</a:t>
            </a:r>
          </a:p>
          <a:p>
            <a:pPr lvl="2" rtl="false"/>
            <a:r>
              <a:rPr lang="cs-CZ" noProof="false"/>
              <a:t>Třetí úroveň</a:t>
            </a:r>
          </a:p>
          <a:p>
            <a:pPr lvl="3" rtl="false"/>
            <a:r>
              <a:rPr lang="cs-CZ" noProof="false"/>
              <a:t>Čtvrtá úroveň</a:t>
            </a:r>
          </a:p>
          <a:p>
            <a:pPr lvl="4" rtl="false"/>
            <a:r>
              <a:rPr lang="cs-CZ" noProof="false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0"/>
          </p:nvPr>
        </p:nvSpPr>
        <p:spPr/>
        <p:txBody>
          <a:bodyPr rtlCol="false"/>
          <a:lstStyle/>
          <a:p>
            <a:pPr rtl="false"/>
            <a:fld id="{F681118C-AD8E-4B4F-B077-D9F5F5C023DF}" type="datetime1">
              <a:rPr lang="cs-CZ" noProof="false" smtClean="false"/>
              <a:t>15.01.2025</a:t>
            </a:fld>
            <a:endParaRPr lang="cs-CZ" noProof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1"/>
          </p:nvPr>
        </p:nvSpPr>
        <p:spPr/>
        <p:txBody>
          <a:bodyPr rtlCol="false"/>
          <a:lstStyle/>
          <a:p>
            <a:pPr rtl="false"/>
            <a:endParaRPr lang="cs-CZ" noProof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2"/>
          </p:nvPr>
        </p:nvSpPr>
        <p:spPr/>
        <p:txBody>
          <a:bodyPr rtlCol="false"/>
          <a:lstStyle/>
          <a:p>
            <a:pPr rtl="false"/>
            <a:fld id="{7966EA62-41C5-4F9A-A915-5B0BC739C923}" type="slidenum">
              <a:rPr lang="cs-CZ" noProof="false" smtClean="false"/>
              <a:t>‹#›</a:t>
            </a:fld>
            <a:endParaRPr lang="cs-CZ" noProof="false"/>
          </a:p>
        </p:txBody>
      </p:sp>
    </p:spTree>
    <p:extLst>
      <p:ext uri="{BB962C8B-B14F-4D97-AF65-F5344CB8AC3E}">
        <p14:creationId xmlns:p14="http://schemas.microsoft.com/office/powerpoint/2010/main" val="1534192821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woTxTwoObj" preserve="true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true"/>
          </p:cNvSpPr>
          <p:nvPr>
            <p:ph type="title" hasCustomPrompt="true"/>
          </p:nvPr>
        </p:nvSpPr>
        <p:spPr/>
        <p:txBody>
          <a:bodyPr rtlCol="false"/>
          <a:lstStyle/>
          <a:p>
            <a:pPr rtl="false"/>
            <a:r>
              <a:rPr lang="cs-CZ" noProof="false"/>
              <a:t>Kliknutím můžete upravit styl předlohy nadpisů.</a:t>
            </a:r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 hasCustomPrompt="true"/>
          </p:nvPr>
        </p:nvSpPr>
        <p:spPr>
          <a:xfrm>
            <a:off x="1143000" y="2001511"/>
            <a:ext cx="4754880" cy="777240"/>
          </a:xfrm>
        </p:spPr>
        <p:txBody>
          <a:bodyPr rtlCol="false" anchor="ctr"/>
          <a:lstStyle>
            <a:lvl1pPr marL="0" indent="0">
              <a:spcBef>
                <a:spcPts val="0"/>
              </a:spcBef>
              <a:buNone/>
              <a:defRPr sz="2400" b="true"/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 rtl="false"/>
            <a:r>
              <a:rPr lang="cs-CZ" noProof="false"/>
              <a:t>Kliknutím můžete upravit styl předlohy textů.</a:t>
            </a:r>
          </a:p>
        </p:txBody>
      </p:sp>
      <p:sp>
        <p:nvSpPr>
          <p:cNvPr id="4" name="Zástupný symbol pro obsah 3"/>
          <p:cNvSpPr>
            <a:spLocks noGrp="true"/>
          </p:cNvSpPr>
          <p:nvPr>
            <p:ph sz="half" idx="2" hasCustomPrompt="true"/>
          </p:nvPr>
        </p:nvSpPr>
        <p:spPr>
          <a:xfrm>
            <a:off x="1143000" y="2721483"/>
            <a:ext cx="4754880" cy="3383280"/>
          </a:xfrm>
        </p:spPr>
        <p:txBody>
          <a:bodyPr rtlCol="false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false"/>
            <a:r>
              <a:rPr lang="cs-CZ" noProof="false"/>
              <a:t>Kliknutím můžete upravit styl předlohy textů.</a:t>
            </a:r>
          </a:p>
          <a:p>
            <a:pPr lvl="1" rtl="false"/>
            <a:r>
              <a:rPr lang="cs-CZ" noProof="false"/>
              <a:t>Druhá úroveň</a:t>
            </a:r>
          </a:p>
          <a:p>
            <a:pPr lvl="2" rtl="false"/>
            <a:r>
              <a:rPr lang="cs-CZ" noProof="false"/>
              <a:t>Třetí úroveň</a:t>
            </a:r>
          </a:p>
          <a:p>
            <a:pPr lvl="3" rtl="false"/>
            <a:r>
              <a:rPr lang="cs-CZ" noProof="false"/>
              <a:t>Čtvrtá úroveň</a:t>
            </a:r>
          </a:p>
          <a:p>
            <a:pPr lvl="4" rtl="false"/>
            <a:r>
              <a:rPr lang="cs-CZ" noProof="false"/>
              <a:t>Pátá úroveň</a:t>
            </a:r>
          </a:p>
        </p:txBody>
      </p:sp>
      <p:sp>
        <p:nvSpPr>
          <p:cNvPr id="5" name="Zástupný symbol pro text 4"/>
          <p:cNvSpPr>
            <a:spLocks noGrp="true"/>
          </p:cNvSpPr>
          <p:nvPr>
            <p:ph type="body" sz="quarter" idx="3" hasCustomPrompt="true"/>
          </p:nvPr>
        </p:nvSpPr>
        <p:spPr>
          <a:xfrm>
            <a:off x="6269173" y="1999032"/>
            <a:ext cx="4754880" cy="777240"/>
          </a:xfrm>
        </p:spPr>
        <p:txBody>
          <a:bodyPr rtlCol="false" anchor="ctr"/>
          <a:lstStyle>
            <a:lvl1pPr marL="0" indent="0">
              <a:spcBef>
                <a:spcPts val="0"/>
              </a:spcBef>
              <a:buNone/>
              <a:defRPr sz="2400" b="true"/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 rtl="false"/>
            <a:r>
              <a:rPr lang="cs-CZ" noProof="false"/>
              <a:t>Kliknutím můžete upravit styl předlohy textů.</a:t>
            </a:r>
          </a:p>
        </p:txBody>
      </p:sp>
      <p:sp>
        <p:nvSpPr>
          <p:cNvPr id="6" name="Zástupný symbol pro obsah 5"/>
          <p:cNvSpPr>
            <a:spLocks noGrp="true"/>
          </p:cNvSpPr>
          <p:nvPr>
            <p:ph sz="quarter" idx="4" hasCustomPrompt="true"/>
          </p:nvPr>
        </p:nvSpPr>
        <p:spPr>
          <a:xfrm>
            <a:off x="6269173" y="2719322"/>
            <a:ext cx="4754880" cy="3383280"/>
          </a:xfrm>
        </p:spPr>
        <p:txBody>
          <a:bodyPr rtlCol="false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false"/>
            <a:r>
              <a:rPr lang="cs-CZ" noProof="false"/>
              <a:t>Kliknutím můžete upravit styl předlohy textů.</a:t>
            </a:r>
          </a:p>
          <a:p>
            <a:pPr lvl="1" rtl="false"/>
            <a:r>
              <a:rPr lang="cs-CZ" noProof="false"/>
              <a:t>Druhá úroveň</a:t>
            </a:r>
          </a:p>
          <a:p>
            <a:pPr lvl="2" rtl="false"/>
            <a:r>
              <a:rPr lang="cs-CZ" noProof="false"/>
              <a:t>Třetí úroveň</a:t>
            </a:r>
          </a:p>
          <a:p>
            <a:pPr lvl="3" rtl="false"/>
            <a:r>
              <a:rPr lang="cs-CZ" noProof="false"/>
              <a:t>Čtvrtá úroveň</a:t>
            </a:r>
          </a:p>
          <a:p>
            <a:pPr lvl="4" rtl="false"/>
            <a:r>
              <a:rPr lang="cs-CZ" noProof="false"/>
              <a:t>Pátá úroveň</a:t>
            </a:r>
          </a:p>
        </p:txBody>
      </p:sp>
      <p:sp>
        <p:nvSpPr>
          <p:cNvPr id="7" name="Zástupný symbol pro datum 6"/>
          <p:cNvSpPr>
            <a:spLocks noGrp="true"/>
          </p:cNvSpPr>
          <p:nvPr>
            <p:ph type="dt" sz="half" idx="10"/>
          </p:nvPr>
        </p:nvSpPr>
        <p:spPr/>
        <p:txBody>
          <a:bodyPr rtlCol="false"/>
          <a:lstStyle/>
          <a:p>
            <a:pPr rtl="false"/>
            <a:fld id="{C1AAD8B5-90D6-4A8F-8569-059F7368C708}" type="datetime1">
              <a:rPr lang="cs-CZ" noProof="false" smtClean="false"/>
              <a:t>15.01.2025</a:t>
            </a:fld>
            <a:endParaRPr lang="cs-CZ" noProof="false"/>
          </a:p>
        </p:txBody>
      </p:sp>
      <p:sp>
        <p:nvSpPr>
          <p:cNvPr id="8" name="Zástupný symbol pro zápatí 7"/>
          <p:cNvSpPr>
            <a:spLocks noGrp="true"/>
          </p:cNvSpPr>
          <p:nvPr>
            <p:ph type="ftr" sz="quarter" idx="11"/>
          </p:nvPr>
        </p:nvSpPr>
        <p:spPr/>
        <p:txBody>
          <a:bodyPr rtlCol="false"/>
          <a:lstStyle/>
          <a:p>
            <a:pPr rtl="false"/>
            <a:endParaRPr lang="cs-CZ" noProof="false"/>
          </a:p>
        </p:txBody>
      </p:sp>
      <p:sp>
        <p:nvSpPr>
          <p:cNvPr id="9" name="Zástupný symbol pro číslo snímku 8"/>
          <p:cNvSpPr>
            <a:spLocks noGrp="true"/>
          </p:cNvSpPr>
          <p:nvPr>
            <p:ph type="sldNum" sz="quarter" idx="12"/>
          </p:nvPr>
        </p:nvSpPr>
        <p:spPr/>
        <p:txBody>
          <a:bodyPr rtlCol="false"/>
          <a:lstStyle/>
          <a:p>
            <a:pPr rtl="false"/>
            <a:fld id="{7966EA62-41C5-4F9A-A915-5B0BC739C923}" type="slidenum">
              <a:rPr lang="cs-CZ" noProof="false" smtClean="false"/>
              <a:t>‹#›</a:t>
            </a:fld>
            <a:endParaRPr lang="cs-CZ" noProof="false"/>
          </a:p>
        </p:txBody>
      </p:sp>
    </p:spTree>
    <p:extLst>
      <p:ext uri="{BB962C8B-B14F-4D97-AF65-F5344CB8AC3E}">
        <p14:creationId xmlns:p14="http://schemas.microsoft.com/office/powerpoint/2010/main" val="2634089466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itleOnly" preserve="true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 hasCustomPrompt="true"/>
          </p:nvPr>
        </p:nvSpPr>
        <p:spPr/>
        <p:txBody>
          <a:bodyPr rtlCol="false"/>
          <a:lstStyle/>
          <a:p>
            <a:pPr rtl="false"/>
            <a:r>
              <a:rPr lang="cs-CZ" noProof="false"/>
              <a:t>Kliknutím můžete upravit styl předlohy nadpisů.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0"/>
          </p:nvPr>
        </p:nvSpPr>
        <p:spPr/>
        <p:txBody>
          <a:bodyPr rtlCol="false"/>
          <a:lstStyle/>
          <a:p>
            <a:pPr rtl="false"/>
            <a:fld id="{FF0C3F0D-7771-4EE8-938E-F657E9BE45C6}" type="datetime1">
              <a:rPr lang="cs-CZ" noProof="false" smtClean="false"/>
              <a:t>15.01.2025</a:t>
            </a:fld>
            <a:endParaRPr lang="cs-CZ" noProof="false"/>
          </a:p>
        </p:txBody>
      </p:sp>
      <p:sp>
        <p:nvSpPr>
          <p:cNvPr id="4" name="Zástupný symbol pro zápatí 3"/>
          <p:cNvSpPr>
            <a:spLocks noGrp="true"/>
          </p:cNvSpPr>
          <p:nvPr>
            <p:ph type="ftr" sz="quarter" idx="11"/>
          </p:nvPr>
        </p:nvSpPr>
        <p:spPr/>
        <p:txBody>
          <a:bodyPr rtlCol="false"/>
          <a:lstStyle/>
          <a:p>
            <a:pPr rtl="false"/>
            <a:endParaRPr lang="cs-CZ" noProof="false"/>
          </a:p>
        </p:txBody>
      </p:sp>
      <p:sp>
        <p:nvSpPr>
          <p:cNvPr id="5" name="Zástupný symbol pro číslo snímku 4"/>
          <p:cNvSpPr>
            <a:spLocks noGrp="true"/>
          </p:cNvSpPr>
          <p:nvPr>
            <p:ph type="sldNum" sz="quarter" idx="12"/>
          </p:nvPr>
        </p:nvSpPr>
        <p:spPr/>
        <p:txBody>
          <a:bodyPr rtlCol="false"/>
          <a:lstStyle/>
          <a:p>
            <a:pPr rtl="false"/>
            <a:fld id="{7966EA62-41C5-4F9A-A915-5B0BC739C923}" type="slidenum">
              <a:rPr lang="cs-CZ" noProof="false" smtClean="false"/>
              <a:t>‹#›</a:t>
            </a:fld>
            <a:endParaRPr lang="cs-CZ" noProof="false"/>
          </a:p>
        </p:txBody>
      </p:sp>
    </p:spTree>
    <p:extLst>
      <p:ext uri="{BB962C8B-B14F-4D97-AF65-F5344CB8AC3E}">
        <p14:creationId xmlns:p14="http://schemas.microsoft.com/office/powerpoint/2010/main" val="3624570517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blank" preserve="true">
  <p:cSld name="Prázdn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true"/>
          </p:cNvSpPr>
          <p:nvPr>
            <p:ph type="dt" sz="half" idx="10"/>
          </p:nvPr>
        </p:nvSpPr>
        <p:spPr/>
        <p:txBody>
          <a:bodyPr rtlCol="false"/>
          <a:lstStyle/>
          <a:p>
            <a:pPr rtl="false"/>
            <a:fld id="{7B6E0D26-7F2E-4BA7-9A03-1DACF7AD4BC1}" type="datetime1">
              <a:rPr lang="cs-CZ" noProof="false" smtClean="false"/>
              <a:t>15.01.2025</a:t>
            </a:fld>
            <a:endParaRPr lang="cs-CZ" noProof="false"/>
          </a:p>
        </p:txBody>
      </p:sp>
      <p:sp>
        <p:nvSpPr>
          <p:cNvPr id="3" name="Zástupný symbol pro zápatí 2"/>
          <p:cNvSpPr>
            <a:spLocks noGrp="true"/>
          </p:cNvSpPr>
          <p:nvPr>
            <p:ph type="ftr" sz="quarter" idx="11"/>
          </p:nvPr>
        </p:nvSpPr>
        <p:spPr/>
        <p:txBody>
          <a:bodyPr rtlCol="false"/>
          <a:lstStyle/>
          <a:p>
            <a:pPr rtl="false"/>
            <a:endParaRPr lang="cs-CZ" noProof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 rtlCol="false"/>
          <a:lstStyle/>
          <a:p>
            <a:pPr rtl="false"/>
            <a:fld id="{7966EA62-41C5-4F9A-A915-5B0BC739C923}" type="slidenum">
              <a:rPr lang="cs-CZ" noProof="false" smtClean="false"/>
              <a:t>‹#›</a:t>
            </a:fld>
            <a:endParaRPr lang="cs-CZ" noProof="false"/>
          </a:p>
        </p:txBody>
      </p:sp>
    </p:spTree>
    <p:extLst>
      <p:ext uri="{BB962C8B-B14F-4D97-AF65-F5344CB8AC3E}">
        <p14:creationId xmlns:p14="http://schemas.microsoft.com/office/powerpoint/2010/main" val="18925570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Tx" preserve="true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 hasCustomPrompt="true"/>
          </p:nvPr>
        </p:nvSpPr>
        <p:spPr>
          <a:xfrm>
            <a:off x="1143000" y="1097280"/>
            <a:ext cx="3931920" cy="1737360"/>
          </a:xfrm>
        </p:spPr>
        <p:txBody>
          <a:bodyPr rtlCol="false" anchor="b">
            <a:noAutofit/>
          </a:bodyPr>
          <a:lstStyle>
            <a:lvl1pPr>
              <a:lnSpc>
                <a:spcPct val="90000"/>
              </a:lnSpc>
              <a:defRPr sz="4000" b="false"/>
            </a:lvl1pPr>
          </a:lstStyle>
          <a:p>
            <a:pPr rtl="false"/>
            <a:r>
              <a:rPr lang="cs-CZ" noProof="false"/>
              <a:t>Kliknutím můžete upravit styl předlohy nadpisů.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 hasCustomPrompt="true"/>
          </p:nvPr>
        </p:nvSpPr>
        <p:spPr>
          <a:xfrm>
            <a:off x="5852159" y="1097280"/>
            <a:ext cx="5212080" cy="4663440"/>
          </a:xfrm>
        </p:spPr>
        <p:txBody>
          <a:bodyPr rtlCol="false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false"/>
            <a:r>
              <a:rPr lang="cs-CZ" noProof="false"/>
              <a:t>Kliknutím můžete upravit styl předlohy textů.</a:t>
            </a:r>
          </a:p>
          <a:p>
            <a:pPr lvl="1" rtl="false"/>
            <a:r>
              <a:rPr lang="cs-CZ" noProof="false"/>
              <a:t>Druhá úroveň</a:t>
            </a:r>
          </a:p>
          <a:p>
            <a:pPr lvl="2" rtl="false"/>
            <a:r>
              <a:rPr lang="cs-CZ" noProof="false"/>
              <a:t>Třetí úroveň</a:t>
            </a:r>
          </a:p>
          <a:p>
            <a:pPr lvl="3" rtl="false"/>
            <a:r>
              <a:rPr lang="cs-CZ" noProof="false"/>
              <a:t>Čtvrtá úroveň</a:t>
            </a:r>
          </a:p>
          <a:p>
            <a:pPr lvl="4" rtl="false"/>
            <a:r>
              <a:rPr lang="cs-CZ" noProof="false"/>
              <a:t>Pátá úroveň</a:t>
            </a:r>
          </a:p>
        </p:txBody>
      </p:sp>
      <p:sp>
        <p:nvSpPr>
          <p:cNvPr id="4" name="Zástupný symbol pro text 3"/>
          <p:cNvSpPr>
            <a:spLocks noGrp="true"/>
          </p:cNvSpPr>
          <p:nvPr>
            <p:ph type="body" sz="half" idx="2" hasCustomPrompt="true"/>
          </p:nvPr>
        </p:nvSpPr>
        <p:spPr>
          <a:xfrm>
            <a:off x="1143000" y="2834640"/>
            <a:ext cx="3931920" cy="3017520"/>
          </a:xfrm>
        </p:spPr>
        <p:txBody>
          <a:bodyPr rtlCol="false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false"/>
            <a:r>
              <a:rPr lang="cs-CZ" noProof="false"/>
              <a:t>Kliknutím můžete upravit styl předlohy textů.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0"/>
          </p:nvPr>
        </p:nvSpPr>
        <p:spPr/>
        <p:txBody>
          <a:bodyPr rtlCol="false"/>
          <a:lstStyle/>
          <a:p>
            <a:pPr rtl="false"/>
            <a:fld id="{E774D399-D502-44AD-80EF-AF4D75FE7E03}" type="datetime1">
              <a:rPr lang="cs-CZ" noProof="false" smtClean="false"/>
              <a:t>15.01.2025</a:t>
            </a:fld>
            <a:endParaRPr lang="cs-CZ" noProof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1"/>
          </p:nvPr>
        </p:nvSpPr>
        <p:spPr/>
        <p:txBody>
          <a:bodyPr rtlCol="false"/>
          <a:lstStyle/>
          <a:p>
            <a:pPr rtl="false"/>
            <a:endParaRPr lang="cs-CZ" noProof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2"/>
          </p:nvPr>
        </p:nvSpPr>
        <p:spPr/>
        <p:txBody>
          <a:bodyPr rtlCol="false"/>
          <a:lstStyle/>
          <a:p>
            <a:pPr rtl="false"/>
            <a:fld id="{7966EA62-41C5-4F9A-A915-5B0BC739C923}" type="slidenum">
              <a:rPr lang="cs-CZ" noProof="false" smtClean="false"/>
              <a:t>‹#›</a:t>
            </a:fld>
            <a:endParaRPr lang="cs-CZ" noProof="false"/>
          </a:p>
        </p:txBody>
      </p:sp>
    </p:spTree>
    <p:extLst>
      <p:ext uri="{BB962C8B-B14F-4D97-AF65-F5344CB8AC3E}">
        <p14:creationId xmlns:p14="http://schemas.microsoft.com/office/powerpoint/2010/main" val="1642536372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picTx" preserve="true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 hasCustomPrompt="true"/>
          </p:nvPr>
        </p:nvSpPr>
        <p:spPr>
          <a:xfrm>
            <a:off x="1143000" y="1097280"/>
            <a:ext cx="3931920" cy="1737360"/>
          </a:xfrm>
        </p:spPr>
        <p:txBody>
          <a:bodyPr rtlCol="false" anchor="b">
            <a:noAutofit/>
          </a:bodyPr>
          <a:lstStyle>
            <a:lvl1pPr>
              <a:lnSpc>
                <a:spcPct val="90000"/>
              </a:lnSpc>
              <a:defRPr sz="4000" b="false"/>
            </a:lvl1pPr>
          </a:lstStyle>
          <a:p>
            <a:pPr rtl="false"/>
            <a:r>
              <a:rPr lang="cs-CZ" noProof="false"/>
              <a:t>Kliknutím můžete upravit styl předlohy nadpisů.</a:t>
            </a:r>
          </a:p>
        </p:txBody>
      </p:sp>
      <p:sp>
        <p:nvSpPr>
          <p:cNvPr id="3" name="Zástupný symbol obrázku 2"/>
          <p:cNvSpPr>
            <a:spLocks noGrp="true" noChangeAspect="true"/>
          </p:cNvSpPr>
          <p:nvPr>
            <p:ph type="pic" idx="1" hasCustomPrompt="true"/>
          </p:nvPr>
        </p:nvSpPr>
        <p:spPr>
          <a:xfrm>
            <a:off x="5413248" y="1069847"/>
            <a:ext cx="6099048" cy="4800600"/>
          </a:xfrm>
        </p:spPr>
        <p:txBody>
          <a:bodyPr lIns="274320" tIns="182880" rtlCol="false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false"/>
            <a:r>
              <a:rPr lang="cs-CZ" noProof="false"/>
              <a:t>Po kliknutí na ikonu můžete přidat obrázek.</a:t>
            </a:r>
          </a:p>
        </p:txBody>
      </p:sp>
      <p:sp>
        <p:nvSpPr>
          <p:cNvPr id="4" name="Zástupný symbol pro text 3"/>
          <p:cNvSpPr>
            <a:spLocks noGrp="true"/>
          </p:cNvSpPr>
          <p:nvPr>
            <p:ph type="body" sz="half" idx="2" hasCustomPrompt="true"/>
          </p:nvPr>
        </p:nvSpPr>
        <p:spPr>
          <a:xfrm>
            <a:off x="1143000" y="2834640"/>
            <a:ext cx="3931920" cy="2880360"/>
          </a:xfrm>
        </p:spPr>
        <p:txBody>
          <a:bodyPr rtlCol="false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false"/>
            <a:r>
              <a:rPr lang="cs-CZ" noProof="false"/>
              <a:t>Kliknutím můžete upravit styl předlohy textů.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0"/>
          </p:nvPr>
        </p:nvSpPr>
        <p:spPr/>
        <p:txBody>
          <a:bodyPr rtlCol="false"/>
          <a:lstStyle/>
          <a:p>
            <a:pPr rtl="false"/>
            <a:fld id="{D174C338-174F-438A-968C-E5BC2B7FAF65}" type="datetime1">
              <a:rPr lang="cs-CZ" noProof="false" smtClean="false"/>
              <a:t>15.01.2025</a:t>
            </a:fld>
            <a:endParaRPr lang="cs-CZ" noProof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1"/>
          </p:nvPr>
        </p:nvSpPr>
        <p:spPr/>
        <p:txBody>
          <a:bodyPr rtlCol="false"/>
          <a:lstStyle/>
          <a:p>
            <a:pPr rtl="false"/>
            <a:endParaRPr lang="cs-CZ" noProof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2"/>
          </p:nvPr>
        </p:nvSpPr>
        <p:spPr/>
        <p:txBody>
          <a:bodyPr rtlCol="false"/>
          <a:lstStyle/>
          <a:p>
            <a:pPr rtl="false"/>
            <a:fld id="{7966EA62-41C5-4F9A-A915-5B0BC739C923}" type="slidenum">
              <a:rPr lang="cs-CZ" noProof="false" smtClean="false"/>
              <a:t>‹#›</a:t>
            </a:fld>
            <a:endParaRPr lang="cs-CZ" noProof="false"/>
          </a:p>
        </p:txBody>
      </p:sp>
    </p:spTree>
    <p:extLst>
      <p:ext uri="{BB962C8B-B14F-4D97-AF65-F5344CB8AC3E}">
        <p14:creationId xmlns:p14="http://schemas.microsoft.com/office/powerpoint/2010/main" val="2444285939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theme/theme1.xml" Type="http://schemas.openxmlformats.org/officeDocument/2006/relationships/theme" Id="rId12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slideLayouts/slideLayout11.xml" Type="http://schemas.openxmlformats.org/officeDocument/2006/relationships/slideLayout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spect="true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false" anchor="ctr">
            <a:normAutofit/>
          </a:bodyPr>
          <a:lstStyle/>
          <a:p>
            <a:pPr rtl="false"/>
            <a:r>
              <a:rPr lang="cs-CZ" noProof="false"/>
              <a:t>Kliknutím můžete upravit styl předlohy nadpisů.</a:t>
            </a:r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false">
            <a:normAutofit/>
          </a:bodyPr>
          <a:lstStyle/>
          <a:p>
            <a:pPr lvl="0" rtl="false"/>
            <a:r>
              <a:rPr lang="cs-CZ" noProof="false"/>
              <a:t>Kliknutím můžete upravit styl předlohy textů.</a:t>
            </a:r>
          </a:p>
          <a:p>
            <a:pPr lvl="1" rtl="false"/>
            <a:r>
              <a:rPr lang="cs-CZ" noProof="false"/>
              <a:t>Druhá úroveň</a:t>
            </a:r>
          </a:p>
          <a:p>
            <a:pPr lvl="2" rtl="false"/>
            <a:r>
              <a:rPr lang="cs-CZ" noProof="false"/>
              <a:t>Třetí úroveň</a:t>
            </a:r>
          </a:p>
          <a:p>
            <a:pPr lvl="3" rtl="false"/>
            <a:r>
              <a:rPr lang="cs-CZ" noProof="false"/>
              <a:t>Čtvrtá úroveň</a:t>
            </a:r>
          </a:p>
          <a:p>
            <a:pPr lvl="4" rtl="false"/>
            <a:r>
              <a:rPr lang="cs-CZ" noProof="false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pPr rtl="false"/>
            <a:fld id="{3211704B-8F3C-4BD2-8642-06760BA39A2F}" type="datetime1">
              <a:rPr lang="cs-CZ" noProof="false" smtClean="false"/>
              <a:t>15.01.2025</a:t>
            </a:fld>
            <a:endParaRPr lang="cs-CZ" noProof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pPr rtl="false"/>
            <a:endParaRPr lang="cs-CZ" noProof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pPr rtl="false"/>
            <a:fld id="{7966EA62-41C5-4F9A-A915-5B0BC739C923}" type="slidenum">
              <a:rPr lang="cs-CZ" noProof="false" smtClean="false"/>
              <a:t>‹#›</a:t>
            </a:fld>
            <a:endParaRPr lang="cs-CZ" noProof="false"/>
          </a:p>
        </p:txBody>
      </p:sp>
    </p:spTree>
    <p:extLst>
      <p:ext uri="{BB962C8B-B14F-4D97-AF65-F5344CB8AC3E}">
        <p14:creationId xmlns:p14="http://schemas.microsoft.com/office/powerpoint/2010/main" val="1192726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33" r:id="rId1"/>
    <p:sldLayoutId id="2147484734" r:id="rId2"/>
    <p:sldLayoutId id="2147484735" r:id="rId3"/>
    <p:sldLayoutId id="2147484736" r:id="rId4"/>
    <p:sldLayoutId id="2147484737" r:id="rId5"/>
    <p:sldLayoutId id="2147484738" r:id="rId6"/>
    <p:sldLayoutId id="2147484739" r:id="rId7"/>
    <p:sldLayoutId id="2147484740" r:id="rId8"/>
    <p:sldLayoutId id="2147484741" r:id="rId9"/>
    <p:sldLayoutId id="2147484742" r:id="rId10"/>
    <p:sldLayoutId id="2147484743" r:id="rId11"/>
  </p:sldLayoutIdLst>
  <p:hf sldNum="false" hdr="false" ftr="false" dt="false"/>
  <p:txStyles>
    <p:titleStyle>
      <a:lvl1pPr algn="l" defTabSz="914400" rtl="false" eaLnBrk="true" latinLnBrk="false" hangingPunct="true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false" eaLnBrk="true" latinLnBrk="false" hangingPunct="true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false" eaLnBrk="true" latinLnBrk="false" hangingPunct="true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false" eaLnBrk="true" latinLnBrk="false" hangingPunct="true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false" eaLnBrk="true" latinLnBrk="false" hangingPunct="true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false" eaLnBrk="true" latinLnBrk="false" hangingPunct="true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false" eaLnBrk="true" latinLnBrk="false" hangingPunct="true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false" eaLnBrk="true" latinLnBrk="false" hangingPunct="true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false" eaLnBrk="true" latinLnBrk="false" hangingPunct="true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false" eaLnBrk="true" latinLnBrk="false" hangingPunct="true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
<Relationships xmlns="http://schemas.openxmlformats.org/package/2006/relationships">
    <Relationship Target="../media/image6.png" Type="http://schemas.openxmlformats.org/officeDocument/2006/relationships/image" Id="rId8"/>
    <Relationship Target="../media/image1.png" Type="http://schemas.openxmlformats.org/officeDocument/2006/relationships/image" Id="rId3"/>
    <Relationship Target="../media/image5.png" Type="http://schemas.openxmlformats.org/officeDocument/2006/relationships/image" Id="rId7"/>
    <Relationship Target="../notesSlides/notesSlide1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="../media/image4.png" Type="http://schemas.openxmlformats.org/officeDocument/2006/relationships/image" Id="rId6"/>
    <Relationship Target="../media/image3.png" Type="http://schemas.openxmlformats.org/officeDocument/2006/relationships/image" Id="rId5"/>
    <Relationship Target="../media/image8.png" Type="http://schemas.openxmlformats.org/officeDocument/2006/relationships/image" Id="rId10"/>
    <Relationship Target="../media/image2.png" Type="http://schemas.openxmlformats.org/officeDocument/2006/relationships/image" Id="rId4"/>
    <Relationship Target="../media/image7.png" Type="http://schemas.openxmlformats.org/officeDocument/2006/relationships/image" Id="rId9"/>
</Relationships>

</file>

<file path=ppt/slides/_rels/slide2.xml.rels><?xml version="1.0" encoding="UTF-8" standalone="yes"?>
<Relationships xmlns="http://schemas.openxmlformats.org/package/2006/relationships">
    <Relationship Target="../notesSlides/notesSlide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notesSlides/notesSlide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Mode="External" Target="https://www.esfcr.cz/vyzva-077-opz-plus" Type="http://schemas.openxmlformats.org/officeDocument/2006/relationships/hyperlink" Id="rId3"/>
    <Relationship Target="../notesSlides/notesSlide4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://www.esfcr.cz/" Type="http://schemas.openxmlformats.org/officeDocument/2006/relationships/hyperlink" Id="rId4"/>
</Relationships>

</file>

<file path=ppt/slides/_rels/slide7.xml.rels><?xml version="1.0" encoding="UTF-8" standalone="yes"?>
<Relationships xmlns="http://schemas.openxmlformats.org/package/2006/relationships">
    <Relationship Target="../media/image6.png" Type="http://schemas.openxmlformats.org/officeDocument/2006/relationships/image" Id="rId8"/>
    <Relationship Target="../media/image1.png" Type="http://schemas.openxmlformats.org/officeDocument/2006/relationships/image" Id="rId3"/>
    <Relationship Target="../media/image5.png" Type="http://schemas.openxmlformats.org/officeDocument/2006/relationships/image" Id="rId7"/>
    <Relationship Target="../notesSlides/notesSlide5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="../media/image4.png" Type="http://schemas.openxmlformats.org/officeDocument/2006/relationships/image" Id="rId6"/>
    <Relationship Target="../media/image3.png" Type="http://schemas.openxmlformats.org/officeDocument/2006/relationships/image" Id="rId5"/>
    <Relationship Target="../media/image2.png" Type="http://schemas.openxmlformats.org/officeDocument/2006/relationships/image" Id="rId4"/>
    <Relationship Target="../media/image7.png" Type="http://schemas.openxmlformats.org/officeDocument/2006/relationships/image" Id="rId9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Pr>
        <a:solidFill>
          <a:schemeClr val="accent4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Ovál 80">
            <a:extLst>
              <a:ext uri="{FF2B5EF4-FFF2-40B4-BE49-F238E27FC236}">
                <a16:creationId xmlns:a16="http://schemas.microsoft.com/office/drawing/2014/main" id="{44864D6A-CDDD-4D60-8619-C1AD786F3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208776" y="3040141"/>
            <a:ext cx="1980000" cy="1980000"/>
          </a:xfrm>
          <a:prstGeom prst="ellipse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 rtl="false"/>
            <a:endParaRPr lang="cs-CZ"/>
          </a:p>
        </p:txBody>
      </p:sp>
      <p:sp>
        <p:nvSpPr>
          <p:cNvPr id="80" name="Ovál 79">
            <a:extLst>
              <a:ext uri="{FF2B5EF4-FFF2-40B4-BE49-F238E27FC236}">
                <a16:creationId xmlns:a16="http://schemas.microsoft.com/office/drawing/2014/main" id="{9CD1768A-EC26-4C6A-A57C-E230058904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616230" y="4425522"/>
            <a:ext cx="1980000" cy="1980000"/>
          </a:xfrm>
          <a:prstGeom prst="ellipse">
            <a:avLst/>
          </a:prstGeom>
          <a:solidFill>
            <a:schemeClr val="accent4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 rtl="false"/>
            <a:endParaRPr lang="cs-CZ"/>
          </a:p>
        </p:txBody>
      </p:sp>
      <p:sp>
        <p:nvSpPr>
          <p:cNvPr id="79" name="Ovál 78">
            <a:extLst>
              <a:ext uri="{FF2B5EF4-FFF2-40B4-BE49-F238E27FC236}">
                <a16:creationId xmlns:a16="http://schemas.microsoft.com/office/drawing/2014/main" id="{99530F13-2430-4DB9-9637-7708CFDD87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616230" y="1763284"/>
            <a:ext cx="1980000" cy="1980000"/>
          </a:xfrm>
          <a:prstGeom prst="ellipse">
            <a:avLst/>
          </a:prstGeom>
          <a:solidFill>
            <a:schemeClr val="accent3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 rtl="false"/>
            <a:endParaRPr lang="cs-CZ"/>
          </a:p>
        </p:txBody>
      </p:sp>
      <p:sp>
        <p:nvSpPr>
          <p:cNvPr id="78" name="Ovál 77">
            <a:extLst>
              <a:ext uri="{FF2B5EF4-FFF2-40B4-BE49-F238E27FC236}">
                <a16:creationId xmlns:a16="http://schemas.microsoft.com/office/drawing/2014/main" id="{A4F69744-BE77-4CA9-862A-54E574EE8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13185" y="4435047"/>
            <a:ext cx="1980000" cy="1980000"/>
          </a:xfrm>
          <a:prstGeom prst="ellipse">
            <a:avLst/>
          </a:prstGeom>
          <a:solidFill>
            <a:schemeClr val="accent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 rtl="false"/>
            <a:endParaRPr lang="cs-CZ"/>
          </a:p>
        </p:txBody>
      </p:sp>
      <p:sp>
        <p:nvSpPr>
          <p:cNvPr id="77" name="Ovál 76">
            <a:extLst>
              <a:ext uri="{FF2B5EF4-FFF2-40B4-BE49-F238E27FC236}">
                <a16:creationId xmlns:a16="http://schemas.microsoft.com/office/drawing/2014/main" id="{D8B7D5AE-8D15-48A8-BF79-863756AB2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13185" y="1820635"/>
            <a:ext cx="1980000" cy="1980000"/>
          </a:xfrm>
          <a:prstGeom prst="ellipse">
            <a:avLst/>
          </a:prstGeom>
          <a:solidFill>
            <a:srgbClr val="00206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 rtl="false"/>
            <a:endParaRPr lang="cs-CZ"/>
          </a:p>
        </p:txBody>
      </p:sp>
      <p:sp>
        <p:nvSpPr>
          <p:cNvPr id="32" name="Ovál 31">
            <a:extLst>
              <a:ext uri="{FF2B5EF4-FFF2-40B4-BE49-F238E27FC236}">
                <a16:creationId xmlns:a16="http://schemas.microsoft.com/office/drawing/2014/main" id="{0E26D681-9D60-4729-9BAF-8F1BC982F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48363" y="1744399"/>
            <a:ext cx="4638675" cy="4638675"/>
          </a:xfrm>
          <a:prstGeom prst="ellipse">
            <a:avLst/>
          </a:prstGeom>
          <a:solidFill>
            <a:schemeClr val="bg1">
              <a:lumMod val="95000"/>
              <a:alpha val="66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 rtl="false"/>
            <a:endParaRPr lang="cs-CZ"/>
          </a:p>
        </p:txBody>
      </p:sp>
      <p:sp>
        <p:nvSpPr>
          <p:cNvPr id="33" name="Ovál 32">
            <a:extLst>
              <a:ext uri="{FF2B5EF4-FFF2-40B4-BE49-F238E27FC236}">
                <a16:creationId xmlns:a16="http://schemas.microsoft.com/office/drawing/2014/main" id="{EFD3B067-A626-42D5-A3BC-823CE088FD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07994" y="2604030"/>
            <a:ext cx="2919412" cy="291941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 rtl="false"/>
            <a:endParaRPr lang="cs-CZ"/>
          </a:p>
        </p:txBody>
      </p:sp>
      <p:pic>
        <p:nvPicPr>
          <p:cNvPr id="68" name="Obrázek 67" descr="Zástupný symbol profilové fotky&#10;">
            <a:extLst>
              <a:ext uri="{FF2B5EF4-FFF2-40B4-BE49-F238E27FC236}">
                <a16:creationId xmlns:a16="http://schemas.microsoft.com/office/drawing/2014/main" id="{32DF3820-446F-414C-B6F3-A01CADD66666}"/>
              </a:ext>
            </a:extLst>
          </p:cNvPr>
          <p:cNvPicPr>
            <a:picLocks noChangeAspect="true"/>
          </p:cNvPicPr>
          <p:nvPr/>
        </p:nvPicPr>
        <p:blipFill>
          <a:blip cstate="print" r:embed="rId3">
            <a:duotone>
              <a:prstClr val="black"/>
              <a:schemeClr val="accent1">
                <a:tint val="45000"/>
                <a:satMod val="400000"/>
              </a:schemeClr>
            </a:duotone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7807" y="3523454"/>
            <a:ext cx="1103983" cy="1103983"/>
          </a:xfrm>
          <a:prstGeom prst="ellipse">
            <a:avLst/>
          </a:prstGeom>
        </p:spPr>
      </p:pic>
      <p:pic>
        <p:nvPicPr>
          <p:cNvPr id="69" name="Obrázek 68" descr="Zástupný symbol profilové fotky&#10;">
            <a:extLst>
              <a:ext uri="{FF2B5EF4-FFF2-40B4-BE49-F238E27FC236}">
                <a16:creationId xmlns:a16="http://schemas.microsoft.com/office/drawing/2014/main" id="{4DC7ECF1-1B8F-4313-92C3-52C9D0C4A629}"/>
              </a:ext>
            </a:extLst>
          </p:cNvPr>
          <p:cNvPicPr>
            <a:picLocks noChangeAspect="true"/>
          </p:cNvPicPr>
          <p:nvPr/>
        </p:nvPicPr>
        <p:blipFill>
          <a:blip cstate="print" r:embed="rId4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3089" y="3654592"/>
            <a:ext cx="720000" cy="720000"/>
          </a:xfrm>
          <a:prstGeom prst="ellipse">
            <a:avLst/>
          </a:prstGeom>
        </p:spPr>
      </p:pic>
      <p:pic>
        <p:nvPicPr>
          <p:cNvPr id="61" name="Obrázek 60" descr="Zástupný symbol profilové fotky&#10;">
            <a:extLst>
              <a:ext uri="{FF2B5EF4-FFF2-40B4-BE49-F238E27FC236}">
                <a16:creationId xmlns:a16="http://schemas.microsoft.com/office/drawing/2014/main" id="{A9876A92-3526-4DF7-9FC0-8126BB1AB7A2}"/>
              </a:ext>
            </a:extLst>
          </p:cNvPr>
          <p:cNvPicPr>
            <a:picLocks noChangeAspect="true"/>
          </p:cNvPicPr>
          <p:nvPr/>
        </p:nvPicPr>
        <p:blipFill>
          <a:blip cstate="print" r:embed="rId5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2971" y="2382433"/>
            <a:ext cx="720000" cy="720000"/>
          </a:xfrm>
          <a:prstGeom prst="ellipse">
            <a:avLst/>
          </a:prstGeom>
        </p:spPr>
      </p:pic>
      <p:pic>
        <p:nvPicPr>
          <p:cNvPr id="138" name="Obrázek 137" descr="Zástupný symbol profilové fotky&#10;">
            <a:extLst>
              <a:ext uri="{FF2B5EF4-FFF2-40B4-BE49-F238E27FC236}">
                <a16:creationId xmlns:a16="http://schemas.microsoft.com/office/drawing/2014/main" id="{712CA1E6-782B-42EB-A174-22B38D09835E}"/>
              </a:ext>
            </a:extLst>
          </p:cNvPr>
          <p:cNvPicPr>
            <a:picLocks noChangeAspect="true"/>
          </p:cNvPicPr>
          <p:nvPr/>
        </p:nvPicPr>
        <p:blipFill>
          <a:blip cstate="print" r:embed="rId6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4923" y="2350899"/>
            <a:ext cx="723751" cy="723751"/>
          </a:xfrm>
          <a:prstGeom prst="ellipse">
            <a:avLst/>
          </a:prstGeom>
        </p:spPr>
      </p:pic>
      <p:pic>
        <p:nvPicPr>
          <p:cNvPr id="62" name="Obrázek 61" descr="Zástupný symbol profilové fotky&#10;">
            <a:extLst>
              <a:ext uri="{FF2B5EF4-FFF2-40B4-BE49-F238E27FC236}">
                <a16:creationId xmlns:a16="http://schemas.microsoft.com/office/drawing/2014/main" id="{12EDC4B6-81AB-4D32-995C-F037D579E5C3}"/>
              </a:ext>
            </a:extLst>
          </p:cNvPr>
          <p:cNvPicPr>
            <a:picLocks noChangeAspect="true"/>
          </p:cNvPicPr>
          <p:nvPr/>
        </p:nvPicPr>
        <p:blipFill>
          <a:blip cstate="print" r:embed="rId7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9458" y="2219090"/>
            <a:ext cx="720000" cy="720000"/>
          </a:xfrm>
          <a:prstGeom prst="ellipse">
            <a:avLst/>
          </a:prstGeom>
        </p:spPr>
      </p:pic>
      <p:pic>
        <p:nvPicPr>
          <p:cNvPr id="66" name="Obrázek 65" descr="Zástupný symbol profilové fotky&#10;">
            <a:extLst>
              <a:ext uri="{FF2B5EF4-FFF2-40B4-BE49-F238E27FC236}">
                <a16:creationId xmlns:a16="http://schemas.microsoft.com/office/drawing/2014/main" id="{007B2302-AD72-4EAC-AEC0-435DCDB24AA6}"/>
              </a:ext>
            </a:extLst>
          </p:cNvPr>
          <p:cNvPicPr>
            <a:picLocks noChangeAspect="true"/>
          </p:cNvPicPr>
          <p:nvPr/>
        </p:nvPicPr>
        <p:blipFill>
          <a:blip cstate="print" r:embed="rId8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6924" y="5085050"/>
            <a:ext cx="720000" cy="720000"/>
          </a:xfrm>
          <a:prstGeom prst="ellipse">
            <a:avLst/>
          </a:prstGeom>
        </p:spPr>
      </p:pic>
      <p:pic>
        <p:nvPicPr>
          <p:cNvPr id="76" name="Obrázek 75" descr="Zástupný symbol profilové fotky&#10;">
            <a:extLst>
              <a:ext uri="{FF2B5EF4-FFF2-40B4-BE49-F238E27FC236}">
                <a16:creationId xmlns:a16="http://schemas.microsoft.com/office/drawing/2014/main" id="{5724F535-05DD-4582-83D7-3DDEC981BD47}"/>
              </a:ext>
            </a:extLst>
          </p:cNvPr>
          <p:cNvPicPr>
            <a:picLocks noChangeAspect="true"/>
          </p:cNvPicPr>
          <p:nvPr/>
        </p:nvPicPr>
        <p:blipFill>
          <a:blip cstate="print" r:embed="rId9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true">
            <a:off x="9227180" y="5085050"/>
            <a:ext cx="720000" cy="720000"/>
          </a:xfrm>
          <a:prstGeom prst="ellipse">
            <a:avLst/>
          </a:prstGeom>
        </p:spPr>
      </p:pic>
      <p:sp>
        <p:nvSpPr>
          <p:cNvPr id="71" name="Ovál 70">
            <a:extLst>
              <a:ext uri="{FF2B5EF4-FFF2-40B4-BE49-F238E27FC236}">
                <a16:creationId xmlns:a16="http://schemas.microsoft.com/office/drawing/2014/main" id="{4B1786F3-631A-4BEE-8323-68AB581BC4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23921" y="2929105"/>
            <a:ext cx="213490" cy="21349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 rtl="false"/>
            <a:endParaRPr lang="cs-CZ"/>
          </a:p>
        </p:txBody>
      </p:sp>
      <p:sp>
        <p:nvSpPr>
          <p:cNvPr id="73" name="Ovál 72">
            <a:extLst>
              <a:ext uri="{FF2B5EF4-FFF2-40B4-BE49-F238E27FC236}">
                <a16:creationId xmlns:a16="http://schemas.microsoft.com/office/drawing/2014/main" id="{D13F3AC2-C134-452A-A575-2AEDD5FDD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98668" y="2948970"/>
            <a:ext cx="213490" cy="21349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 rtl="false"/>
            <a:endParaRPr lang="cs-CZ"/>
          </a:p>
        </p:txBody>
      </p:sp>
      <p:sp>
        <p:nvSpPr>
          <p:cNvPr id="74" name="Ovál 73">
            <a:extLst>
              <a:ext uri="{FF2B5EF4-FFF2-40B4-BE49-F238E27FC236}">
                <a16:creationId xmlns:a16="http://schemas.microsoft.com/office/drawing/2014/main" id="{F74C5EF9-9647-43F7-B54F-97E136BDC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92354" y="5004920"/>
            <a:ext cx="213490" cy="21349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 rtl="false"/>
            <a:endParaRPr lang="cs-CZ"/>
          </a:p>
        </p:txBody>
      </p:sp>
      <p:sp>
        <p:nvSpPr>
          <p:cNvPr id="75" name="Ovál 74">
            <a:extLst>
              <a:ext uri="{FF2B5EF4-FFF2-40B4-BE49-F238E27FC236}">
                <a16:creationId xmlns:a16="http://schemas.microsoft.com/office/drawing/2014/main" id="{B6143EC5-1312-45C8-8A63-08B7FD81A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620661" y="3968701"/>
            <a:ext cx="213490" cy="21349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 rtl="false"/>
            <a:endParaRPr lang="cs-CZ"/>
          </a:p>
        </p:txBody>
      </p:sp>
      <p:sp>
        <p:nvSpPr>
          <p:cNvPr id="72" name="Ovál 71">
            <a:extLst>
              <a:ext uri="{FF2B5EF4-FFF2-40B4-BE49-F238E27FC236}">
                <a16:creationId xmlns:a16="http://schemas.microsoft.com/office/drawing/2014/main" id="{E95005B3-E7A9-43A7-9097-E5C0B12D0A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40296" y="5007567"/>
            <a:ext cx="213490" cy="21349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 rtl="false"/>
            <a:endParaRPr lang="cs-CZ"/>
          </a:p>
        </p:txBody>
      </p:sp>
      <p:sp>
        <p:nvSpPr>
          <p:cNvPr id="108" name="Ovál 107">
            <a:extLst>
              <a:ext uri="{FF2B5EF4-FFF2-40B4-BE49-F238E27FC236}">
                <a16:creationId xmlns:a16="http://schemas.microsoft.com/office/drawing/2014/main" id="{3D4169F2-589F-4BCC-9E24-FF0760B9A0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55953" y="2586848"/>
            <a:ext cx="82310" cy="8231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 rtl="false"/>
            <a:endParaRPr lang="cs-CZ"/>
          </a:p>
        </p:txBody>
      </p:sp>
      <p:sp>
        <p:nvSpPr>
          <p:cNvPr id="109" name="Ovál 108">
            <a:extLst>
              <a:ext uri="{FF2B5EF4-FFF2-40B4-BE49-F238E27FC236}">
                <a16:creationId xmlns:a16="http://schemas.microsoft.com/office/drawing/2014/main" id="{2E67447B-A1BE-4C7F-841C-1D52C3E335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59285" y="2586848"/>
            <a:ext cx="82310" cy="8231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 rtl="false"/>
            <a:endParaRPr lang="cs-CZ"/>
          </a:p>
        </p:txBody>
      </p:sp>
      <p:grpSp>
        <p:nvGrpSpPr>
          <p:cNvPr id="14" name="Skupina 13">
            <a:extLst>
              <a:ext uri="{FF2B5EF4-FFF2-40B4-BE49-F238E27FC236}">
                <a16:creationId xmlns:a16="http://schemas.microsoft.com/office/drawing/2014/main" id="{4E4F23A8-18B1-56F6-AFC1-0DFBD045E556}"/>
              </a:ext>
            </a:extLst>
          </p:cNvPr>
          <p:cNvGrpSpPr/>
          <p:nvPr/>
        </p:nvGrpSpPr>
        <p:grpSpPr>
          <a:xfrm>
            <a:off x="536995" y="650142"/>
            <a:ext cx="4957608" cy="3189509"/>
            <a:chOff x="4443373" y="1052242"/>
            <a:chExt cx="4560514" cy="3265016"/>
          </a:xfrm>
        </p:grpSpPr>
        <p:sp>
          <p:nvSpPr>
            <p:cNvPr id="15" name="Podnadpis 2">
              <a:extLst>
                <a:ext uri="{FF2B5EF4-FFF2-40B4-BE49-F238E27FC236}">
                  <a16:creationId xmlns:a16="http://schemas.microsoft.com/office/drawing/2014/main" id="{42B9178D-E95C-39C8-1692-BDA45E17BAC6}"/>
                </a:ext>
              </a:extLst>
            </p:cNvPr>
            <p:cNvSpPr txBox="true">
              <a:spLocks/>
            </p:cNvSpPr>
            <p:nvPr/>
          </p:nvSpPr>
          <p:spPr>
            <a:xfrm>
              <a:off x="4462270" y="1052242"/>
              <a:ext cx="4541617" cy="3265016"/>
            </a:xfrm>
            <a:prstGeom prst="rect">
              <a:avLst/>
            </a:prstGeom>
            <a:solidFill>
              <a:schemeClr val="bg2">
                <a:lumMod val="25000"/>
                <a:alpha val="95000"/>
              </a:schemeClr>
            </a:solidFill>
          </p:spPr>
          <p:txBody>
            <a:bodyPr vert="horz" lIns="67500" tIns="34290" rIns="68580" bIns="34290" rtlCol="false">
              <a:noAutofit/>
            </a:bodyPr>
            <a:lstStyle>
              <a:lvl1pPr marL="0" indent="0" algn="l" defTabSz="914400" rtl="false" eaLnBrk="true" latinLnBrk="false" hangingPunct="true">
                <a:lnSpc>
                  <a:spcPct val="10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800" b="true" kern="1200" baseline="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lvl1pPr>
              <a:lvl2pPr marL="614751" indent="0" algn="ctr" defTabSz="914400" rtl="false" eaLnBrk="true" latinLnBrk="false" hangingPunct="true">
                <a:lnSpc>
                  <a:spcPct val="10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229502" indent="0" algn="ctr" defTabSz="914400" rtl="false" eaLnBrk="true" latinLnBrk="false" hangingPunct="true">
                <a:lnSpc>
                  <a:spcPct val="10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844253" indent="0" algn="ctr" defTabSz="914400" rtl="false" eaLnBrk="true" latinLnBrk="false" hangingPunct="true">
                <a:lnSpc>
                  <a:spcPct val="10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459004" indent="0" algn="ctr" defTabSz="914400" rtl="false" eaLnBrk="true" latinLnBrk="false" hangingPunct="true">
                <a:lnSpc>
                  <a:spcPct val="10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3073756" indent="0" algn="ctr" defTabSz="914400" rtl="false" eaLnBrk="true" latinLnBrk="false" hangingPunct="true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3688507" indent="0" algn="ctr" defTabSz="914400" rtl="false" eaLnBrk="true" latinLnBrk="false" hangingPunct="true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4303258" indent="0" algn="ctr" defTabSz="914400" rtl="false" eaLnBrk="true" latinLnBrk="false" hangingPunct="true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4918009" indent="0" algn="ctr" defTabSz="914400" rtl="false" eaLnBrk="true" latinLnBrk="false" hangingPunct="true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685800">
                <a:lnSpc>
                  <a:spcPct val="120000"/>
                </a:lnSpc>
                <a:spcBef>
                  <a:spcPts val="750"/>
                </a:spcBef>
                <a:buClrTx/>
              </a:pPr>
              <a:endParaRPr lang="cs-CZ" sz="1500" b="false" dirty="false">
                <a:solidFill>
                  <a:prstClr val="black"/>
                </a:solidFill>
                <a:latin typeface="Roboto"/>
                <a:cs typeface="Calibri" panose="020F0502020204030204" pitchFamily="34" charset="0"/>
              </a:endParaRPr>
            </a:p>
          </p:txBody>
        </p:sp>
        <p:sp>
          <p:nvSpPr>
            <p:cNvPr id="16" name="TextovéPole 15">
              <a:extLst>
                <a:ext uri="{FF2B5EF4-FFF2-40B4-BE49-F238E27FC236}">
                  <a16:creationId xmlns:a16="http://schemas.microsoft.com/office/drawing/2014/main" id="{4466DD00-A65F-54B0-528B-39B77515F4B9}"/>
                </a:ext>
              </a:extLst>
            </p:cNvPr>
            <p:cNvSpPr txBox="true"/>
            <p:nvPr/>
          </p:nvSpPr>
          <p:spPr>
            <a:xfrm>
              <a:off x="4443373" y="1466345"/>
              <a:ext cx="4541617" cy="23839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685800">
                <a:lnSpc>
                  <a:spcPct val="120000"/>
                </a:lnSpc>
                <a:spcAft>
                  <a:spcPts val="600"/>
                </a:spcAft>
                <a:buClrTx/>
              </a:pPr>
              <a:r>
                <a:rPr lang="cs-CZ" sz="4000" b="true" dirty="false">
                  <a:solidFill>
                    <a:schemeClr val="bg1">
                      <a:lumMod val="95000"/>
                    </a:schemeClr>
                  </a:solidFill>
                  <a:latin typeface="Roboto"/>
                  <a:ea typeface="Calibri" panose="020F0502020204030204" pitchFamily="34" charset="0"/>
                  <a:cs typeface="Times New Roman" panose="02020603050405020304" pitchFamily="18" charset="0"/>
                </a:rPr>
                <a:t>EVALUACE </a:t>
              </a:r>
            </a:p>
            <a:p>
              <a:pPr algn="ctr" defTabSz="685800">
                <a:lnSpc>
                  <a:spcPct val="120000"/>
                </a:lnSpc>
                <a:spcAft>
                  <a:spcPts val="600"/>
                </a:spcAft>
                <a:buClrTx/>
              </a:pPr>
              <a:r>
                <a:rPr lang="cs-CZ" sz="4000" b="true" dirty="false">
                  <a:solidFill>
                    <a:schemeClr val="bg1">
                      <a:lumMod val="95000"/>
                    </a:schemeClr>
                  </a:solidFill>
                  <a:latin typeface="Roboto"/>
                  <a:ea typeface="Calibri" panose="020F0502020204030204" pitchFamily="34" charset="0"/>
                  <a:cs typeface="Times New Roman" panose="02020603050405020304" pitchFamily="18" charset="0"/>
                </a:rPr>
                <a:t>VE VÝZVĚ </a:t>
              </a:r>
              <a:br>
                <a:rPr lang="cs-CZ" sz="4000" b="true" dirty="false">
                  <a:solidFill>
                    <a:schemeClr val="bg1">
                      <a:lumMod val="95000"/>
                    </a:schemeClr>
                  </a:solidFill>
                  <a:latin typeface="Roboto"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lang="cs-CZ" sz="4000" b="true" dirty="false">
                  <a:solidFill>
                    <a:schemeClr val="bg1">
                      <a:lumMod val="95000"/>
                    </a:schemeClr>
                  </a:solidFill>
                  <a:latin typeface="Roboto"/>
                  <a:ea typeface="Calibri" panose="020F0502020204030204" pitchFamily="34" charset="0"/>
                  <a:cs typeface="Times New Roman" panose="02020603050405020304" pitchFamily="18" charset="0"/>
                </a:rPr>
                <a:t>077 OPZ+</a:t>
              </a:r>
              <a:endParaRPr lang="cs-CZ" sz="4000" b="true" kern="1200" dirty="false">
                <a:solidFill>
                  <a:schemeClr val="bg1">
                    <a:lumMod val="95000"/>
                  </a:schemeClr>
                </a:solidFill>
                <a:latin typeface="Roboto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2" name="Obrázek 1">
            <a:extLst>
              <a:ext uri="{FF2B5EF4-FFF2-40B4-BE49-F238E27FC236}">
                <a16:creationId xmlns:a16="http://schemas.microsoft.com/office/drawing/2014/main" id="{3379B64A-4DD4-9B15-F8CA-ABF55B4FF621}"/>
              </a:ext>
            </a:extLst>
          </p:cNvPr>
          <p:cNvPicPr>
            <a:picLocks noChangeAspect="true"/>
          </p:cNvPicPr>
          <p:nvPr/>
        </p:nvPicPr>
        <p:blipFill>
          <a:blip r:embed="rId10">
            <a:alphaModFix amt="80000"/>
          </a:blip>
          <a:stretch>
            <a:fillRect/>
          </a:stretch>
        </p:blipFill>
        <p:spPr>
          <a:xfrm>
            <a:off x="557537" y="4598004"/>
            <a:ext cx="2818894" cy="84427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20636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Pr>
        <a:solidFill>
          <a:schemeClr val="accent4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Přímá spojnice 7">
            <a:extLst>
              <a:ext uri="{FF2B5EF4-FFF2-40B4-BE49-F238E27FC236}">
                <a16:creationId xmlns:a16="http://schemas.microsoft.com/office/drawing/2014/main" id="{E5FAB081-F45E-DDE1-B9FC-6230B96FF9B0}"/>
              </a:ext>
            </a:extLst>
          </p:cNvPr>
          <p:cNvCxnSpPr>
            <a:cxnSpLocks/>
          </p:cNvCxnSpPr>
          <p:nvPr/>
        </p:nvCxnSpPr>
        <p:spPr>
          <a:xfrm>
            <a:off x="2343807" y="4075649"/>
            <a:ext cx="7483365" cy="0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Nadpis 1">
            <a:extLst>
              <a:ext uri="{FF2B5EF4-FFF2-40B4-BE49-F238E27FC236}">
                <a16:creationId xmlns:a16="http://schemas.microsoft.com/office/drawing/2014/main" id="{6E06811D-91BE-3FFB-E3C5-5E55ECB5E7A5}"/>
              </a:ext>
            </a:extLst>
          </p:cNvPr>
          <p:cNvSpPr txBox="true">
            <a:spLocks/>
          </p:cNvSpPr>
          <p:nvPr/>
        </p:nvSpPr>
        <p:spPr>
          <a:xfrm>
            <a:off x="795948" y="2882199"/>
            <a:ext cx="10597055" cy="1356360"/>
          </a:xfrm>
          <a:prstGeom prst="rect">
            <a:avLst/>
          </a:prstGeom>
        </p:spPr>
        <p:txBody>
          <a:bodyPr vert="horz" lIns="91440" tIns="45720" rIns="91440" bIns="45720" rtlCol="false" anchor="ctr">
            <a:normAutofit/>
          </a:bodyPr>
          <a:lstStyle>
            <a:lvl1pPr algn="l" defTabSz="914400" rtl="false" eaLnBrk="true" latinLnBrk="false" hangingPunct="true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6600" b="true" dirty="false">
                <a:solidFill>
                  <a:schemeClr val="accent4">
                    <a:lumMod val="75000"/>
                  </a:schemeClr>
                </a:solidFill>
              </a:rPr>
              <a:t>PODMÍNKY</a:t>
            </a:r>
          </a:p>
        </p:txBody>
      </p:sp>
      <p:sp>
        <p:nvSpPr>
          <p:cNvPr id="13" name="Zástupný obsah 2">
            <a:extLst>
              <a:ext uri="{FF2B5EF4-FFF2-40B4-BE49-F238E27FC236}">
                <a16:creationId xmlns:a16="http://schemas.microsoft.com/office/drawing/2014/main" id="{201D9189-48D4-1A16-D49F-B91F0B95C5AF}"/>
              </a:ext>
            </a:extLst>
          </p:cNvPr>
          <p:cNvSpPr txBox="true">
            <a:spLocks/>
          </p:cNvSpPr>
          <p:nvPr/>
        </p:nvSpPr>
        <p:spPr>
          <a:xfrm>
            <a:off x="1709927" y="4238559"/>
            <a:ext cx="8769096" cy="1363806"/>
          </a:xfrm>
          <a:prstGeom prst="rect">
            <a:avLst/>
          </a:prstGeom>
        </p:spPr>
        <p:txBody>
          <a:bodyPr vert="horz" lIns="91440" tIns="45720" rIns="91440" bIns="45720" rtlCol="false" anchor="t">
            <a:normAutofit/>
          </a:bodyPr>
          <a:lstStyle>
            <a:lvl1pPr marL="228600" indent="-182880" algn="l" defTabSz="914400" rtl="false" eaLnBrk="true" latinLnBrk="false" hangingPunct="true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false" eaLnBrk="true" latinLnBrk="false" hangingPunct="true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false" eaLnBrk="true" latinLnBrk="false" hangingPunct="true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false" eaLnBrk="true" latinLnBrk="false" hangingPunct="true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false" eaLnBrk="true" latinLnBrk="false" hangingPunct="true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false" eaLnBrk="true" latinLnBrk="false" hangingPunct="true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false" eaLnBrk="true" latinLnBrk="false" hangingPunct="true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false" eaLnBrk="true" latinLnBrk="false" hangingPunct="true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false" eaLnBrk="true" latinLnBrk="false" hangingPunct="true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ctr">
              <a:buFont typeface="Corbel" pitchFamily="34" charset="0"/>
              <a:buNone/>
            </a:pPr>
            <a:r>
              <a:rPr lang="cs-CZ" dirty="false">
                <a:solidFill>
                  <a:schemeClr val="accent4">
                    <a:lumMod val="75000"/>
                  </a:schemeClr>
                </a:solidFill>
              </a:rPr>
              <a:t>zjednodušené, závazné, vymahatelné</a:t>
            </a:r>
          </a:p>
        </p:txBody>
      </p:sp>
    </p:spTree>
    <p:extLst>
      <p:ext uri="{BB962C8B-B14F-4D97-AF65-F5344CB8AC3E}">
        <p14:creationId xmlns:p14="http://schemas.microsoft.com/office/powerpoint/2010/main" val="1697988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Pr>
        <a:solidFill>
          <a:schemeClr val="accent4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ED3439-DBCF-4197-84BB-22050A04D53D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false">
                <a:solidFill>
                  <a:schemeClr val="accent4">
                    <a:lumMod val="75000"/>
                  </a:schemeClr>
                </a:solidFill>
              </a:rPr>
              <a:t>PODMÍNKY PRO „PROJEKTY S EVALUACÍ“</a:t>
            </a:r>
            <a:br>
              <a:rPr lang="cs-CZ" dirty="false">
                <a:solidFill>
                  <a:schemeClr val="accent4">
                    <a:lumMod val="75000"/>
                  </a:schemeClr>
                </a:solidFill>
              </a:rPr>
            </a:br>
            <a:r>
              <a:rPr lang="cs-CZ" dirty="false">
                <a:solidFill>
                  <a:schemeClr val="accent4">
                    <a:lumMod val="75000"/>
                  </a:schemeClr>
                </a:solidFill>
              </a:rPr>
              <a:t>VE VÝZVĚ 077 OPZ+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9660C8-E7E2-9053-E59D-3EF428BAE3A0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1142999" y="2522480"/>
            <a:ext cx="10712669" cy="3951890"/>
          </a:xfrm>
        </p:spPr>
        <p:txBody>
          <a:bodyPr>
            <a:normAutofit/>
          </a:bodyPr>
          <a:lstStyle/>
          <a:p>
            <a:pPr marL="45720" indent="0">
              <a:buClr>
                <a:schemeClr val="accent4">
                  <a:lumMod val="75000"/>
                </a:schemeClr>
              </a:buClr>
              <a:buNone/>
            </a:pPr>
            <a:r>
              <a:rPr lang="cs-CZ" sz="3200" b="true" dirty="false">
                <a:solidFill>
                  <a:schemeClr val="accent4">
                    <a:lumMod val="75000"/>
                  </a:schemeClr>
                </a:solidFill>
              </a:rPr>
              <a:t>1. PODÁNÍ ŽÁDOSTI O PODPORU PROJEKTU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cs-CZ" b="true" dirty="false">
                <a:solidFill>
                  <a:schemeClr val="accent4">
                    <a:lumMod val="75000"/>
                  </a:schemeClr>
                </a:solidFill>
              </a:rPr>
              <a:t>  Samostatná KA Evaluace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cs-CZ" b="true" dirty="false">
                <a:solidFill>
                  <a:schemeClr val="accent4">
                    <a:lumMod val="75000"/>
                  </a:schemeClr>
                </a:solidFill>
              </a:rPr>
              <a:t>  Předjednaná spolupráce s „kvalifikovaným“ evaluátorem, čestné prohlášení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cs-CZ" b="true" dirty="false">
                <a:solidFill>
                  <a:schemeClr val="accent4">
                    <a:lumMod val="75000"/>
                  </a:schemeClr>
                </a:solidFill>
              </a:rPr>
              <a:t>  Předložení Evaluačního plánu do Žádosti o podporu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endParaRPr lang="cs-CZ" dirty="false">
              <a:solidFill>
                <a:schemeClr val="accent4">
                  <a:lumMod val="75000"/>
                </a:schemeClr>
              </a:solidFill>
            </a:endParaRPr>
          </a:p>
          <a:p>
            <a:pPr>
              <a:buClr>
                <a:schemeClr val="accent4">
                  <a:lumMod val="75000"/>
                </a:schemeClr>
              </a:buClr>
            </a:pPr>
            <a:endParaRPr lang="cs-CZ" dirty="false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377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Pr>
        <a:solidFill>
          <a:schemeClr val="accent4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ED3439-DBCF-4197-84BB-22050A04D53D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false">
                <a:solidFill>
                  <a:schemeClr val="accent4">
                    <a:lumMod val="75000"/>
                  </a:schemeClr>
                </a:solidFill>
              </a:rPr>
              <a:t>PODMÍNKY PRO „PROJEKTY S EVALUACÍ“</a:t>
            </a:r>
            <a:br>
              <a:rPr lang="cs-CZ" dirty="false">
                <a:solidFill>
                  <a:schemeClr val="accent4">
                    <a:lumMod val="75000"/>
                  </a:schemeClr>
                </a:solidFill>
              </a:rPr>
            </a:br>
            <a:r>
              <a:rPr lang="cs-CZ" dirty="false">
                <a:solidFill>
                  <a:schemeClr val="accent4">
                    <a:lumMod val="75000"/>
                  </a:schemeClr>
                </a:solidFill>
              </a:rPr>
              <a:t>VE VÝZVĚ 077 OPZ+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9660C8-E7E2-9053-E59D-3EF428BAE3A0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1143000" y="2525110"/>
            <a:ext cx="10712669" cy="4332890"/>
          </a:xfrm>
        </p:spPr>
        <p:txBody>
          <a:bodyPr>
            <a:normAutofit/>
          </a:bodyPr>
          <a:lstStyle/>
          <a:p>
            <a:pPr marL="45720" indent="0">
              <a:buClr>
                <a:schemeClr val="accent4">
                  <a:lumMod val="75000"/>
                </a:schemeClr>
              </a:buClr>
              <a:buNone/>
            </a:pPr>
            <a:r>
              <a:rPr lang="cs-CZ" sz="3200" b="true" dirty="false">
                <a:solidFill>
                  <a:schemeClr val="accent4">
                    <a:lumMod val="75000"/>
                  </a:schemeClr>
                </a:solidFill>
              </a:rPr>
              <a:t>2. ZAHÁJENÍ REALIZACE PROJEKTU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cs-CZ" b="true" dirty="false">
                <a:solidFill>
                  <a:schemeClr val="accent4">
                    <a:lumMod val="75000"/>
                  </a:schemeClr>
                </a:solidFill>
              </a:rPr>
              <a:t>  Úvodní konzultace s oddělením evaluací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cs-CZ" b="true" dirty="false">
                <a:solidFill>
                  <a:schemeClr val="accent4">
                    <a:lumMod val="75000"/>
                  </a:schemeClr>
                </a:solidFill>
              </a:rPr>
              <a:t>  Minimálně měření „PŘED – PO“, pokud evaluace řeší efekty na CS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cs-CZ" b="true" dirty="false">
                <a:solidFill>
                  <a:schemeClr val="accent4">
                    <a:lumMod val="75000"/>
                  </a:schemeClr>
                </a:solidFill>
              </a:rPr>
              <a:t>  Povinnost odevzdání Vstupní evaluační zprávy v 1. </a:t>
            </a:r>
            <a:r>
              <a:rPr lang="cs-CZ" b="true" dirty="false" err="true">
                <a:solidFill>
                  <a:schemeClr val="accent4">
                    <a:lumMod val="75000"/>
                  </a:schemeClr>
                </a:solidFill>
              </a:rPr>
              <a:t>ZoR</a:t>
            </a:r>
            <a:r>
              <a:rPr lang="cs-CZ" b="true" dirty="false">
                <a:solidFill>
                  <a:schemeClr val="accent4">
                    <a:lumMod val="75000"/>
                  </a:schemeClr>
                </a:solidFill>
              </a:rPr>
              <a:t> – schvalování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endParaRPr lang="cs-CZ" dirty="false">
              <a:solidFill>
                <a:schemeClr val="accent4">
                  <a:lumMod val="75000"/>
                </a:schemeClr>
              </a:solidFill>
            </a:endParaRPr>
          </a:p>
          <a:p>
            <a:pPr>
              <a:buClr>
                <a:schemeClr val="accent4">
                  <a:lumMod val="75000"/>
                </a:schemeClr>
              </a:buClr>
            </a:pPr>
            <a:endParaRPr lang="cs-CZ" dirty="false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773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Pr>
        <a:solidFill>
          <a:schemeClr val="accent4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ED3439-DBCF-4197-84BB-22050A04D53D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false">
                <a:solidFill>
                  <a:schemeClr val="accent4">
                    <a:lumMod val="75000"/>
                  </a:schemeClr>
                </a:solidFill>
              </a:rPr>
              <a:t>PODMÍNKY PRO „PROJEKTY S EVALUACÍ“</a:t>
            </a:r>
            <a:br>
              <a:rPr lang="cs-CZ" dirty="false">
                <a:solidFill>
                  <a:schemeClr val="accent4">
                    <a:lumMod val="75000"/>
                  </a:schemeClr>
                </a:solidFill>
              </a:rPr>
            </a:br>
            <a:r>
              <a:rPr lang="cs-CZ" dirty="false">
                <a:solidFill>
                  <a:schemeClr val="accent4">
                    <a:lumMod val="75000"/>
                  </a:schemeClr>
                </a:solidFill>
              </a:rPr>
              <a:t>VE VÝZVĚ 077 OPZ+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9660C8-E7E2-9053-E59D-3EF428BAE3A0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1143000" y="2525110"/>
            <a:ext cx="10712669" cy="4332890"/>
          </a:xfrm>
        </p:spPr>
        <p:txBody>
          <a:bodyPr>
            <a:normAutofit/>
          </a:bodyPr>
          <a:lstStyle/>
          <a:p>
            <a:pPr marL="45720" indent="0">
              <a:buClr>
                <a:schemeClr val="accent4">
                  <a:lumMod val="75000"/>
                </a:schemeClr>
              </a:buClr>
              <a:buNone/>
            </a:pPr>
            <a:r>
              <a:rPr lang="cs-CZ" sz="3200" b="true" dirty="false">
                <a:solidFill>
                  <a:schemeClr val="accent4">
                    <a:lumMod val="75000"/>
                  </a:schemeClr>
                </a:solidFill>
              </a:rPr>
              <a:t>3. PRŮBĚŽNĚ A NA ZÁVĚR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cs-CZ" b="true" dirty="false">
                <a:solidFill>
                  <a:schemeClr val="accent4">
                    <a:lumMod val="75000"/>
                  </a:schemeClr>
                </a:solidFill>
              </a:rPr>
              <a:t>  Průběžná součinnost dle situace, hlášení změn v plánech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cs-CZ" b="true" dirty="false">
                <a:solidFill>
                  <a:schemeClr val="accent4">
                    <a:lumMod val="75000"/>
                  </a:schemeClr>
                </a:solidFill>
              </a:rPr>
              <a:t>  Zaslání Závěrečné evaluační zprávy nejpozději 1 měsíc před koncem realizace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cs-CZ" b="true" dirty="false">
                <a:solidFill>
                  <a:schemeClr val="accent4">
                    <a:lumMod val="75000"/>
                  </a:schemeClr>
                </a:solidFill>
              </a:rPr>
              <a:t>  Prezentace pro odd. evaluací a vyhlašovatele během posledního měsíce realizace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cs-CZ" b="true" dirty="false">
                <a:solidFill>
                  <a:schemeClr val="accent4">
                    <a:lumMod val="75000"/>
                  </a:schemeClr>
                </a:solidFill>
              </a:rPr>
              <a:t>  Odevzdání Závěrečné evaluační zprávy v </a:t>
            </a:r>
            <a:r>
              <a:rPr lang="cs-CZ" b="true" dirty="false" err="true">
                <a:solidFill>
                  <a:schemeClr val="accent4">
                    <a:lumMod val="75000"/>
                  </a:schemeClr>
                </a:solidFill>
              </a:rPr>
              <a:t>ZZoR</a:t>
            </a:r>
            <a:r>
              <a:rPr lang="cs-CZ" b="true" dirty="false">
                <a:solidFill>
                  <a:schemeClr val="accent4">
                    <a:lumMod val="75000"/>
                  </a:schemeClr>
                </a:solidFill>
              </a:rPr>
              <a:t> – schvalování </a:t>
            </a:r>
          </a:p>
          <a:p>
            <a:pPr marL="45720" indent="0">
              <a:buClr>
                <a:schemeClr val="accent4">
                  <a:lumMod val="75000"/>
                </a:schemeClr>
              </a:buClr>
              <a:buNone/>
            </a:pPr>
            <a:endParaRPr lang="cs-CZ" dirty="false">
              <a:solidFill>
                <a:schemeClr val="accent4">
                  <a:lumMod val="75000"/>
                </a:schemeClr>
              </a:solidFill>
            </a:endParaRPr>
          </a:p>
          <a:p>
            <a:pPr>
              <a:buClr>
                <a:schemeClr val="accent4">
                  <a:lumMod val="75000"/>
                </a:schemeClr>
              </a:buClr>
            </a:pPr>
            <a:endParaRPr lang="cs-CZ" dirty="false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0930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Pr>
        <a:solidFill>
          <a:schemeClr val="accent4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ED3439-DBCF-4197-84BB-22050A04D53D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1142999" y="609600"/>
            <a:ext cx="10597055" cy="1356360"/>
          </a:xfrm>
        </p:spPr>
        <p:txBody>
          <a:bodyPr>
            <a:normAutofit/>
          </a:bodyPr>
          <a:lstStyle/>
          <a:p>
            <a:r>
              <a:rPr lang="cs-CZ" dirty="false">
                <a:solidFill>
                  <a:schemeClr val="accent4">
                    <a:lumMod val="75000"/>
                  </a:schemeClr>
                </a:solidFill>
              </a:rPr>
              <a:t>PODMÍNKY PRO „PROJEKTY S EVALUACÍ“</a:t>
            </a:r>
            <a:br>
              <a:rPr lang="cs-CZ" dirty="false">
                <a:solidFill>
                  <a:schemeClr val="accent4">
                    <a:lumMod val="75000"/>
                  </a:schemeClr>
                </a:solidFill>
              </a:rPr>
            </a:br>
            <a:r>
              <a:rPr lang="cs-CZ" dirty="false">
                <a:solidFill>
                  <a:schemeClr val="accent4">
                    <a:lumMod val="75000"/>
                  </a:schemeClr>
                </a:solidFill>
              </a:rPr>
              <a:t>VE VÝZVĚ 077 OPZ+</a:t>
            </a:r>
            <a:endParaRPr lang="cs-CZ" dirty="false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9660C8-E7E2-9053-E59D-3EF428BAE3A0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1142999" y="2270234"/>
            <a:ext cx="10082464" cy="4120056"/>
          </a:xfrm>
        </p:spPr>
        <p:txBody>
          <a:bodyPr>
            <a:normAutofit/>
          </a:bodyPr>
          <a:lstStyle/>
          <a:p>
            <a:pPr marL="45720" indent="0">
              <a:buClr>
                <a:schemeClr val="accent4">
                  <a:lumMod val="75000"/>
                </a:schemeClr>
              </a:buClr>
              <a:buNone/>
            </a:pPr>
            <a:r>
              <a:rPr lang="cs-CZ" sz="2400" b="true" dirty="false">
                <a:solidFill>
                  <a:schemeClr val="accent4">
                    <a:lumMod val="75000"/>
                  </a:schemeClr>
                </a:solidFill>
              </a:rPr>
              <a:t>Na stránce </a:t>
            </a:r>
            <a:r>
              <a:rPr lang="cs-CZ" sz="3200" b="true" dirty="false">
                <a:hlinkClick r:id="rId3"/>
              </a:rPr>
              <a:t>Výzva 077 OPZ+ - </a:t>
            </a:r>
            <a:r>
              <a:rPr lang="cs-CZ" sz="3200" b="true" dirty="false">
                <a:hlinkClick r:id="rId4"/>
              </a:rPr>
              <a:t>www.esfcr.cz</a:t>
            </a:r>
            <a:endParaRPr lang="cs-CZ" sz="3600" b="true" dirty="false">
              <a:solidFill>
                <a:schemeClr val="accent4">
                  <a:lumMod val="75000"/>
                </a:schemeClr>
              </a:solidFill>
            </a:endParaRPr>
          </a:p>
          <a:p>
            <a:pPr marL="45720" indent="0">
              <a:buClr>
                <a:schemeClr val="accent4">
                  <a:lumMod val="75000"/>
                </a:schemeClr>
              </a:buClr>
              <a:buNone/>
            </a:pPr>
            <a:endParaRPr lang="cs-CZ" sz="3600" b="true" dirty="false">
              <a:solidFill>
                <a:schemeClr val="accent4">
                  <a:lumMod val="75000"/>
                </a:schemeClr>
              </a:solidFill>
            </a:endParaRPr>
          </a:p>
          <a:p>
            <a:pPr>
              <a:buClr>
                <a:schemeClr val="accent4">
                  <a:lumMod val="75000"/>
                </a:schemeClr>
              </a:buClr>
            </a:pPr>
            <a:r>
              <a:rPr lang="cs-CZ" sz="3200" b="true" dirty="false">
                <a:solidFill>
                  <a:schemeClr val="accent4">
                    <a:lumMod val="75000"/>
                  </a:schemeClr>
                </a:solidFill>
              </a:rPr>
              <a:t>Příloha č. 1 Podmínky evaluace</a:t>
            </a:r>
          </a:p>
          <a:p>
            <a:pPr>
              <a:buClr>
                <a:schemeClr val="accent4">
                  <a:lumMod val="75000"/>
                </a:schemeClr>
              </a:buClr>
            </a:pPr>
            <a:r>
              <a:rPr lang="cs-CZ" sz="3200" b="true" dirty="false">
                <a:solidFill>
                  <a:schemeClr val="accent4">
                    <a:lumMod val="75000"/>
                  </a:schemeClr>
                </a:solidFill>
              </a:rPr>
              <a:t>Průvodce evaluací projektu ve výzvě 077</a:t>
            </a:r>
          </a:p>
          <a:p>
            <a:pPr>
              <a:buClr>
                <a:schemeClr val="accent4">
                  <a:lumMod val="75000"/>
                </a:schemeClr>
              </a:buClr>
            </a:pPr>
            <a:endParaRPr lang="cs-CZ" sz="3200" b="true" dirty="false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113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Pr>
        <a:solidFill>
          <a:schemeClr val="accent4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Ovál 80">
            <a:extLst>
              <a:ext uri="{FF2B5EF4-FFF2-40B4-BE49-F238E27FC236}">
                <a16:creationId xmlns:a16="http://schemas.microsoft.com/office/drawing/2014/main" id="{44864D6A-CDDD-4D60-8619-C1AD786F3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16000" y="1869038"/>
            <a:ext cx="1980000" cy="1980000"/>
          </a:xfrm>
          <a:prstGeom prst="ellipse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 rtl="false"/>
            <a:endParaRPr lang="cs-CZ"/>
          </a:p>
        </p:txBody>
      </p:sp>
      <p:sp>
        <p:nvSpPr>
          <p:cNvPr id="80" name="Ovál 79">
            <a:extLst>
              <a:ext uri="{FF2B5EF4-FFF2-40B4-BE49-F238E27FC236}">
                <a16:creationId xmlns:a16="http://schemas.microsoft.com/office/drawing/2014/main" id="{9CD1768A-EC26-4C6A-A57C-E230058904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23454" y="3254419"/>
            <a:ext cx="1980000" cy="1980000"/>
          </a:xfrm>
          <a:prstGeom prst="ellipse">
            <a:avLst/>
          </a:prstGeom>
          <a:solidFill>
            <a:schemeClr val="accent4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 rtl="false"/>
            <a:endParaRPr lang="cs-CZ"/>
          </a:p>
        </p:txBody>
      </p:sp>
      <p:sp>
        <p:nvSpPr>
          <p:cNvPr id="79" name="Ovál 78">
            <a:extLst>
              <a:ext uri="{FF2B5EF4-FFF2-40B4-BE49-F238E27FC236}">
                <a16:creationId xmlns:a16="http://schemas.microsoft.com/office/drawing/2014/main" id="{99530F13-2430-4DB9-9637-7708CFDD87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23454" y="592181"/>
            <a:ext cx="1980000" cy="1980000"/>
          </a:xfrm>
          <a:prstGeom prst="ellipse">
            <a:avLst/>
          </a:prstGeom>
          <a:solidFill>
            <a:schemeClr val="accent3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 rtl="false"/>
            <a:endParaRPr lang="cs-CZ"/>
          </a:p>
        </p:txBody>
      </p:sp>
      <p:sp>
        <p:nvSpPr>
          <p:cNvPr id="78" name="Ovál 77">
            <a:extLst>
              <a:ext uri="{FF2B5EF4-FFF2-40B4-BE49-F238E27FC236}">
                <a16:creationId xmlns:a16="http://schemas.microsoft.com/office/drawing/2014/main" id="{A4F69744-BE77-4CA9-862A-54E574EE8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20409" y="3263944"/>
            <a:ext cx="1980000" cy="1980000"/>
          </a:xfrm>
          <a:prstGeom prst="ellipse">
            <a:avLst/>
          </a:prstGeom>
          <a:solidFill>
            <a:schemeClr val="accent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 rtl="false"/>
            <a:endParaRPr lang="cs-CZ"/>
          </a:p>
        </p:txBody>
      </p:sp>
      <p:sp>
        <p:nvSpPr>
          <p:cNvPr id="77" name="Ovál 76">
            <a:extLst>
              <a:ext uri="{FF2B5EF4-FFF2-40B4-BE49-F238E27FC236}">
                <a16:creationId xmlns:a16="http://schemas.microsoft.com/office/drawing/2014/main" id="{D8B7D5AE-8D15-48A8-BF79-863756AB2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20409" y="649532"/>
            <a:ext cx="1980000" cy="1980000"/>
          </a:xfrm>
          <a:prstGeom prst="ellipse">
            <a:avLst/>
          </a:prstGeom>
          <a:solidFill>
            <a:srgbClr val="00206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 rtl="false"/>
            <a:endParaRPr lang="cs-CZ"/>
          </a:p>
        </p:txBody>
      </p:sp>
      <p:sp>
        <p:nvSpPr>
          <p:cNvPr id="32" name="Ovál 31">
            <a:extLst>
              <a:ext uri="{FF2B5EF4-FFF2-40B4-BE49-F238E27FC236}">
                <a16:creationId xmlns:a16="http://schemas.microsoft.com/office/drawing/2014/main" id="{0E26D681-9D60-4729-9BAF-8F1BC982F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5587" y="573296"/>
            <a:ext cx="4638675" cy="4638675"/>
          </a:xfrm>
          <a:prstGeom prst="ellipse">
            <a:avLst/>
          </a:prstGeom>
          <a:solidFill>
            <a:schemeClr val="bg1">
              <a:lumMod val="95000"/>
              <a:alpha val="66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 rtl="false"/>
            <a:endParaRPr lang="cs-CZ"/>
          </a:p>
        </p:txBody>
      </p:sp>
      <p:sp>
        <p:nvSpPr>
          <p:cNvPr id="33" name="Ovál 32">
            <a:extLst>
              <a:ext uri="{FF2B5EF4-FFF2-40B4-BE49-F238E27FC236}">
                <a16:creationId xmlns:a16="http://schemas.microsoft.com/office/drawing/2014/main" id="{EFD3B067-A626-42D5-A3BC-823CE088FD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15218" y="1432927"/>
            <a:ext cx="2919412" cy="291941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 rtl="false"/>
            <a:endParaRPr lang="cs-CZ"/>
          </a:p>
        </p:txBody>
      </p:sp>
      <p:pic>
        <p:nvPicPr>
          <p:cNvPr id="68" name="Obrázek 67" descr="Zástupný symbol profilové fotky&#10;">
            <a:extLst>
              <a:ext uri="{FF2B5EF4-FFF2-40B4-BE49-F238E27FC236}">
                <a16:creationId xmlns:a16="http://schemas.microsoft.com/office/drawing/2014/main" id="{32DF3820-446F-414C-B6F3-A01CADD66666}"/>
              </a:ext>
            </a:extLst>
          </p:cNvPr>
          <p:cNvPicPr>
            <a:picLocks noChangeAspect="true"/>
          </p:cNvPicPr>
          <p:nvPr/>
        </p:nvPicPr>
        <p:blipFill>
          <a:blip cstate="print" r:embed="rId3">
            <a:duotone>
              <a:prstClr val="black"/>
              <a:schemeClr val="accent1">
                <a:tint val="45000"/>
                <a:satMod val="400000"/>
              </a:schemeClr>
            </a:duotone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5031" y="2352351"/>
            <a:ext cx="1103983" cy="1103983"/>
          </a:xfrm>
          <a:prstGeom prst="ellipse">
            <a:avLst/>
          </a:prstGeom>
        </p:spPr>
      </p:pic>
      <p:pic>
        <p:nvPicPr>
          <p:cNvPr id="69" name="Obrázek 68" descr="Zástupný symbol profilové fotky&#10;">
            <a:extLst>
              <a:ext uri="{FF2B5EF4-FFF2-40B4-BE49-F238E27FC236}">
                <a16:creationId xmlns:a16="http://schemas.microsoft.com/office/drawing/2014/main" id="{4DC7ECF1-1B8F-4313-92C3-52C9D0C4A629}"/>
              </a:ext>
            </a:extLst>
          </p:cNvPr>
          <p:cNvPicPr>
            <a:picLocks noChangeAspect="true"/>
          </p:cNvPicPr>
          <p:nvPr/>
        </p:nvPicPr>
        <p:blipFill>
          <a:blip cstate="print" r:embed="rId4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0313" y="2483489"/>
            <a:ext cx="720000" cy="720000"/>
          </a:xfrm>
          <a:prstGeom prst="ellipse">
            <a:avLst/>
          </a:prstGeom>
        </p:spPr>
      </p:pic>
      <p:pic>
        <p:nvPicPr>
          <p:cNvPr id="61" name="Obrázek 60" descr="Zástupný symbol profilové fotky&#10;">
            <a:extLst>
              <a:ext uri="{FF2B5EF4-FFF2-40B4-BE49-F238E27FC236}">
                <a16:creationId xmlns:a16="http://schemas.microsoft.com/office/drawing/2014/main" id="{A9876A92-3526-4DF7-9FC0-8126BB1AB7A2}"/>
              </a:ext>
            </a:extLst>
          </p:cNvPr>
          <p:cNvPicPr>
            <a:picLocks noChangeAspect="true"/>
          </p:cNvPicPr>
          <p:nvPr/>
        </p:nvPicPr>
        <p:blipFill>
          <a:blip cstate="print" r:embed="rId5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195" y="1211330"/>
            <a:ext cx="720000" cy="720000"/>
          </a:xfrm>
          <a:prstGeom prst="ellipse">
            <a:avLst/>
          </a:prstGeom>
        </p:spPr>
      </p:pic>
      <p:pic>
        <p:nvPicPr>
          <p:cNvPr id="138" name="Obrázek 137" descr="Zástupný symbol profilové fotky&#10;">
            <a:extLst>
              <a:ext uri="{FF2B5EF4-FFF2-40B4-BE49-F238E27FC236}">
                <a16:creationId xmlns:a16="http://schemas.microsoft.com/office/drawing/2014/main" id="{712CA1E6-782B-42EB-A174-22B38D09835E}"/>
              </a:ext>
            </a:extLst>
          </p:cNvPr>
          <p:cNvPicPr>
            <a:picLocks noChangeAspect="true"/>
          </p:cNvPicPr>
          <p:nvPr/>
        </p:nvPicPr>
        <p:blipFill>
          <a:blip cstate="print" r:embed="rId6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147" y="1179796"/>
            <a:ext cx="723751" cy="723751"/>
          </a:xfrm>
          <a:prstGeom prst="ellipse">
            <a:avLst/>
          </a:prstGeom>
        </p:spPr>
      </p:pic>
      <p:pic>
        <p:nvPicPr>
          <p:cNvPr id="62" name="Obrázek 61" descr="Zástupný symbol profilové fotky&#10;">
            <a:extLst>
              <a:ext uri="{FF2B5EF4-FFF2-40B4-BE49-F238E27FC236}">
                <a16:creationId xmlns:a16="http://schemas.microsoft.com/office/drawing/2014/main" id="{12EDC4B6-81AB-4D32-995C-F037D579E5C3}"/>
              </a:ext>
            </a:extLst>
          </p:cNvPr>
          <p:cNvPicPr>
            <a:picLocks noChangeAspect="true"/>
          </p:cNvPicPr>
          <p:nvPr/>
        </p:nvPicPr>
        <p:blipFill>
          <a:blip cstate="print" r:embed="rId7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6682" y="1047987"/>
            <a:ext cx="720000" cy="720000"/>
          </a:xfrm>
          <a:prstGeom prst="ellipse">
            <a:avLst/>
          </a:prstGeom>
        </p:spPr>
      </p:pic>
      <p:pic>
        <p:nvPicPr>
          <p:cNvPr id="66" name="Obrázek 65" descr="Zástupný symbol profilové fotky&#10;">
            <a:extLst>
              <a:ext uri="{FF2B5EF4-FFF2-40B4-BE49-F238E27FC236}">
                <a16:creationId xmlns:a16="http://schemas.microsoft.com/office/drawing/2014/main" id="{007B2302-AD72-4EAC-AEC0-435DCDB24AA6}"/>
              </a:ext>
            </a:extLst>
          </p:cNvPr>
          <p:cNvPicPr>
            <a:picLocks noChangeAspect="true"/>
          </p:cNvPicPr>
          <p:nvPr/>
        </p:nvPicPr>
        <p:blipFill>
          <a:blip cstate="print" r:embed="rId8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4148" y="3913947"/>
            <a:ext cx="720000" cy="720000"/>
          </a:xfrm>
          <a:prstGeom prst="ellipse">
            <a:avLst/>
          </a:prstGeom>
        </p:spPr>
      </p:pic>
      <p:pic>
        <p:nvPicPr>
          <p:cNvPr id="76" name="Obrázek 75" descr="Zástupný symbol profilové fotky&#10;">
            <a:extLst>
              <a:ext uri="{FF2B5EF4-FFF2-40B4-BE49-F238E27FC236}">
                <a16:creationId xmlns:a16="http://schemas.microsoft.com/office/drawing/2014/main" id="{5724F535-05DD-4582-83D7-3DDEC981BD47}"/>
              </a:ext>
            </a:extLst>
          </p:cNvPr>
          <p:cNvPicPr>
            <a:picLocks noChangeAspect="true"/>
          </p:cNvPicPr>
          <p:nvPr/>
        </p:nvPicPr>
        <p:blipFill>
          <a:blip cstate="print" r:embed="rId9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true">
            <a:off x="4134404" y="3913947"/>
            <a:ext cx="720000" cy="720000"/>
          </a:xfrm>
          <a:prstGeom prst="ellipse">
            <a:avLst/>
          </a:prstGeom>
        </p:spPr>
      </p:pic>
      <p:sp>
        <p:nvSpPr>
          <p:cNvPr id="71" name="Ovál 70">
            <a:extLst>
              <a:ext uri="{FF2B5EF4-FFF2-40B4-BE49-F238E27FC236}">
                <a16:creationId xmlns:a16="http://schemas.microsoft.com/office/drawing/2014/main" id="{4B1786F3-631A-4BEE-8323-68AB581BC4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31145" y="1758002"/>
            <a:ext cx="213490" cy="21349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 rtl="false"/>
            <a:endParaRPr lang="cs-CZ"/>
          </a:p>
        </p:txBody>
      </p:sp>
      <p:sp>
        <p:nvSpPr>
          <p:cNvPr id="73" name="Ovál 72">
            <a:extLst>
              <a:ext uri="{FF2B5EF4-FFF2-40B4-BE49-F238E27FC236}">
                <a16:creationId xmlns:a16="http://schemas.microsoft.com/office/drawing/2014/main" id="{D13F3AC2-C134-452A-A575-2AEDD5FDD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05892" y="1777867"/>
            <a:ext cx="213490" cy="21349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 rtl="false"/>
            <a:endParaRPr lang="cs-CZ"/>
          </a:p>
        </p:txBody>
      </p:sp>
      <p:sp>
        <p:nvSpPr>
          <p:cNvPr id="74" name="Ovál 73">
            <a:extLst>
              <a:ext uri="{FF2B5EF4-FFF2-40B4-BE49-F238E27FC236}">
                <a16:creationId xmlns:a16="http://schemas.microsoft.com/office/drawing/2014/main" id="{F74C5EF9-9647-43F7-B54F-97E136BDC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99578" y="3833817"/>
            <a:ext cx="213490" cy="21349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 rtl="false"/>
            <a:endParaRPr lang="cs-CZ"/>
          </a:p>
        </p:txBody>
      </p:sp>
      <p:sp>
        <p:nvSpPr>
          <p:cNvPr id="75" name="Ovál 74">
            <a:extLst>
              <a:ext uri="{FF2B5EF4-FFF2-40B4-BE49-F238E27FC236}">
                <a16:creationId xmlns:a16="http://schemas.microsoft.com/office/drawing/2014/main" id="{B6143EC5-1312-45C8-8A63-08B7FD81A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27885" y="2797598"/>
            <a:ext cx="213490" cy="21349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 rtl="false"/>
            <a:endParaRPr lang="cs-CZ"/>
          </a:p>
        </p:txBody>
      </p:sp>
      <p:sp>
        <p:nvSpPr>
          <p:cNvPr id="72" name="Ovál 71">
            <a:extLst>
              <a:ext uri="{FF2B5EF4-FFF2-40B4-BE49-F238E27FC236}">
                <a16:creationId xmlns:a16="http://schemas.microsoft.com/office/drawing/2014/main" id="{E95005B3-E7A9-43A7-9097-E5C0B12D0A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47520" y="3836464"/>
            <a:ext cx="213490" cy="21349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 rtl="false"/>
            <a:endParaRPr lang="cs-CZ"/>
          </a:p>
        </p:txBody>
      </p:sp>
      <p:grpSp>
        <p:nvGrpSpPr>
          <p:cNvPr id="14" name="Skupina 13">
            <a:extLst>
              <a:ext uri="{FF2B5EF4-FFF2-40B4-BE49-F238E27FC236}">
                <a16:creationId xmlns:a16="http://schemas.microsoft.com/office/drawing/2014/main" id="{4E4F23A8-18B1-56F6-AFC1-0DFBD045E556}"/>
              </a:ext>
            </a:extLst>
          </p:cNvPr>
          <p:cNvGrpSpPr/>
          <p:nvPr/>
        </p:nvGrpSpPr>
        <p:grpSpPr>
          <a:xfrm>
            <a:off x="6596136" y="3039192"/>
            <a:ext cx="4957608" cy="3189509"/>
            <a:chOff x="4443373" y="1052242"/>
            <a:chExt cx="4560514" cy="3265016"/>
          </a:xfrm>
        </p:grpSpPr>
        <p:sp>
          <p:nvSpPr>
            <p:cNvPr id="15" name="Podnadpis 2">
              <a:extLst>
                <a:ext uri="{FF2B5EF4-FFF2-40B4-BE49-F238E27FC236}">
                  <a16:creationId xmlns:a16="http://schemas.microsoft.com/office/drawing/2014/main" id="{42B9178D-E95C-39C8-1692-BDA45E17BAC6}"/>
                </a:ext>
              </a:extLst>
            </p:cNvPr>
            <p:cNvSpPr txBox="true">
              <a:spLocks/>
            </p:cNvSpPr>
            <p:nvPr/>
          </p:nvSpPr>
          <p:spPr>
            <a:xfrm>
              <a:off x="4462270" y="1052242"/>
              <a:ext cx="4541617" cy="3265016"/>
            </a:xfrm>
            <a:prstGeom prst="rect">
              <a:avLst/>
            </a:prstGeom>
            <a:solidFill>
              <a:schemeClr val="bg2">
                <a:lumMod val="25000"/>
                <a:alpha val="95000"/>
              </a:schemeClr>
            </a:solidFill>
          </p:spPr>
          <p:txBody>
            <a:bodyPr vert="horz" lIns="67500" tIns="34290" rIns="68580" bIns="34290" rtlCol="false">
              <a:noAutofit/>
            </a:bodyPr>
            <a:lstStyle>
              <a:lvl1pPr marL="0" indent="0" algn="l" defTabSz="914400" rtl="false" eaLnBrk="true" latinLnBrk="false" hangingPunct="true">
                <a:lnSpc>
                  <a:spcPct val="10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800" b="true" kern="1200" baseline="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lvl1pPr>
              <a:lvl2pPr marL="614751" indent="0" algn="ctr" defTabSz="914400" rtl="false" eaLnBrk="true" latinLnBrk="false" hangingPunct="true">
                <a:lnSpc>
                  <a:spcPct val="10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229502" indent="0" algn="ctr" defTabSz="914400" rtl="false" eaLnBrk="true" latinLnBrk="false" hangingPunct="true">
                <a:lnSpc>
                  <a:spcPct val="10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844253" indent="0" algn="ctr" defTabSz="914400" rtl="false" eaLnBrk="true" latinLnBrk="false" hangingPunct="true">
                <a:lnSpc>
                  <a:spcPct val="10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459004" indent="0" algn="ctr" defTabSz="914400" rtl="false" eaLnBrk="true" latinLnBrk="false" hangingPunct="true">
                <a:lnSpc>
                  <a:spcPct val="10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3073756" indent="0" algn="ctr" defTabSz="914400" rtl="false" eaLnBrk="true" latinLnBrk="false" hangingPunct="true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3688507" indent="0" algn="ctr" defTabSz="914400" rtl="false" eaLnBrk="true" latinLnBrk="false" hangingPunct="true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4303258" indent="0" algn="ctr" defTabSz="914400" rtl="false" eaLnBrk="true" latinLnBrk="false" hangingPunct="true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4918009" indent="0" algn="ctr" defTabSz="914400" rtl="false" eaLnBrk="true" latinLnBrk="false" hangingPunct="true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685800">
                <a:lnSpc>
                  <a:spcPct val="120000"/>
                </a:lnSpc>
                <a:spcBef>
                  <a:spcPts val="750"/>
                </a:spcBef>
                <a:buClrTx/>
              </a:pPr>
              <a:endParaRPr lang="cs-CZ" sz="1500" b="false" dirty="false">
                <a:solidFill>
                  <a:prstClr val="black"/>
                </a:solidFill>
                <a:latin typeface="Roboto"/>
                <a:cs typeface="Calibri" panose="020F0502020204030204" pitchFamily="34" charset="0"/>
              </a:endParaRPr>
            </a:p>
          </p:txBody>
        </p:sp>
        <p:sp>
          <p:nvSpPr>
            <p:cNvPr id="16" name="TextovéPole 15">
              <a:extLst>
                <a:ext uri="{FF2B5EF4-FFF2-40B4-BE49-F238E27FC236}">
                  <a16:creationId xmlns:a16="http://schemas.microsoft.com/office/drawing/2014/main" id="{4466DD00-A65F-54B0-528B-39B77515F4B9}"/>
                </a:ext>
              </a:extLst>
            </p:cNvPr>
            <p:cNvSpPr txBox="true"/>
            <p:nvPr/>
          </p:nvSpPr>
          <p:spPr>
            <a:xfrm>
              <a:off x="4443373" y="1466345"/>
              <a:ext cx="4541617" cy="25036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685800" rtl="false" eaLnBrk="true" fontAlgn="auto" latinLnBrk="false" hangingPunct="true">
                <a:lnSpc>
                  <a:spcPct val="12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false" lang="cs-CZ" sz="3200" b="true" i="false" u="none" strike="noStrike" kern="1200" cap="none" spc="0" normalizeH="false" baseline="0" noProof="false" dirty="false">
                  <a:ln>
                    <a:noFill/>
                  </a:ln>
                  <a:solidFill>
                    <a:srgbClr val="FFFFFF">
                      <a:lumMod val="95000"/>
                    </a:srgbClr>
                  </a:solidFill>
                  <a:effectLst/>
                  <a:uLnTx/>
                  <a:uFillTx/>
                  <a:latin typeface="Roboto"/>
                  <a:ea typeface="Calibri" panose="020F0502020204030204" pitchFamily="34" charset="0"/>
                  <a:cs typeface="Times New Roman" panose="02020603050405020304" pitchFamily="18" charset="0"/>
                </a:rPr>
                <a:t>Díky za pozornost,</a:t>
              </a:r>
            </a:p>
            <a:p>
              <a:pPr marL="0" marR="0" lvl="0" indent="0" algn="ctr" defTabSz="685800" rtl="false" eaLnBrk="true" fontAlgn="auto" latinLnBrk="false" hangingPunct="true">
                <a:lnSpc>
                  <a:spcPct val="12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false" lang="cs-CZ" sz="3200" b="true" i="false" u="none" strike="noStrike" kern="1200" cap="none" spc="0" normalizeH="false" baseline="0" noProof="false" dirty="false">
                  <a:ln>
                    <a:noFill/>
                  </a:ln>
                  <a:solidFill>
                    <a:srgbClr val="FFFFFF">
                      <a:lumMod val="95000"/>
                    </a:srgbClr>
                  </a:solidFill>
                  <a:effectLst/>
                  <a:uLnTx/>
                  <a:uFillTx/>
                  <a:latin typeface="Roboto"/>
                  <a:ea typeface="Calibri" panose="020F0502020204030204" pitchFamily="34" charset="0"/>
                  <a:cs typeface="Times New Roman" panose="02020603050405020304" pitchFamily="18" charset="0"/>
                </a:rPr>
                <a:t>díky za spolupráci.</a:t>
              </a:r>
            </a:p>
            <a:p>
              <a:pPr marL="0" marR="0" lvl="0" indent="0" algn="ctr" defTabSz="685800" rtl="false" eaLnBrk="true" fontAlgn="auto" latinLnBrk="false" hangingPunct="true">
                <a:lnSpc>
                  <a:spcPct val="12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endParaRPr kumimoji="false" lang="cs-CZ" sz="16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FFFFFF">
                    <a:lumMod val="95000"/>
                  </a:srgbClr>
                </a:solidFill>
                <a:effectLst/>
                <a:uLnTx/>
                <a:uFillTx/>
                <a:latin typeface="Roboto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ctr" defTabSz="685800" rtl="false" eaLnBrk="true" fontAlgn="auto" latinLnBrk="false" hangingPunct="true">
                <a:lnSpc>
                  <a:spcPct val="12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false" lang="cs-CZ" sz="1600" b="false" i="false" u="none" strike="noStrike" kern="1200" cap="none" spc="0" normalizeH="false" baseline="0" noProof="false" dirty="false">
                  <a:ln>
                    <a:noFill/>
                  </a:ln>
                  <a:solidFill>
                    <a:srgbClr val="FFFFFF">
                      <a:lumMod val="95000"/>
                    </a:srgbClr>
                  </a:solidFill>
                  <a:effectLst/>
                  <a:uLnTx/>
                  <a:uFillTx/>
                  <a:latin typeface="Roboto"/>
                  <a:ea typeface="Calibri" panose="020F0502020204030204" pitchFamily="34" charset="0"/>
                  <a:cs typeface="Times New Roman" panose="02020603050405020304" pitchFamily="18" charset="0"/>
                </a:rPr>
                <a:t>Oddělení evaluací MPSV</a:t>
              </a:r>
            </a:p>
            <a:p>
              <a:pPr marL="0" marR="0" lvl="0" indent="0" algn="ctr" defTabSz="685800" rtl="false" eaLnBrk="true" fontAlgn="auto" latinLnBrk="false" hangingPunct="true">
                <a:lnSpc>
                  <a:spcPct val="12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false" lang="cs-CZ" sz="1600" b="false" i="false" u="none" strike="noStrike" kern="1200" cap="none" spc="0" normalizeH="false" baseline="0" noProof="false" dirty="false">
                  <a:ln>
                    <a:noFill/>
                  </a:ln>
                  <a:solidFill>
                    <a:srgbClr val="FFFFFF">
                      <a:lumMod val="95000"/>
                    </a:srgbClr>
                  </a:solidFill>
                  <a:effectLst/>
                  <a:uLnTx/>
                  <a:uFillTx/>
                  <a:latin typeface="Roboto"/>
                  <a:ea typeface="Calibri" panose="020F0502020204030204" pitchFamily="34" charset="0"/>
                  <a:cs typeface="Times New Roman" panose="02020603050405020304" pitchFamily="18" charset="0"/>
                </a:rPr>
                <a:t>vaclav.voslar@mpsv.cz</a:t>
              </a:r>
              <a:endParaRPr lang="cs-CZ" sz="4000" b="true" kern="1200" dirty="false">
                <a:solidFill>
                  <a:schemeClr val="bg1">
                    <a:lumMod val="95000"/>
                  </a:schemeClr>
                </a:solidFill>
                <a:latin typeface="Roboto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97797135"/>
      </p:ext>
    </p:extLst>
  </p:cSld>
  <p:clrMapOvr>
    <a:masterClrMapping/>
  </p:clrMapOvr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Základ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true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false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false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id="{637BA1A4-864A-4D44-A011-0AA1A3917087}" name="Office_61208530_TF33828058_Win32" vid="{EBF67B57-33D8-4632-8979-9FFD4108BD4C}"/>
    </a:ext>
  </a:extLst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false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false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>Organizační diagram týmu</properties:Template>
  <properties:Company>MPSV ČR</properties:Company>
  <properties:Words>235</properties:Words>
  <properties:PresentationFormat>Širokoúhlá obrazovka</properties:PresentationFormat>
  <properties:Paragraphs>36</properties:Paragraphs>
  <properties:Slides>7</properties:Slides>
  <properties:Notes>5</properties:Notes>
  <properties:TotalTime>166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properties:HeadingPairs>
  <properties:TitlesOfParts>
    <vt:vector baseType="lpstr" size="13">
      <vt:lpstr>Arial</vt:lpstr>
      <vt:lpstr>Calibri</vt:lpstr>
      <vt:lpstr>Corbel</vt:lpstr>
      <vt:lpstr>Roboto</vt:lpstr>
      <vt:lpstr>Wingdings</vt:lpstr>
      <vt:lpstr>Základ</vt:lpstr>
      <vt:lpstr>Prezentace aplikace PowerPoint</vt:lpstr>
      <vt:lpstr>Prezentace aplikace PowerPoint</vt:lpstr>
      <vt:lpstr>PODMÍNKY PRO „PROJEKTY S EVALUACÍ“ VE VÝZVĚ 077 OPZ+</vt:lpstr>
      <vt:lpstr>PODMÍNKY PRO „PROJEKTY S EVALUACÍ“ VE VÝZVĚ 077 OPZ+</vt:lpstr>
      <vt:lpstr>PODMÍNKY PRO „PROJEKTY S EVALUACÍ“ VE VÝZVĚ 077 OPZ+</vt:lpstr>
      <vt:lpstr>PODMÍNKY PRO „PROJEKTY S EVALUACÍ“ VE VÝZVĚ 077 OPZ+</vt:lpstr>
      <vt:lpstr>Prezentace aplikace PowerPoint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2024-02-21T17:21:22Z</dcterms:created>
  <dc:creator/>
  <cp:lastModifiedBy/>
  <dcterms:modified xmlns:xsi="http://www.w3.org/2001/XMLSchema-instance" xsi:type="dcterms:W3CDTF">2025-01-15T08:35:03Z</dcterms:modified>
  <cp:revision>14</cp:revision>
  <dc:title>Prezentace aplikace PowerPoint</dc:title>
</cp:coreProperties>
</file>