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  <p:sldMasterId id="2147483683" r:id="rId5"/>
    <p:sldMasterId id="2147483694" r:id="rId6"/>
    <p:sldMasterId id="2147483705" r:id="rId7"/>
    <p:sldMasterId id="2147483716" r:id="rId8"/>
    <p:sldMasterId id="2147483727" r:id="rId9"/>
    <p:sldMasterId id="2147483740" r:id="rId10"/>
    <p:sldMasterId id="2147483751" r:id="rId11"/>
    <p:sldMasterId id="2147483773" r:id="rId12"/>
  </p:sldMasterIdLst>
  <p:notesMasterIdLst>
    <p:notesMasterId r:id="rId72"/>
  </p:notesMasterIdLst>
  <p:handoutMasterIdLst>
    <p:handoutMasterId r:id="rId73"/>
  </p:handoutMasterIdLst>
  <p:sldIdLst>
    <p:sldId id="1796" r:id="rId13"/>
    <p:sldId id="256" r:id="rId14"/>
    <p:sldId id="1732" r:id="rId15"/>
    <p:sldId id="1782" r:id="rId16"/>
    <p:sldId id="1691" r:id="rId17"/>
    <p:sldId id="1725" r:id="rId18"/>
    <p:sldId id="1727" r:id="rId19"/>
    <p:sldId id="1726" r:id="rId20"/>
    <p:sldId id="1731" r:id="rId21"/>
    <p:sldId id="1729" r:id="rId22"/>
    <p:sldId id="1789" r:id="rId23"/>
    <p:sldId id="1734" r:id="rId24"/>
    <p:sldId id="1783" r:id="rId25"/>
    <p:sldId id="1694" r:id="rId26"/>
    <p:sldId id="1396" r:id="rId27"/>
    <p:sldId id="1791" r:id="rId28"/>
    <p:sldId id="1756" r:id="rId29"/>
    <p:sldId id="1785" r:id="rId30"/>
    <p:sldId id="1696" r:id="rId31"/>
    <p:sldId id="1792" r:id="rId32"/>
    <p:sldId id="1771" r:id="rId33"/>
    <p:sldId id="1773" r:id="rId34"/>
    <p:sldId id="1774" r:id="rId35"/>
    <p:sldId id="1775" r:id="rId36"/>
    <p:sldId id="1737" r:id="rId37"/>
    <p:sldId id="1776" r:id="rId38"/>
    <p:sldId id="1778" r:id="rId39"/>
    <p:sldId id="1736" r:id="rId40"/>
    <p:sldId id="1777" r:id="rId41"/>
    <p:sldId id="1764" r:id="rId42"/>
    <p:sldId id="1765" r:id="rId43"/>
    <p:sldId id="1697" r:id="rId44"/>
    <p:sldId id="1766" r:id="rId45"/>
    <p:sldId id="1784" r:id="rId46"/>
    <p:sldId id="1695" r:id="rId47"/>
    <p:sldId id="1793" r:id="rId48"/>
    <p:sldId id="1739" r:id="rId49"/>
    <p:sldId id="1790" r:id="rId50"/>
    <p:sldId id="1794" r:id="rId51"/>
    <p:sldId id="1740" r:id="rId52"/>
    <p:sldId id="1390" r:id="rId53"/>
    <p:sldId id="1780" r:id="rId54"/>
    <p:sldId id="1745" r:id="rId55"/>
    <p:sldId id="1749" r:id="rId56"/>
    <p:sldId id="1750" r:id="rId57"/>
    <p:sldId id="1751" r:id="rId58"/>
    <p:sldId id="1752" r:id="rId59"/>
    <p:sldId id="1753" r:id="rId60"/>
    <p:sldId id="1795" r:id="rId61"/>
    <p:sldId id="1754" r:id="rId62"/>
    <p:sldId id="1755" r:id="rId63"/>
    <p:sldId id="1781" r:id="rId64"/>
    <p:sldId id="1763" r:id="rId65"/>
    <p:sldId id="1747" r:id="rId66"/>
    <p:sldId id="1748" r:id="rId67"/>
    <p:sldId id="1744" r:id="rId68"/>
    <p:sldId id="1746" r:id="rId69"/>
    <p:sldId id="1786" r:id="rId70"/>
    <p:sldId id="1741" r:id="rId7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3500706-CD35-4560-8542-A1ED2584CBE6}">
          <p14:sldIdLst>
            <p14:sldId id="1796"/>
            <p14:sldId id="256"/>
            <p14:sldId id="1732"/>
            <p14:sldId id="1782"/>
            <p14:sldId id="1691"/>
            <p14:sldId id="1725"/>
            <p14:sldId id="1727"/>
            <p14:sldId id="1726"/>
            <p14:sldId id="1731"/>
            <p14:sldId id="1729"/>
            <p14:sldId id="1789"/>
            <p14:sldId id="1734"/>
            <p14:sldId id="1783"/>
            <p14:sldId id="1694"/>
            <p14:sldId id="1396"/>
            <p14:sldId id="1791"/>
            <p14:sldId id="1756"/>
            <p14:sldId id="1785"/>
            <p14:sldId id="1696"/>
            <p14:sldId id="1792"/>
            <p14:sldId id="1771"/>
            <p14:sldId id="1773"/>
            <p14:sldId id="1774"/>
            <p14:sldId id="1775"/>
            <p14:sldId id="1737"/>
            <p14:sldId id="1776"/>
            <p14:sldId id="1778"/>
            <p14:sldId id="1736"/>
            <p14:sldId id="1777"/>
            <p14:sldId id="1764"/>
            <p14:sldId id="1765"/>
            <p14:sldId id="1697"/>
            <p14:sldId id="1766"/>
            <p14:sldId id="1784"/>
            <p14:sldId id="1695"/>
            <p14:sldId id="1793"/>
            <p14:sldId id="1739"/>
            <p14:sldId id="1790"/>
            <p14:sldId id="1794"/>
            <p14:sldId id="1740"/>
            <p14:sldId id="1390"/>
            <p14:sldId id="1780"/>
            <p14:sldId id="1745"/>
            <p14:sldId id="1749"/>
            <p14:sldId id="1750"/>
            <p14:sldId id="1751"/>
            <p14:sldId id="1752"/>
            <p14:sldId id="1753"/>
            <p14:sldId id="1795"/>
            <p14:sldId id="1754"/>
            <p14:sldId id="1755"/>
            <p14:sldId id="1781"/>
            <p14:sldId id="1763"/>
            <p14:sldId id="1747"/>
            <p14:sldId id="1748"/>
            <p14:sldId id="1744"/>
            <p14:sldId id="1746"/>
            <p14:sldId id="1786"/>
            <p14:sldId id="17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0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64088"/>
    <a:srgbClr val="084A8B"/>
    <a:srgbClr val="AFDDFA"/>
    <a:srgbClr val="E7E9EE"/>
    <a:srgbClr val="181818"/>
    <a:srgbClr val="E8E8E8"/>
    <a:srgbClr val="CCD0DA"/>
    <a:srgbClr val="FFCC00"/>
    <a:srgbClr val="9FA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7045" autoAdjust="0"/>
  </p:normalViewPr>
  <p:slideViewPr>
    <p:cSldViewPr showGuides="1">
      <p:cViewPr varScale="1">
        <p:scale>
          <a:sx n="96" d="100"/>
          <a:sy n="96" d="100"/>
        </p:scale>
        <p:origin x="2064" y="9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commentAuthors" Target="commentAuthors.xml"/><Relationship Id="rId79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9.xml"/><Relationship Id="rId2" Type="http://schemas.openxmlformats.org/officeDocument/2006/relationships/customXml" Target="../customXml/item2.xml"/><Relationship Id="rId29" Type="http://schemas.openxmlformats.org/officeDocument/2006/relationships/slide" Target="slides/slide1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83-opz-plus" TargetMode="External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svg"/><Relationship Id="rId1" Type="http://schemas.openxmlformats.org/officeDocument/2006/relationships/image" Target="../media/image7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83-opz-plus" TargetMode="External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svg"/><Relationship Id="rId1" Type="http://schemas.openxmlformats.org/officeDocument/2006/relationships/image" Target="../media/image7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78194-F36F-4FA5-BF1F-E8897B79F61F}" type="doc">
      <dgm:prSet loTypeId="urn:microsoft.com/office/officeart/2005/8/layout/vList4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5F8769CF-C51D-4253-AC36-DB61F288AFA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cs-CZ" sz="2400" b="1" dirty="0"/>
        </a:p>
        <a:p>
          <a:r>
            <a:rPr lang="cs-CZ" sz="2400" b="1" dirty="0"/>
            <a:t>Osoba (právnická nebo fyzická)</a:t>
          </a:r>
          <a:r>
            <a:rPr lang="cs-CZ" sz="2400" b="0" dirty="0"/>
            <a:t>, která je registrovaným subjektem v ČR, tj. osoba s vlastním IČO</a:t>
          </a:r>
        </a:p>
        <a:p>
          <a:endParaRPr lang="cs-CZ" sz="2000" dirty="0"/>
        </a:p>
      </dgm:t>
    </dgm:pt>
    <dgm:pt modelId="{4CEB2A83-AD71-44FF-B924-466410347679}" type="parTrans" cxnId="{87A7859A-085D-42C3-82A9-AA725443E755}">
      <dgm:prSet/>
      <dgm:spPr/>
      <dgm:t>
        <a:bodyPr/>
        <a:lstStyle/>
        <a:p>
          <a:endParaRPr lang="cs-CZ"/>
        </a:p>
      </dgm:t>
    </dgm:pt>
    <dgm:pt modelId="{7B689DE8-F661-44E6-9F42-B315834A562C}" type="sibTrans" cxnId="{87A7859A-085D-42C3-82A9-AA725443E755}">
      <dgm:prSet/>
      <dgm:spPr/>
      <dgm:t>
        <a:bodyPr/>
        <a:lstStyle/>
        <a:p>
          <a:endParaRPr lang="cs-CZ"/>
        </a:p>
      </dgm:t>
    </dgm:pt>
    <dgm:pt modelId="{5F144373-5013-41E6-80DD-9441800913F7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cs-CZ" sz="2400" b="0" dirty="0">
              <a:latin typeface="Arial"/>
            </a:rPr>
            <a:t>Osoba, která má </a:t>
          </a:r>
          <a:r>
            <a:rPr lang="cs-CZ" sz="2400" b="1" dirty="0">
              <a:latin typeface="Arial"/>
            </a:rPr>
            <a:t>aktivní datovou schránku</a:t>
          </a:r>
          <a:endParaRPr lang="cs-CZ" sz="2400" b="1" dirty="0"/>
        </a:p>
      </dgm:t>
    </dgm:pt>
    <dgm:pt modelId="{CFDA2E06-DC58-4D30-A5E4-7D86EB1E6006}" type="parTrans" cxnId="{FE625E5E-68F8-4111-94D1-0EA75C237F39}">
      <dgm:prSet/>
      <dgm:spPr/>
      <dgm:t>
        <a:bodyPr/>
        <a:lstStyle/>
        <a:p>
          <a:endParaRPr lang="cs-CZ"/>
        </a:p>
      </dgm:t>
    </dgm:pt>
    <dgm:pt modelId="{36A57EE3-0920-4800-BE69-9A98322D21C8}" type="sibTrans" cxnId="{FE625E5E-68F8-4111-94D1-0EA75C237F39}">
      <dgm:prSet/>
      <dgm:spPr/>
      <dgm:t>
        <a:bodyPr/>
        <a:lstStyle/>
        <a:p>
          <a:endParaRPr lang="cs-CZ"/>
        </a:p>
      </dgm:t>
    </dgm:pt>
    <dgm:pt modelId="{970C1885-DA7C-489A-99C4-760A0709F61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>
            <a:buNone/>
          </a:pPr>
          <a:r>
            <a:rPr lang="cs-CZ" sz="2400" b="0" dirty="0">
              <a:latin typeface="Arial"/>
            </a:rPr>
            <a:t>Osoba, která nepatří mezi subjekty, které se nemohou výzvy účastnit z důvodů </a:t>
          </a:r>
          <a:r>
            <a:rPr lang="cs-CZ" sz="2400" b="1" dirty="0">
              <a:latin typeface="Arial"/>
            </a:rPr>
            <a:t>insolvence, pokut, dluhu </a:t>
          </a:r>
          <a:r>
            <a:rPr lang="cs-CZ" sz="2400" b="0" dirty="0">
              <a:latin typeface="Arial"/>
            </a:rPr>
            <a:t>aj. dle textu výzvy kap. 3.3</a:t>
          </a:r>
          <a:endParaRPr lang="cs-CZ" sz="2400" b="0" dirty="0"/>
        </a:p>
      </dgm:t>
    </dgm:pt>
    <dgm:pt modelId="{57EF4472-7FDF-4045-B08C-C7777B755292}" type="sibTrans" cxnId="{D3FDBA71-834D-48F0-9CD9-21E81F8870C1}">
      <dgm:prSet/>
      <dgm:spPr/>
      <dgm:t>
        <a:bodyPr/>
        <a:lstStyle/>
        <a:p>
          <a:endParaRPr lang="cs-CZ"/>
        </a:p>
      </dgm:t>
    </dgm:pt>
    <dgm:pt modelId="{DA316334-93F7-4126-A7E5-E10B0F6B278D}" type="parTrans" cxnId="{D3FDBA71-834D-48F0-9CD9-21E81F8870C1}">
      <dgm:prSet/>
      <dgm:spPr/>
      <dgm:t>
        <a:bodyPr/>
        <a:lstStyle/>
        <a:p>
          <a:endParaRPr lang="cs-CZ"/>
        </a:p>
      </dgm:t>
    </dgm:pt>
    <dgm:pt modelId="{FA2F584A-7630-46C0-B0D8-65498FEB9879}" type="pres">
      <dgm:prSet presAssocID="{52378194-F36F-4FA5-BF1F-E8897B79F61F}" presName="linear" presStyleCnt="0">
        <dgm:presLayoutVars>
          <dgm:dir/>
          <dgm:resizeHandles val="exact"/>
        </dgm:presLayoutVars>
      </dgm:prSet>
      <dgm:spPr/>
    </dgm:pt>
    <dgm:pt modelId="{B9503007-3E08-41A6-9BF6-B772E227D710}" type="pres">
      <dgm:prSet presAssocID="{5F8769CF-C51D-4253-AC36-DB61F288AFA6}" presName="comp" presStyleCnt="0"/>
      <dgm:spPr/>
    </dgm:pt>
    <dgm:pt modelId="{61481CC6-E8FA-4245-8372-40824B420860}" type="pres">
      <dgm:prSet presAssocID="{5F8769CF-C51D-4253-AC36-DB61F288AFA6}" presName="box" presStyleLbl="node1" presStyleIdx="0" presStyleCnt="3"/>
      <dgm:spPr/>
    </dgm:pt>
    <dgm:pt modelId="{636BEDF8-0FA6-41EA-8B55-702BED91A2FB}" type="pres">
      <dgm:prSet presAssocID="{5F8769CF-C51D-4253-AC36-DB61F288AFA6}" presName="img" presStyleLbl="fgImgPlace1" presStyleIdx="0" presStyleCnt="3" custScaleX="86402" custScaleY="95705" custLinFactNeighborX="0" custLinFactNeighborY="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Kancelářský pracovník samčího pohlaví se souvislou výplní"/>
        </a:ext>
      </dgm:extLst>
    </dgm:pt>
    <dgm:pt modelId="{D10D9454-7E73-4483-B8CC-F93F66A8BB18}" type="pres">
      <dgm:prSet presAssocID="{5F8769CF-C51D-4253-AC36-DB61F288AFA6}" presName="text" presStyleLbl="node1" presStyleIdx="0" presStyleCnt="3">
        <dgm:presLayoutVars>
          <dgm:bulletEnabled val="1"/>
        </dgm:presLayoutVars>
      </dgm:prSet>
      <dgm:spPr/>
    </dgm:pt>
    <dgm:pt modelId="{F079D751-5B4B-4AB7-81F1-08C829EEF53F}" type="pres">
      <dgm:prSet presAssocID="{7B689DE8-F661-44E6-9F42-B315834A562C}" presName="spacer" presStyleCnt="0"/>
      <dgm:spPr/>
    </dgm:pt>
    <dgm:pt modelId="{C6BE7E4A-8E36-4579-90D5-712A0F23099F}" type="pres">
      <dgm:prSet presAssocID="{5F144373-5013-41E6-80DD-9441800913F7}" presName="comp" presStyleCnt="0"/>
      <dgm:spPr/>
    </dgm:pt>
    <dgm:pt modelId="{FF477E00-FA04-4ECF-8105-81997CB510FD}" type="pres">
      <dgm:prSet presAssocID="{5F144373-5013-41E6-80DD-9441800913F7}" presName="box" presStyleLbl="node1" presStyleIdx="1" presStyleCnt="3"/>
      <dgm:spPr/>
    </dgm:pt>
    <dgm:pt modelId="{E0DE9C04-6C1B-49DB-BF63-C791C8A02B88}" type="pres">
      <dgm:prSet presAssocID="{5F144373-5013-41E6-80DD-9441800913F7}" presName="img" presStyleLbl="fgImgPlace1" presStyleIdx="1" presStyleCnt="3" custScaleX="88284" custScaleY="97983" custLinFactNeighborX="0" custLinFactNeighborY="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Poštovní schránka se souvislou výplní"/>
        </a:ext>
      </dgm:extLst>
    </dgm:pt>
    <dgm:pt modelId="{8EE8C6DA-01D9-4463-AA3C-41398B91084A}" type="pres">
      <dgm:prSet presAssocID="{5F144373-5013-41E6-80DD-9441800913F7}" presName="text" presStyleLbl="node1" presStyleIdx="1" presStyleCnt="3">
        <dgm:presLayoutVars>
          <dgm:bulletEnabled val="1"/>
        </dgm:presLayoutVars>
      </dgm:prSet>
      <dgm:spPr/>
    </dgm:pt>
    <dgm:pt modelId="{A58F29D2-0609-4627-9B9E-9967F163C62D}" type="pres">
      <dgm:prSet presAssocID="{36A57EE3-0920-4800-BE69-9A98322D21C8}" presName="spacer" presStyleCnt="0"/>
      <dgm:spPr/>
    </dgm:pt>
    <dgm:pt modelId="{B99FD579-DAF7-4E8F-9584-F7E1A546C2B2}" type="pres">
      <dgm:prSet presAssocID="{970C1885-DA7C-489A-99C4-760A0709F619}" presName="comp" presStyleCnt="0"/>
      <dgm:spPr/>
    </dgm:pt>
    <dgm:pt modelId="{42EC1661-8580-4399-BB22-26234ADAA6B7}" type="pres">
      <dgm:prSet presAssocID="{970C1885-DA7C-489A-99C4-760A0709F619}" presName="box" presStyleLbl="node1" presStyleIdx="2" presStyleCnt="3" custLinFactNeighborX="-263" custLinFactNeighborY="0"/>
      <dgm:spPr/>
    </dgm:pt>
    <dgm:pt modelId="{D2B74058-1736-4DED-8CC4-5AA332E98699}" type="pres">
      <dgm:prSet presAssocID="{970C1885-DA7C-489A-99C4-760A0709F619}" presName="img" presStyleLbl="fgImgPlace1" presStyleIdx="2" presStyleCnt="3" custScaleX="86402" custScaleY="1058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Půjčka se souvislou výplní"/>
        </a:ext>
      </dgm:extLst>
    </dgm:pt>
    <dgm:pt modelId="{5BFC6ED7-4654-4BA5-8803-06C4350C7773}" type="pres">
      <dgm:prSet presAssocID="{970C1885-DA7C-489A-99C4-760A0709F619}" presName="text" presStyleLbl="node1" presStyleIdx="2" presStyleCnt="3">
        <dgm:presLayoutVars>
          <dgm:bulletEnabled val="1"/>
        </dgm:presLayoutVars>
      </dgm:prSet>
      <dgm:spPr/>
    </dgm:pt>
  </dgm:ptLst>
  <dgm:cxnLst>
    <dgm:cxn modelId="{B8BD1212-CED3-4873-B69E-38E0955CE1E9}" type="presOf" srcId="{5F144373-5013-41E6-80DD-9441800913F7}" destId="{8EE8C6DA-01D9-4463-AA3C-41398B91084A}" srcOrd="1" destOrd="0" presId="urn:microsoft.com/office/officeart/2005/8/layout/vList4"/>
    <dgm:cxn modelId="{FE625E5E-68F8-4111-94D1-0EA75C237F39}" srcId="{52378194-F36F-4FA5-BF1F-E8897B79F61F}" destId="{5F144373-5013-41E6-80DD-9441800913F7}" srcOrd="1" destOrd="0" parTransId="{CFDA2E06-DC58-4D30-A5E4-7D86EB1E6006}" sibTransId="{36A57EE3-0920-4800-BE69-9A98322D21C8}"/>
    <dgm:cxn modelId="{0E69DD67-B6DF-46B1-84FC-B3478FFD86D4}" type="presOf" srcId="{970C1885-DA7C-489A-99C4-760A0709F619}" destId="{42EC1661-8580-4399-BB22-26234ADAA6B7}" srcOrd="0" destOrd="0" presId="urn:microsoft.com/office/officeart/2005/8/layout/vList4"/>
    <dgm:cxn modelId="{AD275E4A-FF78-4C3F-9F4F-493ACE64A7B2}" type="presOf" srcId="{5F8769CF-C51D-4253-AC36-DB61F288AFA6}" destId="{61481CC6-E8FA-4245-8372-40824B420860}" srcOrd="0" destOrd="0" presId="urn:microsoft.com/office/officeart/2005/8/layout/vList4"/>
    <dgm:cxn modelId="{D3FDBA71-834D-48F0-9CD9-21E81F8870C1}" srcId="{52378194-F36F-4FA5-BF1F-E8897B79F61F}" destId="{970C1885-DA7C-489A-99C4-760A0709F619}" srcOrd="2" destOrd="0" parTransId="{DA316334-93F7-4126-A7E5-E10B0F6B278D}" sibTransId="{57EF4472-7FDF-4045-B08C-C7777B755292}"/>
    <dgm:cxn modelId="{7856E799-D033-4555-AF4C-A9666D2D0034}" type="presOf" srcId="{5F144373-5013-41E6-80DD-9441800913F7}" destId="{FF477E00-FA04-4ECF-8105-81997CB510FD}" srcOrd="0" destOrd="0" presId="urn:microsoft.com/office/officeart/2005/8/layout/vList4"/>
    <dgm:cxn modelId="{87A7859A-085D-42C3-82A9-AA725443E755}" srcId="{52378194-F36F-4FA5-BF1F-E8897B79F61F}" destId="{5F8769CF-C51D-4253-AC36-DB61F288AFA6}" srcOrd="0" destOrd="0" parTransId="{4CEB2A83-AD71-44FF-B924-466410347679}" sibTransId="{7B689DE8-F661-44E6-9F42-B315834A562C}"/>
    <dgm:cxn modelId="{40BBD3A5-C7BF-4FA0-A08F-6D17D4219251}" type="presOf" srcId="{5F8769CF-C51D-4253-AC36-DB61F288AFA6}" destId="{D10D9454-7E73-4483-B8CC-F93F66A8BB18}" srcOrd="1" destOrd="0" presId="urn:microsoft.com/office/officeart/2005/8/layout/vList4"/>
    <dgm:cxn modelId="{208129BE-0631-49B9-94A3-5EFFB3AEDFBB}" type="presOf" srcId="{970C1885-DA7C-489A-99C4-760A0709F619}" destId="{5BFC6ED7-4654-4BA5-8803-06C4350C7773}" srcOrd="1" destOrd="0" presId="urn:microsoft.com/office/officeart/2005/8/layout/vList4"/>
    <dgm:cxn modelId="{BFCE14C4-E5D4-4072-ABE5-C59144D44CCB}" type="presOf" srcId="{52378194-F36F-4FA5-BF1F-E8897B79F61F}" destId="{FA2F584A-7630-46C0-B0D8-65498FEB9879}" srcOrd="0" destOrd="0" presId="urn:microsoft.com/office/officeart/2005/8/layout/vList4"/>
    <dgm:cxn modelId="{FB01271F-0D3E-4179-A0E9-72E6B901C185}" type="presParOf" srcId="{FA2F584A-7630-46C0-B0D8-65498FEB9879}" destId="{B9503007-3E08-41A6-9BF6-B772E227D710}" srcOrd="0" destOrd="0" presId="urn:microsoft.com/office/officeart/2005/8/layout/vList4"/>
    <dgm:cxn modelId="{D532E300-648C-4C26-89FB-7EC957F69B48}" type="presParOf" srcId="{B9503007-3E08-41A6-9BF6-B772E227D710}" destId="{61481CC6-E8FA-4245-8372-40824B420860}" srcOrd="0" destOrd="0" presId="urn:microsoft.com/office/officeart/2005/8/layout/vList4"/>
    <dgm:cxn modelId="{19750AFD-A969-4FC7-99EA-BBB2E25AEBC6}" type="presParOf" srcId="{B9503007-3E08-41A6-9BF6-B772E227D710}" destId="{636BEDF8-0FA6-41EA-8B55-702BED91A2FB}" srcOrd="1" destOrd="0" presId="urn:microsoft.com/office/officeart/2005/8/layout/vList4"/>
    <dgm:cxn modelId="{C71F1519-4C56-460C-9F98-8F273E699E84}" type="presParOf" srcId="{B9503007-3E08-41A6-9BF6-B772E227D710}" destId="{D10D9454-7E73-4483-B8CC-F93F66A8BB18}" srcOrd="2" destOrd="0" presId="urn:microsoft.com/office/officeart/2005/8/layout/vList4"/>
    <dgm:cxn modelId="{0A3D6EC6-B6D6-4E66-BD07-86FA29112F80}" type="presParOf" srcId="{FA2F584A-7630-46C0-B0D8-65498FEB9879}" destId="{F079D751-5B4B-4AB7-81F1-08C829EEF53F}" srcOrd="1" destOrd="0" presId="urn:microsoft.com/office/officeart/2005/8/layout/vList4"/>
    <dgm:cxn modelId="{A6FF3454-5B69-48A5-9E99-405841A9F2B6}" type="presParOf" srcId="{FA2F584A-7630-46C0-B0D8-65498FEB9879}" destId="{C6BE7E4A-8E36-4579-90D5-712A0F23099F}" srcOrd="2" destOrd="0" presId="urn:microsoft.com/office/officeart/2005/8/layout/vList4"/>
    <dgm:cxn modelId="{746C16EE-072D-4909-BB99-625B3EDAAB9B}" type="presParOf" srcId="{C6BE7E4A-8E36-4579-90D5-712A0F23099F}" destId="{FF477E00-FA04-4ECF-8105-81997CB510FD}" srcOrd="0" destOrd="0" presId="urn:microsoft.com/office/officeart/2005/8/layout/vList4"/>
    <dgm:cxn modelId="{DD076789-77B3-4139-AB71-CC489E4513DE}" type="presParOf" srcId="{C6BE7E4A-8E36-4579-90D5-712A0F23099F}" destId="{E0DE9C04-6C1B-49DB-BF63-C791C8A02B88}" srcOrd="1" destOrd="0" presId="urn:microsoft.com/office/officeart/2005/8/layout/vList4"/>
    <dgm:cxn modelId="{D8669E3B-CC8D-4D77-9E99-C4C94E41DE4E}" type="presParOf" srcId="{C6BE7E4A-8E36-4579-90D5-712A0F23099F}" destId="{8EE8C6DA-01D9-4463-AA3C-41398B91084A}" srcOrd="2" destOrd="0" presId="urn:microsoft.com/office/officeart/2005/8/layout/vList4"/>
    <dgm:cxn modelId="{FEAF29C6-3D1E-44DA-887D-57541A5E3796}" type="presParOf" srcId="{FA2F584A-7630-46C0-B0D8-65498FEB9879}" destId="{A58F29D2-0609-4627-9B9E-9967F163C62D}" srcOrd="3" destOrd="0" presId="urn:microsoft.com/office/officeart/2005/8/layout/vList4"/>
    <dgm:cxn modelId="{9CDD7534-82B9-4C7D-86E4-B9EC1AD352B7}" type="presParOf" srcId="{FA2F584A-7630-46C0-B0D8-65498FEB9879}" destId="{B99FD579-DAF7-4E8F-9584-F7E1A546C2B2}" srcOrd="4" destOrd="0" presId="urn:microsoft.com/office/officeart/2005/8/layout/vList4"/>
    <dgm:cxn modelId="{87E71A48-F74D-435C-BAE1-097329187B16}" type="presParOf" srcId="{B99FD579-DAF7-4E8F-9584-F7E1A546C2B2}" destId="{42EC1661-8580-4399-BB22-26234ADAA6B7}" srcOrd="0" destOrd="0" presId="urn:microsoft.com/office/officeart/2005/8/layout/vList4"/>
    <dgm:cxn modelId="{A36C3503-674B-4C1A-A75E-E3D3A9FA32E5}" type="presParOf" srcId="{B99FD579-DAF7-4E8F-9584-F7E1A546C2B2}" destId="{D2B74058-1736-4DED-8CC4-5AA332E98699}" srcOrd="1" destOrd="0" presId="urn:microsoft.com/office/officeart/2005/8/layout/vList4"/>
    <dgm:cxn modelId="{E156DAE8-4E60-4AB9-BB2A-1A5157864E1A}" type="presParOf" srcId="{B99FD579-DAF7-4E8F-9584-F7E1A546C2B2}" destId="{5BFC6ED7-4654-4BA5-8803-06C4350C77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378194-F36F-4FA5-BF1F-E8897B79F61F}" type="doc">
      <dgm:prSet loTypeId="urn:microsoft.com/office/officeart/2005/8/layout/vList4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F144373-5013-41E6-80DD-9441800913F7}">
      <dgm:prSet phldrT="[Text]" custT="1"/>
      <dgm:spPr/>
      <dgm:t>
        <a:bodyPr/>
        <a:lstStyle/>
        <a:p>
          <a:pPr>
            <a:buNone/>
          </a:pPr>
          <a:r>
            <a:rPr lang="cs-CZ" sz="1800" b="1" dirty="0">
              <a:latin typeface="+mj-lt"/>
            </a:rPr>
            <a:t>Výše jednotkových nákladů byla stanovena na základě sazby plynoucích z  nařízení Komise v přenesené pravomoci (EU) 2023/1676 ze dne 7. července 2023 </a:t>
          </a:r>
        </a:p>
      </dgm:t>
    </dgm:pt>
    <dgm:pt modelId="{CFDA2E06-DC58-4D30-A5E4-7D86EB1E6006}" type="parTrans" cxnId="{FE625E5E-68F8-4111-94D1-0EA75C237F39}">
      <dgm:prSet/>
      <dgm:spPr/>
      <dgm:t>
        <a:bodyPr/>
        <a:lstStyle/>
        <a:p>
          <a:endParaRPr lang="cs-CZ"/>
        </a:p>
      </dgm:t>
    </dgm:pt>
    <dgm:pt modelId="{36A57EE3-0920-4800-BE69-9A98322D21C8}" type="sibTrans" cxnId="{FE625E5E-68F8-4111-94D1-0EA75C237F39}">
      <dgm:prSet/>
      <dgm:spPr/>
      <dgm:t>
        <a:bodyPr/>
        <a:lstStyle/>
        <a:p>
          <a:endParaRPr lang="cs-CZ"/>
        </a:p>
      </dgm:t>
    </dgm:pt>
    <dgm:pt modelId="{970C1885-DA7C-489A-99C4-760A0709F619}">
      <dgm:prSet phldrT="[Text]" custT="1"/>
      <dgm:spPr/>
      <dgm:t>
        <a:bodyPr/>
        <a:lstStyle/>
        <a:p>
          <a:pPr>
            <a:buNone/>
          </a:pPr>
          <a:r>
            <a:rPr lang="cs-CZ" sz="2000" dirty="0"/>
            <a:t>Výše jednotkových nákladů jsou ve výzvě stanoveny jako fixní a jsou platné pro všechny projekty podpořené v této výzvě. </a:t>
          </a:r>
        </a:p>
      </dgm:t>
    </dgm:pt>
    <dgm:pt modelId="{57EF4472-7FDF-4045-B08C-C7777B755292}" type="sibTrans" cxnId="{D3FDBA71-834D-48F0-9CD9-21E81F8870C1}">
      <dgm:prSet/>
      <dgm:spPr/>
      <dgm:t>
        <a:bodyPr/>
        <a:lstStyle/>
        <a:p>
          <a:endParaRPr lang="cs-CZ"/>
        </a:p>
      </dgm:t>
    </dgm:pt>
    <dgm:pt modelId="{DA316334-93F7-4126-A7E5-E10B0F6B278D}" type="parTrans" cxnId="{D3FDBA71-834D-48F0-9CD9-21E81F8870C1}">
      <dgm:prSet/>
      <dgm:spPr/>
      <dgm:t>
        <a:bodyPr/>
        <a:lstStyle/>
        <a:p>
          <a:endParaRPr lang="cs-CZ"/>
        </a:p>
      </dgm:t>
    </dgm:pt>
    <dgm:pt modelId="{23278911-4DD6-4412-9EDD-42BE6F012964}">
      <dgm:prSet phldrT="[Text]"/>
      <dgm:spPr/>
      <dgm:t>
        <a:bodyPr/>
        <a:lstStyle/>
        <a:p>
          <a:pPr>
            <a:buNone/>
          </a:pPr>
          <a:endParaRPr lang="cs-CZ" sz="1700" b="1" dirty="0">
            <a:latin typeface="+mj-lt"/>
          </a:endParaRPr>
        </a:p>
        <a:p>
          <a:pPr>
            <a:buNone/>
          </a:pPr>
          <a:r>
            <a:rPr lang="cs-CZ" sz="1700" b="1" dirty="0">
              <a:latin typeface="+mj-lt"/>
            </a:rPr>
            <a:t>Sazby jednotkových nákladů</a:t>
          </a:r>
        </a:p>
      </dgm:t>
    </dgm:pt>
    <dgm:pt modelId="{DCD0FBA7-40F8-455C-87AA-7EA4AF81F965}" type="parTrans" cxnId="{DDC1BEF4-F9FF-4B5A-A741-541DDCFD75ED}">
      <dgm:prSet/>
      <dgm:spPr/>
      <dgm:t>
        <a:bodyPr/>
        <a:lstStyle/>
        <a:p>
          <a:endParaRPr lang="cs-CZ"/>
        </a:p>
      </dgm:t>
    </dgm:pt>
    <dgm:pt modelId="{C8E885C6-28FB-4A1E-A7A9-23ABB3FB52B3}" type="sibTrans" cxnId="{DDC1BEF4-F9FF-4B5A-A741-541DDCFD75ED}">
      <dgm:prSet/>
      <dgm:spPr/>
      <dgm:t>
        <a:bodyPr/>
        <a:lstStyle/>
        <a:p>
          <a:endParaRPr lang="cs-CZ"/>
        </a:p>
      </dgm:t>
    </dgm:pt>
    <dgm:pt modelId="{7E88D061-0CF0-4C3B-8103-A34325403B24}">
      <dgm:prSet phldrT="[Text]" custT="1"/>
      <dgm:spPr/>
      <dgm:t>
        <a:bodyPr/>
        <a:lstStyle/>
        <a:p>
          <a:r>
            <a:rPr lang="cs-CZ" sz="1800" dirty="0">
              <a:latin typeface="Arial"/>
              <a:ea typeface="+mn-ea"/>
              <a:cs typeface="+mn-cs"/>
            </a:rPr>
            <a:t>Vzdělávání 		339,81 Kč</a:t>
          </a:r>
        </a:p>
      </dgm:t>
    </dgm:pt>
    <dgm:pt modelId="{DC2D6099-B6A0-4054-BBFA-5609F4E8C5B9}" type="parTrans" cxnId="{5ADAC083-2D86-4E55-B614-48A0E6D139A9}">
      <dgm:prSet/>
      <dgm:spPr/>
      <dgm:t>
        <a:bodyPr/>
        <a:lstStyle/>
        <a:p>
          <a:endParaRPr lang="cs-CZ"/>
        </a:p>
      </dgm:t>
    </dgm:pt>
    <dgm:pt modelId="{0FFA7557-BC4F-437C-B562-932CED8DC212}" type="sibTrans" cxnId="{5ADAC083-2D86-4E55-B614-48A0E6D139A9}">
      <dgm:prSet/>
      <dgm:spPr/>
      <dgm:t>
        <a:bodyPr/>
        <a:lstStyle/>
        <a:p>
          <a:endParaRPr lang="cs-CZ"/>
        </a:p>
      </dgm:t>
    </dgm:pt>
    <dgm:pt modelId="{A0794E58-1365-454A-9F14-AB6F6BB919C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800" dirty="0">
              <a:latin typeface="Arial"/>
              <a:ea typeface="+mn-ea"/>
              <a:cs typeface="+mn-cs"/>
            </a:rPr>
            <a:t>Mzdový příspěvek 	283,41 Kč</a:t>
          </a:r>
        </a:p>
      </dgm:t>
    </dgm:pt>
    <dgm:pt modelId="{5D3ABD27-8E9C-4B75-AD07-B1357F4B49E8}" type="parTrans" cxnId="{53367786-BFD9-4655-AB47-C98743342A3B}">
      <dgm:prSet/>
      <dgm:spPr/>
      <dgm:t>
        <a:bodyPr/>
        <a:lstStyle/>
        <a:p>
          <a:endParaRPr lang="cs-CZ"/>
        </a:p>
      </dgm:t>
    </dgm:pt>
    <dgm:pt modelId="{839E5B49-440D-4EBB-B795-06336AC3D6C5}" type="sibTrans" cxnId="{53367786-BFD9-4655-AB47-C98743342A3B}">
      <dgm:prSet/>
      <dgm:spPr/>
      <dgm:t>
        <a:bodyPr/>
        <a:lstStyle/>
        <a:p>
          <a:endParaRPr lang="cs-CZ"/>
        </a:p>
      </dgm:t>
    </dgm:pt>
    <dgm:pt modelId="{92257392-23BE-4F9E-AEE6-F5CD292B4BD2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cs-CZ" sz="1300" dirty="0">
            <a:solidFill>
              <a:schemeClr val="accent1"/>
            </a:solidFill>
            <a:latin typeface="Arial"/>
            <a:ea typeface="+mn-ea"/>
            <a:cs typeface="+mn-cs"/>
          </a:endParaRPr>
        </a:p>
      </dgm:t>
    </dgm:pt>
    <dgm:pt modelId="{727EA91A-EA29-4CD0-8FBD-74471669EFA4}" type="parTrans" cxnId="{6503E786-ABF8-416F-8447-7D88CF872967}">
      <dgm:prSet/>
      <dgm:spPr/>
      <dgm:t>
        <a:bodyPr/>
        <a:lstStyle/>
        <a:p>
          <a:endParaRPr lang="cs-CZ"/>
        </a:p>
      </dgm:t>
    </dgm:pt>
    <dgm:pt modelId="{98202E1C-6E27-4494-9FDD-7C5EFA374E8D}" type="sibTrans" cxnId="{6503E786-ABF8-416F-8447-7D88CF872967}">
      <dgm:prSet/>
      <dgm:spPr/>
      <dgm:t>
        <a:bodyPr/>
        <a:lstStyle/>
        <a:p>
          <a:endParaRPr lang="cs-CZ"/>
        </a:p>
      </dgm:t>
    </dgm:pt>
    <dgm:pt modelId="{C8CE8E41-02E4-447E-A085-9D6FE73D1F9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cs-CZ" sz="1300" dirty="0">
            <a:solidFill>
              <a:schemeClr val="accent1"/>
            </a:solidFill>
          </a:endParaRPr>
        </a:p>
      </dgm:t>
    </dgm:pt>
    <dgm:pt modelId="{6DD62C85-E827-4F58-ADA1-644F33B0E589}" type="parTrans" cxnId="{5F84A6D4-A9DD-4897-9246-4AB6CEF45BA6}">
      <dgm:prSet/>
      <dgm:spPr/>
      <dgm:t>
        <a:bodyPr/>
        <a:lstStyle/>
        <a:p>
          <a:endParaRPr lang="cs-CZ"/>
        </a:p>
      </dgm:t>
    </dgm:pt>
    <dgm:pt modelId="{C1D6935E-DCE7-4D16-8A62-C3BB3D4DB335}" type="sibTrans" cxnId="{5F84A6D4-A9DD-4897-9246-4AB6CEF45BA6}">
      <dgm:prSet/>
      <dgm:spPr/>
      <dgm:t>
        <a:bodyPr/>
        <a:lstStyle/>
        <a:p>
          <a:endParaRPr lang="cs-CZ"/>
        </a:p>
      </dgm:t>
    </dgm:pt>
    <dgm:pt modelId="{FA2F584A-7630-46C0-B0D8-65498FEB9879}" type="pres">
      <dgm:prSet presAssocID="{52378194-F36F-4FA5-BF1F-E8897B79F61F}" presName="linear" presStyleCnt="0">
        <dgm:presLayoutVars>
          <dgm:dir/>
          <dgm:resizeHandles val="exact"/>
        </dgm:presLayoutVars>
      </dgm:prSet>
      <dgm:spPr/>
    </dgm:pt>
    <dgm:pt modelId="{C6BE7E4A-8E36-4579-90D5-712A0F23099F}" type="pres">
      <dgm:prSet presAssocID="{5F144373-5013-41E6-80DD-9441800913F7}" presName="comp" presStyleCnt="0"/>
      <dgm:spPr/>
    </dgm:pt>
    <dgm:pt modelId="{FF477E00-FA04-4ECF-8105-81997CB510FD}" type="pres">
      <dgm:prSet presAssocID="{5F144373-5013-41E6-80DD-9441800913F7}" presName="box" presStyleLbl="node1" presStyleIdx="0" presStyleCnt="3" custLinFactNeighborY="-3132"/>
      <dgm:spPr/>
    </dgm:pt>
    <dgm:pt modelId="{E0DE9C04-6C1B-49DB-BF63-C791C8A02B88}" type="pres">
      <dgm:prSet presAssocID="{5F144373-5013-41E6-80DD-9441800913F7}" presName="img" presStyleLbl="fgImgPlace1" presStyleIdx="0" presStyleCnt="3" custScaleX="88284" custScaleY="9798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Mince obrys"/>
        </a:ext>
      </dgm:extLst>
    </dgm:pt>
    <dgm:pt modelId="{8EE8C6DA-01D9-4463-AA3C-41398B91084A}" type="pres">
      <dgm:prSet presAssocID="{5F144373-5013-41E6-80DD-9441800913F7}" presName="text" presStyleLbl="node1" presStyleIdx="0" presStyleCnt="3">
        <dgm:presLayoutVars>
          <dgm:bulletEnabled val="1"/>
        </dgm:presLayoutVars>
      </dgm:prSet>
      <dgm:spPr/>
    </dgm:pt>
    <dgm:pt modelId="{A58F29D2-0609-4627-9B9E-9967F163C62D}" type="pres">
      <dgm:prSet presAssocID="{36A57EE3-0920-4800-BE69-9A98322D21C8}" presName="spacer" presStyleCnt="0"/>
      <dgm:spPr/>
    </dgm:pt>
    <dgm:pt modelId="{3EB25245-B8F0-44E9-A82A-E9FBBA4A9268}" type="pres">
      <dgm:prSet presAssocID="{23278911-4DD6-4412-9EDD-42BE6F012964}" presName="comp" presStyleCnt="0"/>
      <dgm:spPr/>
    </dgm:pt>
    <dgm:pt modelId="{FB028C00-2628-4370-A3CF-894E1F1FE64C}" type="pres">
      <dgm:prSet presAssocID="{23278911-4DD6-4412-9EDD-42BE6F012964}" presName="box" presStyleLbl="node1" presStyleIdx="1" presStyleCnt="3" custLinFactNeighborX="-3063" custLinFactNeighborY="-831"/>
      <dgm:spPr/>
    </dgm:pt>
    <dgm:pt modelId="{BFC145DE-418C-4A83-BDAC-F53333495E6D}" type="pres">
      <dgm:prSet presAssocID="{23278911-4DD6-4412-9EDD-42BE6F012964}" presName="img" presStyleLbl="fgImgPlace1" presStyleIdx="1" presStyleCnt="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moční čepice se souvislou výplní"/>
        </a:ext>
      </dgm:extLst>
    </dgm:pt>
    <dgm:pt modelId="{5E25E422-0943-466D-B2E1-A2C351F8DE95}" type="pres">
      <dgm:prSet presAssocID="{23278911-4DD6-4412-9EDD-42BE6F012964}" presName="text" presStyleLbl="node1" presStyleIdx="1" presStyleCnt="3">
        <dgm:presLayoutVars>
          <dgm:bulletEnabled val="1"/>
        </dgm:presLayoutVars>
      </dgm:prSet>
      <dgm:spPr/>
    </dgm:pt>
    <dgm:pt modelId="{52085D7B-EE71-4F41-8DF9-260490EBE74E}" type="pres">
      <dgm:prSet presAssocID="{C8E885C6-28FB-4A1E-A7A9-23ABB3FB52B3}" presName="spacer" presStyleCnt="0"/>
      <dgm:spPr/>
    </dgm:pt>
    <dgm:pt modelId="{B99FD579-DAF7-4E8F-9584-F7E1A546C2B2}" type="pres">
      <dgm:prSet presAssocID="{970C1885-DA7C-489A-99C4-760A0709F619}" presName="comp" presStyleCnt="0"/>
      <dgm:spPr/>
    </dgm:pt>
    <dgm:pt modelId="{42EC1661-8580-4399-BB22-26234ADAA6B7}" type="pres">
      <dgm:prSet presAssocID="{970C1885-DA7C-489A-99C4-760A0709F619}" presName="box" presStyleLbl="node1" presStyleIdx="2" presStyleCnt="3" custLinFactNeighborX="-24899" custLinFactNeighborY="1399"/>
      <dgm:spPr/>
    </dgm:pt>
    <dgm:pt modelId="{D2B74058-1736-4DED-8CC4-5AA332E98699}" type="pres">
      <dgm:prSet presAssocID="{970C1885-DA7C-489A-99C4-760A0709F619}" presName="img" presStyleLbl="fgImgPlace1" presStyleIdx="2" presStyleCnt="3" custScaleX="86402" custScaleY="10581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Školní budova se souvislou výplní"/>
        </a:ext>
      </dgm:extLst>
    </dgm:pt>
    <dgm:pt modelId="{5BFC6ED7-4654-4BA5-8803-06C4350C7773}" type="pres">
      <dgm:prSet presAssocID="{970C1885-DA7C-489A-99C4-760A0709F619}" presName="text" presStyleLbl="node1" presStyleIdx="2" presStyleCnt="3">
        <dgm:presLayoutVars>
          <dgm:bulletEnabled val="1"/>
        </dgm:presLayoutVars>
      </dgm:prSet>
      <dgm:spPr/>
    </dgm:pt>
  </dgm:ptLst>
  <dgm:cxnLst>
    <dgm:cxn modelId="{AA306405-5D2B-4764-AF50-7D6050F2F1D4}" type="presOf" srcId="{A0794E58-1365-454A-9F14-AB6F6BB919CD}" destId="{FB028C00-2628-4370-A3CF-894E1F1FE64C}" srcOrd="0" destOrd="2" presId="urn:microsoft.com/office/officeart/2005/8/layout/vList4"/>
    <dgm:cxn modelId="{F527CE05-90F2-4B34-9531-AAE7404D97E5}" type="presOf" srcId="{7E88D061-0CF0-4C3B-8103-A34325403B24}" destId="{FB028C00-2628-4370-A3CF-894E1F1FE64C}" srcOrd="0" destOrd="1" presId="urn:microsoft.com/office/officeart/2005/8/layout/vList4"/>
    <dgm:cxn modelId="{EC42FB08-4F87-4F94-8388-966F4B9A664A}" type="presOf" srcId="{92257392-23BE-4F9E-AEE6-F5CD292B4BD2}" destId="{FB028C00-2628-4370-A3CF-894E1F1FE64C}" srcOrd="0" destOrd="3" presId="urn:microsoft.com/office/officeart/2005/8/layout/vList4"/>
    <dgm:cxn modelId="{B8BD1212-CED3-4873-B69E-38E0955CE1E9}" type="presOf" srcId="{5F144373-5013-41E6-80DD-9441800913F7}" destId="{8EE8C6DA-01D9-4463-AA3C-41398B91084A}" srcOrd="1" destOrd="0" presId="urn:microsoft.com/office/officeart/2005/8/layout/vList4"/>
    <dgm:cxn modelId="{A7268C13-D3D3-4B6E-92EC-6644CFAF2073}" type="presOf" srcId="{92257392-23BE-4F9E-AEE6-F5CD292B4BD2}" destId="{5E25E422-0943-466D-B2E1-A2C351F8DE95}" srcOrd="1" destOrd="3" presId="urn:microsoft.com/office/officeart/2005/8/layout/vList4"/>
    <dgm:cxn modelId="{78859A17-0869-4A61-8B2F-D7BB91183000}" type="presOf" srcId="{C8CE8E41-02E4-447E-A085-9D6FE73D1F99}" destId="{5E25E422-0943-466D-B2E1-A2C351F8DE95}" srcOrd="1" destOrd="4" presId="urn:microsoft.com/office/officeart/2005/8/layout/vList4"/>
    <dgm:cxn modelId="{FE625E5E-68F8-4111-94D1-0EA75C237F39}" srcId="{52378194-F36F-4FA5-BF1F-E8897B79F61F}" destId="{5F144373-5013-41E6-80DD-9441800913F7}" srcOrd="0" destOrd="0" parTransId="{CFDA2E06-DC58-4D30-A5E4-7D86EB1E6006}" sibTransId="{36A57EE3-0920-4800-BE69-9A98322D21C8}"/>
    <dgm:cxn modelId="{0E69DD67-B6DF-46B1-84FC-B3478FFD86D4}" type="presOf" srcId="{970C1885-DA7C-489A-99C4-760A0709F619}" destId="{42EC1661-8580-4399-BB22-26234ADAA6B7}" srcOrd="0" destOrd="0" presId="urn:microsoft.com/office/officeart/2005/8/layout/vList4"/>
    <dgm:cxn modelId="{D3FDBA71-834D-48F0-9CD9-21E81F8870C1}" srcId="{52378194-F36F-4FA5-BF1F-E8897B79F61F}" destId="{970C1885-DA7C-489A-99C4-760A0709F619}" srcOrd="2" destOrd="0" parTransId="{DA316334-93F7-4126-A7E5-E10B0F6B278D}" sibTransId="{57EF4472-7FDF-4045-B08C-C7777B755292}"/>
    <dgm:cxn modelId="{9E00B853-D364-4BB8-B3E3-672532FA4847}" type="presOf" srcId="{23278911-4DD6-4412-9EDD-42BE6F012964}" destId="{5E25E422-0943-466D-B2E1-A2C351F8DE95}" srcOrd="1" destOrd="0" presId="urn:microsoft.com/office/officeart/2005/8/layout/vList4"/>
    <dgm:cxn modelId="{8A5FDA57-125B-4FA2-9644-BE00BC26D26C}" type="presOf" srcId="{A0794E58-1365-454A-9F14-AB6F6BB919CD}" destId="{5E25E422-0943-466D-B2E1-A2C351F8DE95}" srcOrd="1" destOrd="2" presId="urn:microsoft.com/office/officeart/2005/8/layout/vList4"/>
    <dgm:cxn modelId="{5ADAC083-2D86-4E55-B614-48A0E6D139A9}" srcId="{23278911-4DD6-4412-9EDD-42BE6F012964}" destId="{7E88D061-0CF0-4C3B-8103-A34325403B24}" srcOrd="0" destOrd="0" parTransId="{DC2D6099-B6A0-4054-BBFA-5609F4E8C5B9}" sibTransId="{0FFA7557-BC4F-437C-B562-932CED8DC212}"/>
    <dgm:cxn modelId="{53367786-BFD9-4655-AB47-C98743342A3B}" srcId="{23278911-4DD6-4412-9EDD-42BE6F012964}" destId="{A0794E58-1365-454A-9F14-AB6F6BB919CD}" srcOrd="1" destOrd="0" parTransId="{5D3ABD27-8E9C-4B75-AD07-B1357F4B49E8}" sibTransId="{839E5B49-440D-4EBB-B795-06336AC3D6C5}"/>
    <dgm:cxn modelId="{6503E786-ABF8-416F-8447-7D88CF872967}" srcId="{23278911-4DD6-4412-9EDD-42BE6F012964}" destId="{92257392-23BE-4F9E-AEE6-F5CD292B4BD2}" srcOrd="2" destOrd="0" parTransId="{727EA91A-EA29-4CD0-8FBD-74471669EFA4}" sibTransId="{98202E1C-6E27-4494-9FDD-7C5EFA374E8D}"/>
    <dgm:cxn modelId="{7856E799-D033-4555-AF4C-A9666D2D0034}" type="presOf" srcId="{5F144373-5013-41E6-80DD-9441800913F7}" destId="{FF477E00-FA04-4ECF-8105-81997CB510FD}" srcOrd="0" destOrd="0" presId="urn:microsoft.com/office/officeart/2005/8/layout/vList4"/>
    <dgm:cxn modelId="{1F7855AC-7417-490F-B14F-B5B4F444BFAA}" type="presOf" srcId="{7E88D061-0CF0-4C3B-8103-A34325403B24}" destId="{5E25E422-0943-466D-B2E1-A2C351F8DE95}" srcOrd="1" destOrd="1" presId="urn:microsoft.com/office/officeart/2005/8/layout/vList4"/>
    <dgm:cxn modelId="{208129BE-0631-49B9-94A3-5EFFB3AEDFBB}" type="presOf" srcId="{970C1885-DA7C-489A-99C4-760A0709F619}" destId="{5BFC6ED7-4654-4BA5-8803-06C4350C7773}" srcOrd="1" destOrd="0" presId="urn:microsoft.com/office/officeart/2005/8/layout/vList4"/>
    <dgm:cxn modelId="{BFCE14C4-E5D4-4072-ABE5-C59144D44CCB}" type="presOf" srcId="{52378194-F36F-4FA5-BF1F-E8897B79F61F}" destId="{FA2F584A-7630-46C0-B0D8-65498FEB9879}" srcOrd="0" destOrd="0" presId="urn:microsoft.com/office/officeart/2005/8/layout/vList4"/>
    <dgm:cxn modelId="{BB67A7C7-B64A-40DE-AA7F-C3D0B90F1FD2}" type="presOf" srcId="{C8CE8E41-02E4-447E-A085-9D6FE73D1F99}" destId="{FB028C00-2628-4370-A3CF-894E1F1FE64C}" srcOrd="0" destOrd="4" presId="urn:microsoft.com/office/officeart/2005/8/layout/vList4"/>
    <dgm:cxn modelId="{5F84A6D4-A9DD-4897-9246-4AB6CEF45BA6}" srcId="{23278911-4DD6-4412-9EDD-42BE6F012964}" destId="{C8CE8E41-02E4-447E-A085-9D6FE73D1F99}" srcOrd="3" destOrd="0" parTransId="{6DD62C85-E827-4F58-ADA1-644F33B0E589}" sibTransId="{C1D6935E-DCE7-4D16-8A62-C3BB3D4DB335}"/>
    <dgm:cxn modelId="{BFC016E5-7CF8-4880-B02E-795639FB1208}" type="presOf" srcId="{23278911-4DD6-4412-9EDD-42BE6F012964}" destId="{FB028C00-2628-4370-A3CF-894E1F1FE64C}" srcOrd="0" destOrd="0" presId="urn:microsoft.com/office/officeart/2005/8/layout/vList4"/>
    <dgm:cxn modelId="{DDC1BEF4-F9FF-4B5A-A741-541DDCFD75ED}" srcId="{52378194-F36F-4FA5-BF1F-E8897B79F61F}" destId="{23278911-4DD6-4412-9EDD-42BE6F012964}" srcOrd="1" destOrd="0" parTransId="{DCD0FBA7-40F8-455C-87AA-7EA4AF81F965}" sibTransId="{C8E885C6-28FB-4A1E-A7A9-23ABB3FB52B3}"/>
    <dgm:cxn modelId="{A6FF3454-5B69-48A5-9E99-405841A9F2B6}" type="presParOf" srcId="{FA2F584A-7630-46C0-B0D8-65498FEB9879}" destId="{C6BE7E4A-8E36-4579-90D5-712A0F23099F}" srcOrd="0" destOrd="0" presId="urn:microsoft.com/office/officeart/2005/8/layout/vList4"/>
    <dgm:cxn modelId="{746C16EE-072D-4909-BB99-625B3EDAAB9B}" type="presParOf" srcId="{C6BE7E4A-8E36-4579-90D5-712A0F23099F}" destId="{FF477E00-FA04-4ECF-8105-81997CB510FD}" srcOrd="0" destOrd="0" presId="urn:microsoft.com/office/officeart/2005/8/layout/vList4"/>
    <dgm:cxn modelId="{DD076789-77B3-4139-AB71-CC489E4513DE}" type="presParOf" srcId="{C6BE7E4A-8E36-4579-90D5-712A0F23099F}" destId="{E0DE9C04-6C1B-49DB-BF63-C791C8A02B88}" srcOrd="1" destOrd="0" presId="urn:microsoft.com/office/officeart/2005/8/layout/vList4"/>
    <dgm:cxn modelId="{D8669E3B-CC8D-4D77-9E99-C4C94E41DE4E}" type="presParOf" srcId="{C6BE7E4A-8E36-4579-90D5-712A0F23099F}" destId="{8EE8C6DA-01D9-4463-AA3C-41398B91084A}" srcOrd="2" destOrd="0" presId="urn:microsoft.com/office/officeart/2005/8/layout/vList4"/>
    <dgm:cxn modelId="{FEAF29C6-3D1E-44DA-887D-57541A5E3796}" type="presParOf" srcId="{FA2F584A-7630-46C0-B0D8-65498FEB9879}" destId="{A58F29D2-0609-4627-9B9E-9967F163C62D}" srcOrd="1" destOrd="0" presId="urn:microsoft.com/office/officeart/2005/8/layout/vList4"/>
    <dgm:cxn modelId="{3819985E-E1A2-477B-8F06-C851E0723317}" type="presParOf" srcId="{FA2F584A-7630-46C0-B0D8-65498FEB9879}" destId="{3EB25245-B8F0-44E9-A82A-E9FBBA4A9268}" srcOrd="2" destOrd="0" presId="urn:microsoft.com/office/officeart/2005/8/layout/vList4"/>
    <dgm:cxn modelId="{30676F04-1751-4574-92AB-4824E53D7FE5}" type="presParOf" srcId="{3EB25245-B8F0-44E9-A82A-E9FBBA4A9268}" destId="{FB028C00-2628-4370-A3CF-894E1F1FE64C}" srcOrd="0" destOrd="0" presId="urn:microsoft.com/office/officeart/2005/8/layout/vList4"/>
    <dgm:cxn modelId="{6BF429C0-D8A6-4445-A597-361E02E9BE03}" type="presParOf" srcId="{3EB25245-B8F0-44E9-A82A-E9FBBA4A9268}" destId="{BFC145DE-418C-4A83-BDAC-F53333495E6D}" srcOrd="1" destOrd="0" presId="urn:microsoft.com/office/officeart/2005/8/layout/vList4"/>
    <dgm:cxn modelId="{B894717D-041B-40D7-82E0-7CE25F59842F}" type="presParOf" srcId="{3EB25245-B8F0-44E9-A82A-E9FBBA4A9268}" destId="{5E25E422-0943-466D-B2E1-A2C351F8DE95}" srcOrd="2" destOrd="0" presId="urn:microsoft.com/office/officeart/2005/8/layout/vList4"/>
    <dgm:cxn modelId="{84053B89-5ECA-436C-B56B-AF1A13480E34}" type="presParOf" srcId="{FA2F584A-7630-46C0-B0D8-65498FEB9879}" destId="{52085D7B-EE71-4F41-8DF9-260490EBE74E}" srcOrd="3" destOrd="0" presId="urn:microsoft.com/office/officeart/2005/8/layout/vList4"/>
    <dgm:cxn modelId="{9CDD7534-82B9-4C7D-86E4-B9EC1AD352B7}" type="presParOf" srcId="{FA2F584A-7630-46C0-B0D8-65498FEB9879}" destId="{B99FD579-DAF7-4E8F-9584-F7E1A546C2B2}" srcOrd="4" destOrd="0" presId="urn:microsoft.com/office/officeart/2005/8/layout/vList4"/>
    <dgm:cxn modelId="{87E71A48-F74D-435C-BAE1-097329187B16}" type="presParOf" srcId="{B99FD579-DAF7-4E8F-9584-F7E1A546C2B2}" destId="{42EC1661-8580-4399-BB22-26234ADAA6B7}" srcOrd="0" destOrd="0" presId="urn:microsoft.com/office/officeart/2005/8/layout/vList4"/>
    <dgm:cxn modelId="{A36C3503-674B-4C1A-A75E-E3D3A9FA32E5}" type="presParOf" srcId="{B99FD579-DAF7-4E8F-9584-F7E1A546C2B2}" destId="{D2B74058-1736-4DED-8CC4-5AA332E98699}" srcOrd="1" destOrd="0" presId="urn:microsoft.com/office/officeart/2005/8/layout/vList4"/>
    <dgm:cxn modelId="{E156DAE8-4E60-4AB9-BB2A-1A5157864E1A}" type="presParOf" srcId="{B99FD579-DAF7-4E8F-9584-F7E1A546C2B2}" destId="{5BFC6ED7-4654-4BA5-8803-06C4350C77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3D743-CE21-4E81-8D07-460CC7B56E7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5DD321-DE92-4A6A-B577-A54F3F5E1632}">
      <dgm:prSet phldrT="[Text]" custT="1"/>
      <dgm:spPr>
        <a:solidFill>
          <a:srgbClr val="AFDDFA"/>
        </a:solidFill>
      </dgm:spPr>
      <dgm:t>
        <a:bodyPr/>
        <a:lstStyle/>
        <a:p>
          <a:r>
            <a:rPr lang="cs-CZ" sz="2400" dirty="0">
              <a:solidFill>
                <a:srgbClr val="084A8B"/>
              </a:solidFill>
            </a:rPr>
            <a:t>Cílové skupiny</a:t>
          </a:r>
        </a:p>
      </dgm:t>
    </dgm:pt>
    <dgm:pt modelId="{B7AB2ED1-A446-4DBD-BFEC-1C77D422E61B}" type="parTrans" cxnId="{B0B7634B-D61F-4782-90ED-92D4DFC974AD}">
      <dgm:prSet/>
      <dgm:spPr/>
      <dgm:t>
        <a:bodyPr/>
        <a:lstStyle/>
        <a:p>
          <a:endParaRPr lang="cs-CZ"/>
        </a:p>
      </dgm:t>
    </dgm:pt>
    <dgm:pt modelId="{82AD8980-97A1-4227-BABA-A6C4EF5D2CF3}" type="sibTrans" cxnId="{B0B7634B-D61F-4782-90ED-92D4DFC974AD}">
      <dgm:prSet/>
      <dgm:spPr/>
      <dgm:t>
        <a:bodyPr/>
        <a:lstStyle/>
        <a:p>
          <a:endParaRPr lang="cs-CZ"/>
        </a:p>
      </dgm:t>
    </dgm:pt>
    <dgm:pt modelId="{EC42C1D5-CA80-471C-B6F8-6E4F12E9353A}">
      <dgm:prSet phldrT="[Text]" custT="1"/>
      <dgm:spPr>
        <a:solidFill>
          <a:srgbClr val="AFDDFA"/>
        </a:solidFill>
      </dgm:spPr>
      <dgm:t>
        <a:bodyPr/>
        <a:lstStyle/>
        <a:p>
          <a:r>
            <a:rPr lang="cs-CZ" sz="2000" dirty="0">
              <a:solidFill>
                <a:srgbClr val="084A8B"/>
              </a:solidFill>
            </a:rPr>
            <a:t>Zaměstnanci žadatele</a:t>
          </a:r>
        </a:p>
      </dgm:t>
    </dgm:pt>
    <dgm:pt modelId="{F82D063E-E85A-4DBF-A82B-E61AFF23A7EE}" type="parTrans" cxnId="{4D6E3E6C-37A0-4109-BFAE-E646A60AF653}">
      <dgm:prSet/>
      <dgm:spPr/>
      <dgm:t>
        <a:bodyPr/>
        <a:lstStyle/>
        <a:p>
          <a:endParaRPr lang="cs-CZ"/>
        </a:p>
      </dgm:t>
    </dgm:pt>
    <dgm:pt modelId="{C5E0EC40-BE17-48C0-BA55-131736C972A9}" type="sibTrans" cxnId="{4D6E3E6C-37A0-4109-BFAE-E646A60AF653}">
      <dgm:prSet/>
      <dgm:spPr/>
      <dgm:t>
        <a:bodyPr/>
        <a:lstStyle/>
        <a:p>
          <a:endParaRPr lang="cs-CZ"/>
        </a:p>
      </dgm:t>
    </dgm:pt>
    <dgm:pt modelId="{FC069BF1-38C3-4A32-A36F-3C78DAEEBAFA}">
      <dgm:prSet phldrT="[Text]" custT="1"/>
      <dgm:spPr>
        <a:solidFill>
          <a:srgbClr val="AFDDFA"/>
        </a:solidFill>
      </dgm:spPr>
      <dgm:t>
        <a:bodyPr/>
        <a:lstStyle/>
        <a:p>
          <a:r>
            <a:rPr lang="cs-CZ" sz="2000" dirty="0">
              <a:solidFill>
                <a:srgbClr val="084A8B"/>
              </a:solidFill>
            </a:rPr>
            <a:t>Osoba žadatele</a:t>
          </a:r>
        </a:p>
      </dgm:t>
    </dgm:pt>
    <dgm:pt modelId="{7AF3D0F2-E5C2-44F7-9AB8-8B0CC3B52171}" type="parTrans" cxnId="{233B0CBD-B76C-4DFF-83BC-B8DB547E0A0B}">
      <dgm:prSet/>
      <dgm:spPr/>
      <dgm:t>
        <a:bodyPr/>
        <a:lstStyle/>
        <a:p>
          <a:endParaRPr lang="cs-CZ"/>
        </a:p>
      </dgm:t>
    </dgm:pt>
    <dgm:pt modelId="{EF69EEE8-A01E-4536-8A75-D28C93E5B6F4}" type="sibTrans" cxnId="{233B0CBD-B76C-4DFF-83BC-B8DB547E0A0B}">
      <dgm:prSet/>
      <dgm:spPr/>
      <dgm:t>
        <a:bodyPr/>
        <a:lstStyle/>
        <a:p>
          <a:endParaRPr lang="cs-CZ"/>
        </a:p>
      </dgm:t>
    </dgm:pt>
    <dgm:pt modelId="{816AD1E0-F509-4286-94CA-89FE0F51DF71}">
      <dgm:prSet custT="1"/>
      <dgm:spPr>
        <a:solidFill>
          <a:srgbClr val="AFDDFA"/>
        </a:solidFill>
      </dgm:spPr>
      <dgm:t>
        <a:bodyPr/>
        <a:lstStyle/>
        <a:p>
          <a:r>
            <a:rPr lang="cs-CZ" sz="1800" dirty="0">
              <a:solidFill>
                <a:srgbClr val="084A8B"/>
              </a:solidFill>
            </a:rPr>
            <a:t>Osoba samostatně výdělečně činná</a:t>
          </a:r>
        </a:p>
      </dgm:t>
    </dgm:pt>
    <dgm:pt modelId="{A79ED8D4-89FB-4E77-930E-E271ED289205}" type="parTrans" cxnId="{20204490-0424-4513-BEC1-7F7D4BF0B794}">
      <dgm:prSet/>
      <dgm:spPr/>
      <dgm:t>
        <a:bodyPr/>
        <a:lstStyle/>
        <a:p>
          <a:endParaRPr lang="cs-CZ"/>
        </a:p>
      </dgm:t>
    </dgm:pt>
    <dgm:pt modelId="{6F124CCB-D3C4-401E-B77E-F7D156235858}" type="sibTrans" cxnId="{20204490-0424-4513-BEC1-7F7D4BF0B794}">
      <dgm:prSet/>
      <dgm:spPr/>
      <dgm:t>
        <a:bodyPr/>
        <a:lstStyle/>
        <a:p>
          <a:endParaRPr lang="cs-CZ"/>
        </a:p>
      </dgm:t>
    </dgm:pt>
    <dgm:pt modelId="{43DEFE40-2278-4890-B4D7-26422239681F}">
      <dgm:prSet custT="1"/>
      <dgm:spPr>
        <a:solidFill>
          <a:srgbClr val="AFDDFA"/>
        </a:solidFill>
      </dgm:spPr>
      <dgm:t>
        <a:bodyPr/>
        <a:lstStyle/>
        <a:p>
          <a:r>
            <a:rPr lang="cs-CZ" sz="1800" dirty="0">
              <a:solidFill>
                <a:srgbClr val="084A8B"/>
              </a:solidFill>
            </a:rPr>
            <a:t>Osoby, které jsou v </a:t>
          </a:r>
          <a:r>
            <a:rPr lang="cs-CZ" sz="1800" b="1" dirty="0">
              <a:solidFill>
                <a:srgbClr val="084A8B"/>
              </a:solidFill>
            </a:rPr>
            <a:t>pracovněprávním nebo obdobném vztahu nebo služebním poměru</a:t>
          </a:r>
          <a:r>
            <a:rPr lang="cs-CZ" sz="1800" dirty="0">
              <a:solidFill>
                <a:srgbClr val="084A8B"/>
              </a:solidFill>
            </a:rPr>
            <a:t> k žadateli, </a:t>
          </a:r>
          <a:r>
            <a:rPr lang="cs-CZ" sz="1800" b="1" dirty="0">
              <a:solidFill>
                <a:srgbClr val="084A8B"/>
              </a:solidFill>
            </a:rPr>
            <a:t>s výjimkou osob pracujících na základě dohod o pracích konaných mimo pracovní poměr</a:t>
          </a:r>
        </a:p>
      </dgm:t>
    </dgm:pt>
    <dgm:pt modelId="{F671EFAB-BD53-406C-BCEB-47CC9232531C}" type="parTrans" cxnId="{9084BA92-C779-4882-AC55-78C79819D9AE}">
      <dgm:prSet/>
      <dgm:spPr/>
      <dgm:t>
        <a:bodyPr/>
        <a:lstStyle/>
        <a:p>
          <a:endParaRPr lang="cs-CZ"/>
        </a:p>
      </dgm:t>
    </dgm:pt>
    <dgm:pt modelId="{A2E77629-10C3-486C-AECC-119D2B786773}" type="sibTrans" cxnId="{9084BA92-C779-4882-AC55-78C79819D9AE}">
      <dgm:prSet/>
      <dgm:spPr/>
      <dgm:t>
        <a:bodyPr/>
        <a:lstStyle/>
        <a:p>
          <a:endParaRPr lang="cs-CZ"/>
        </a:p>
      </dgm:t>
    </dgm:pt>
    <dgm:pt modelId="{49669AE5-3C3A-4AF4-B014-C089C20BB5D9}" type="pres">
      <dgm:prSet presAssocID="{59F3D743-CE21-4E81-8D07-460CC7B56E7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C6F3B7-B296-4C95-91D5-60E60B404F33}" type="pres">
      <dgm:prSet presAssocID="{025DD321-DE92-4A6A-B577-A54F3F5E1632}" presName="root1" presStyleCnt="0"/>
      <dgm:spPr/>
    </dgm:pt>
    <dgm:pt modelId="{D1960FBE-ADD5-4288-91E7-BBDDE09F9235}" type="pres">
      <dgm:prSet presAssocID="{025DD321-DE92-4A6A-B577-A54F3F5E1632}" presName="LevelOneTextNode" presStyleLbl="node0" presStyleIdx="0" presStyleCnt="1" custAng="5400000" custScaleY="31442">
        <dgm:presLayoutVars>
          <dgm:chPref val="3"/>
        </dgm:presLayoutVars>
      </dgm:prSet>
      <dgm:spPr/>
    </dgm:pt>
    <dgm:pt modelId="{3FFB8C1A-9AEC-4F6E-86F8-2385FCED0216}" type="pres">
      <dgm:prSet presAssocID="{025DD321-DE92-4A6A-B577-A54F3F5E1632}" presName="level2hierChild" presStyleCnt="0"/>
      <dgm:spPr/>
    </dgm:pt>
    <dgm:pt modelId="{4EEA727B-1D8D-474F-B184-F35A5C09C2EA}" type="pres">
      <dgm:prSet presAssocID="{F82D063E-E85A-4DBF-A82B-E61AFF23A7EE}" presName="conn2-1" presStyleLbl="parChTrans1D2" presStyleIdx="0" presStyleCnt="2"/>
      <dgm:spPr/>
    </dgm:pt>
    <dgm:pt modelId="{32724F2D-E38D-48F8-BB61-AEBBF02E7637}" type="pres">
      <dgm:prSet presAssocID="{F82D063E-E85A-4DBF-A82B-E61AFF23A7EE}" presName="connTx" presStyleLbl="parChTrans1D2" presStyleIdx="0" presStyleCnt="2"/>
      <dgm:spPr/>
    </dgm:pt>
    <dgm:pt modelId="{C7AAEC74-7230-40AE-B311-86932C653A68}" type="pres">
      <dgm:prSet presAssocID="{EC42C1D5-CA80-471C-B6F8-6E4F12E9353A}" presName="root2" presStyleCnt="0"/>
      <dgm:spPr/>
    </dgm:pt>
    <dgm:pt modelId="{099050CB-C73E-4F12-BB10-F755F3C94B71}" type="pres">
      <dgm:prSet presAssocID="{EC42C1D5-CA80-471C-B6F8-6E4F12E9353A}" presName="LevelTwoTextNode" presStyleLbl="node2" presStyleIdx="0" presStyleCnt="2" custScaleX="79391" custScaleY="85769">
        <dgm:presLayoutVars>
          <dgm:chPref val="3"/>
        </dgm:presLayoutVars>
      </dgm:prSet>
      <dgm:spPr/>
    </dgm:pt>
    <dgm:pt modelId="{8DF96E10-B31A-4F5A-8E8D-D86B226C1C13}" type="pres">
      <dgm:prSet presAssocID="{EC42C1D5-CA80-471C-B6F8-6E4F12E9353A}" presName="level3hierChild" presStyleCnt="0"/>
      <dgm:spPr/>
    </dgm:pt>
    <dgm:pt modelId="{8EB183FC-4B5E-450C-9AD4-2693647D76D1}" type="pres">
      <dgm:prSet presAssocID="{F671EFAB-BD53-406C-BCEB-47CC9232531C}" presName="conn2-1" presStyleLbl="parChTrans1D3" presStyleIdx="0" presStyleCnt="2"/>
      <dgm:spPr/>
    </dgm:pt>
    <dgm:pt modelId="{C88F81EB-3B61-4FDC-A7BF-0BEEDE49A546}" type="pres">
      <dgm:prSet presAssocID="{F671EFAB-BD53-406C-BCEB-47CC9232531C}" presName="connTx" presStyleLbl="parChTrans1D3" presStyleIdx="0" presStyleCnt="2"/>
      <dgm:spPr/>
    </dgm:pt>
    <dgm:pt modelId="{9B32C53F-86C2-4675-B5A8-4E795B0EE1B8}" type="pres">
      <dgm:prSet presAssocID="{43DEFE40-2278-4890-B4D7-26422239681F}" presName="root2" presStyleCnt="0"/>
      <dgm:spPr/>
    </dgm:pt>
    <dgm:pt modelId="{5AA51C9F-38BD-42CA-B39E-6642F8D5BF35}" type="pres">
      <dgm:prSet presAssocID="{43DEFE40-2278-4890-B4D7-26422239681F}" presName="LevelTwoTextNode" presStyleLbl="node3" presStyleIdx="0" presStyleCnt="2" custScaleX="137001" custScaleY="206693">
        <dgm:presLayoutVars>
          <dgm:chPref val="3"/>
        </dgm:presLayoutVars>
      </dgm:prSet>
      <dgm:spPr/>
    </dgm:pt>
    <dgm:pt modelId="{2ECDC629-40A1-4CFD-9AF1-2A81A41DA7DD}" type="pres">
      <dgm:prSet presAssocID="{43DEFE40-2278-4890-B4D7-26422239681F}" presName="level3hierChild" presStyleCnt="0"/>
      <dgm:spPr/>
    </dgm:pt>
    <dgm:pt modelId="{D621CFAC-1D28-4B84-B4DD-9D23CD740A6F}" type="pres">
      <dgm:prSet presAssocID="{7AF3D0F2-E5C2-44F7-9AB8-8B0CC3B52171}" presName="conn2-1" presStyleLbl="parChTrans1D2" presStyleIdx="1" presStyleCnt="2"/>
      <dgm:spPr/>
    </dgm:pt>
    <dgm:pt modelId="{FBDE349D-4364-40CA-B05C-A9DF376F6216}" type="pres">
      <dgm:prSet presAssocID="{7AF3D0F2-E5C2-44F7-9AB8-8B0CC3B52171}" presName="connTx" presStyleLbl="parChTrans1D2" presStyleIdx="1" presStyleCnt="2"/>
      <dgm:spPr/>
    </dgm:pt>
    <dgm:pt modelId="{C020474E-B58C-4A78-A9D2-8003019C517F}" type="pres">
      <dgm:prSet presAssocID="{FC069BF1-38C3-4A32-A36F-3C78DAEEBAFA}" presName="root2" presStyleCnt="0"/>
      <dgm:spPr/>
    </dgm:pt>
    <dgm:pt modelId="{7EF429D3-34B1-4B7B-A2CA-30587496F140}" type="pres">
      <dgm:prSet presAssocID="{FC069BF1-38C3-4A32-A36F-3C78DAEEBAFA}" presName="LevelTwoTextNode" presStyleLbl="node2" presStyleIdx="1" presStyleCnt="2" custScaleX="79499" custScaleY="93730">
        <dgm:presLayoutVars>
          <dgm:chPref val="3"/>
        </dgm:presLayoutVars>
      </dgm:prSet>
      <dgm:spPr/>
    </dgm:pt>
    <dgm:pt modelId="{2D2758EB-3A7B-406F-A249-7784C6120A8C}" type="pres">
      <dgm:prSet presAssocID="{FC069BF1-38C3-4A32-A36F-3C78DAEEBAFA}" presName="level3hierChild" presStyleCnt="0"/>
      <dgm:spPr/>
    </dgm:pt>
    <dgm:pt modelId="{99082F8E-39F7-4181-8911-73044DDFE8E1}" type="pres">
      <dgm:prSet presAssocID="{A79ED8D4-89FB-4E77-930E-E271ED289205}" presName="conn2-1" presStyleLbl="parChTrans1D3" presStyleIdx="1" presStyleCnt="2"/>
      <dgm:spPr/>
    </dgm:pt>
    <dgm:pt modelId="{CE174A70-A22B-4F02-A508-D81262F1A095}" type="pres">
      <dgm:prSet presAssocID="{A79ED8D4-89FB-4E77-930E-E271ED289205}" presName="connTx" presStyleLbl="parChTrans1D3" presStyleIdx="1" presStyleCnt="2"/>
      <dgm:spPr/>
    </dgm:pt>
    <dgm:pt modelId="{78A84817-64C0-4277-915A-897832309DEF}" type="pres">
      <dgm:prSet presAssocID="{816AD1E0-F509-4286-94CA-89FE0F51DF71}" presName="root2" presStyleCnt="0"/>
      <dgm:spPr/>
    </dgm:pt>
    <dgm:pt modelId="{70EDD6AD-2B92-4C17-BEFA-26E8CFB6EE87}" type="pres">
      <dgm:prSet presAssocID="{816AD1E0-F509-4286-94CA-89FE0F51DF71}" presName="LevelTwoTextNode" presStyleLbl="node3" presStyleIdx="1" presStyleCnt="2" custScaleX="136893" custScaleY="75884">
        <dgm:presLayoutVars>
          <dgm:chPref val="3"/>
        </dgm:presLayoutVars>
      </dgm:prSet>
      <dgm:spPr/>
    </dgm:pt>
    <dgm:pt modelId="{8D780EE9-BC4D-48D3-B160-258C2CFB0AF7}" type="pres">
      <dgm:prSet presAssocID="{816AD1E0-F509-4286-94CA-89FE0F51DF71}" presName="level3hierChild" presStyleCnt="0"/>
      <dgm:spPr/>
    </dgm:pt>
  </dgm:ptLst>
  <dgm:cxnLst>
    <dgm:cxn modelId="{26F4C036-C81D-49CA-9C58-9ECF0FE83BEA}" type="presOf" srcId="{43DEFE40-2278-4890-B4D7-26422239681F}" destId="{5AA51C9F-38BD-42CA-B39E-6642F8D5BF35}" srcOrd="0" destOrd="0" presId="urn:microsoft.com/office/officeart/2008/layout/HorizontalMultiLevelHierarchy"/>
    <dgm:cxn modelId="{4B1D4839-2843-46BF-8C95-7CFAA94B3432}" type="presOf" srcId="{EC42C1D5-CA80-471C-B6F8-6E4F12E9353A}" destId="{099050CB-C73E-4F12-BB10-F755F3C94B71}" srcOrd="0" destOrd="0" presId="urn:microsoft.com/office/officeart/2008/layout/HorizontalMultiLevelHierarchy"/>
    <dgm:cxn modelId="{237D553C-D3FF-48AD-A205-E68C10B1DFEA}" type="presOf" srcId="{F82D063E-E85A-4DBF-A82B-E61AFF23A7EE}" destId="{32724F2D-E38D-48F8-BB61-AEBBF02E7637}" srcOrd="1" destOrd="0" presId="urn:microsoft.com/office/officeart/2008/layout/HorizontalMultiLevelHierarchy"/>
    <dgm:cxn modelId="{A994075D-DCB7-42A6-B3CD-CFF2E7A7D969}" type="presOf" srcId="{F671EFAB-BD53-406C-BCEB-47CC9232531C}" destId="{8EB183FC-4B5E-450C-9AD4-2693647D76D1}" srcOrd="0" destOrd="0" presId="urn:microsoft.com/office/officeart/2008/layout/HorizontalMultiLevelHierarchy"/>
    <dgm:cxn modelId="{24873C42-6E31-49F4-A094-154FFBA51AA9}" type="presOf" srcId="{A79ED8D4-89FB-4E77-930E-E271ED289205}" destId="{CE174A70-A22B-4F02-A508-D81262F1A095}" srcOrd="1" destOrd="0" presId="urn:microsoft.com/office/officeart/2008/layout/HorizontalMultiLevelHierarchy"/>
    <dgm:cxn modelId="{B0B7634B-D61F-4782-90ED-92D4DFC974AD}" srcId="{59F3D743-CE21-4E81-8D07-460CC7B56E77}" destId="{025DD321-DE92-4A6A-B577-A54F3F5E1632}" srcOrd="0" destOrd="0" parTransId="{B7AB2ED1-A446-4DBD-BFEC-1C77D422E61B}" sibTransId="{82AD8980-97A1-4227-BABA-A6C4EF5D2CF3}"/>
    <dgm:cxn modelId="{4D6E3E6C-37A0-4109-BFAE-E646A60AF653}" srcId="{025DD321-DE92-4A6A-B577-A54F3F5E1632}" destId="{EC42C1D5-CA80-471C-B6F8-6E4F12E9353A}" srcOrd="0" destOrd="0" parTransId="{F82D063E-E85A-4DBF-A82B-E61AFF23A7EE}" sibTransId="{C5E0EC40-BE17-48C0-BA55-131736C972A9}"/>
    <dgm:cxn modelId="{4281DE4D-81F8-46B7-A3B4-A3A1DE84DC78}" type="presOf" srcId="{A79ED8D4-89FB-4E77-930E-E271ED289205}" destId="{99082F8E-39F7-4181-8911-73044DDFE8E1}" srcOrd="0" destOrd="0" presId="urn:microsoft.com/office/officeart/2008/layout/HorizontalMultiLevelHierarchy"/>
    <dgm:cxn modelId="{29136B7A-9177-46A3-BAAE-B6F36E0CC980}" type="presOf" srcId="{F82D063E-E85A-4DBF-A82B-E61AFF23A7EE}" destId="{4EEA727B-1D8D-474F-B184-F35A5C09C2EA}" srcOrd="0" destOrd="0" presId="urn:microsoft.com/office/officeart/2008/layout/HorizontalMultiLevelHierarchy"/>
    <dgm:cxn modelId="{5ABF7C8B-A9C2-4D05-B6F7-4CEA110F27AA}" type="presOf" srcId="{7AF3D0F2-E5C2-44F7-9AB8-8B0CC3B52171}" destId="{FBDE349D-4364-40CA-B05C-A9DF376F6216}" srcOrd="1" destOrd="0" presId="urn:microsoft.com/office/officeart/2008/layout/HorizontalMultiLevelHierarchy"/>
    <dgm:cxn modelId="{20204490-0424-4513-BEC1-7F7D4BF0B794}" srcId="{FC069BF1-38C3-4A32-A36F-3C78DAEEBAFA}" destId="{816AD1E0-F509-4286-94CA-89FE0F51DF71}" srcOrd="0" destOrd="0" parTransId="{A79ED8D4-89FB-4E77-930E-E271ED289205}" sibTransId="{6F124CCB-D3C4-401E-B77E-F7D156235858}"/>
    <dgm:cxn modelId="{9084BA92-C779-4882-AC55-78C79819D9AE}" srcId="{EC42C1D5-CA80-471C-B6F8-6E4F12E9353A}" destId="{43DEFE40-2278-4890-B4D7-26422239681F}" srcOrd="0" destOrd="0" parTransId="{F671EFAB-BD53-406C-BCEB-47CC9232531C}" sibTransId="{A2E77629-10C3-486C-AECC-119D2B786773}"/>
    <dgm:cxn modelId="{2C4C7A95-2CB4-4E00-BDE8-94A9E68BFE3D}" type="presOf" srcId="{FC069BF1-38C3-4A32-A36F-3C78DAEEBAFA}" destId="{7EF429D3-34B1-4B7B-A2CA-30587496F140}" srcOrd="0" destOrd="0" presId="urn:microsoft.com/office/officeart/2008/layout/HorizontalMultiLevelHierarchy"/>
    <dgm:cxn modelId="{6A41FFA0-A0C8-4F93-8BB6-307841F47647}" type="presOf" srcId="{59F3D743-CE21-4E81-8D07-460CC7B56E77}" destId="{49669AE5-3C3A-4AF4-B014-C089C20BB5D9}" srcOrd="0" destOrd="0" presId="urn:microsoft.com/office/officeart/2008/layout/HorizontalMultiLevelHierarchy"/>
    <dgm:cxn modelId="{2C1A31A2-3F83-49EF-B372-203CBC0D5B8B}" type="presOf" srcId="{025DD321-DE92-4A6A-B577-A54F3F5E1632}" destId="{D1960FBE-ADD5-4288-91E7-BBDDE09F9235}" srcOrd="0" destOrd="0" presId="urn:microsoft.com/office/officeart/2008/layout/HorizontalMultiLevelHierarchy"/>
    <dgm:cxn modelId="{E6D576B8-6AF2-4908-9F36-34959FBB86D5}" type="presOf" srcId="{7AF3D0F2-E5C2-44F7-9AB8-8B0CC3B52171}" destId="{D621CFAC-1D28-4B84-B4DD-9D23CD740A6F}" srcOrd="0" destOrd="0" presId="urn:microsoft.com/office/officeart/2008/layout/HorizontalMultiLevelHierarchy"/>
    <dgm:cxn modelId="{233B0CBD-B76C-4DFF-83BC-B8DB547E0A0B}" srcId="{025DD321-DE92-4A6A-B577-A54F3F5E1632}" destId="{FC069BF1-38C3-4A32-A36F-3C78DAEEBAFA}" srcOrd="1" destOrd="0" parTransId="{7AF3D0F2-E5C2-44F7-9AB8-8B0CC3B52171}" sibTransId="{EF69EEE8-A01E-4536-8A75-D28C93E5B6F4}"/>
    <dgm:cxn modelId="{578C0DEF-370B-4DF6-A247-F1C04E887866}" type="presOf" srcId="{F671EFAB-BD53-406C-BCEB-47CC9232531C}" destId="{C88F81EB-3B61-4FDC-A7BF-0BEEDE49A546}" srcOrd="1" destOrd="0" presId="urn:microsoft.com/office/officeart/2008/layout/HorizontalMultiLevelHierarchy"/>
    <dgm:cxn modelId="{06EBEAF9-F5AC-43D3-BE38-D38456D77B00}" type="presOf" srcId="{816AD1E0-F509-4286-94CA-89FE0F51DF71}" destId="{70EDD6AD-2B92-4C17-BEFA-26E8CFB6EE87}" srcOrd="0" destOrd="0" presId="urn:microsoft.com/office/officeart/2008/layout/HorizontalMultiLevelHierarchy"/>
    <dgm:cxn modelId="{B51EACF6-422E-410F-8377-E6FE286ABDC4}" type="presParOf" srcId="{49669AE5-3C3A-4AF4-B014-C089C20BB5D9}" destId="{4EC6F3B7-B296-4C95-91D5-60E60B404F33}" srcOrd="0" destOrd="0" presId="urn:microsoft.com/office/officeart/2008/layout/HorizontalMultiLevelHierarchy"/>
    <dgm:cxn modelId="{4A4633DC-2343-41A3-947B-0BA13B7DBCE3}" type="presParOf" srcId="{4EC6F3B7-B296-4C95-91D5-60E60B404F33}" destId="{D1960FBE-ADD5-4288-91E7-BBDDE09F9235}" srcOrd="0" destOrd="0" presId="urn:microsoft.com/office/officeart/2008/layout/HorizontalMultiLevelHierarchy"/>
    <dgm:cxn modelId="{92677FCA-B74C-4F46-8F74-D269382B5CC4}" type="presParOf" srcId="{4EC6F3B7-B296-4C95-91D5-60E60B404F33}" destId="{3FFB8C1A-9AEC-4F6E-86F8-2385FCED0216}" srcOrd="1" destOrd="0" presId="urn:microsoft.com/office/officeart/2008/layout/HorizontalMultiLevelHierarchy"/>
    <dgm:cxn modelId="{E4CADD12-A62C-467D-9EDB-38F5BE746361}" type="presParOf" srcId="{3FFB8C1A-9AEC-4F6E-86F8-2385FCED0216}" destId="{4EEA727B-1D8D-474F-B184-F35A5C09C2EA}" srcOrd="0" destOrd="0" presId="urn:microsoft.com/office/officeart/2008/layout/HorizontalMultiLevelHierarchy"/>
    <dgm:cxn modelId="{BE5A22B6-452A-4507-AD5E-0D96822F0429}" type="presParOf" srcId="{4EEA727B-1D8D-474F-B184-F35A5C09C2EA}" destId="{32724F2D-E38D-48F8-BB61-AEBBF02E7637}" srcOrd="0" destOrd="0" presId="urn:microsoft.com/office/officeart/2008/layout/HorizontalMultiLevelHierarchy"/>
    <dgm:cxn modelId="{1D1F5622-FFB3-482C-86F9-79EE2908F1CA}" type="presParOf" srcId="{3FFB8C1A-9AEC-4F6E-86F8-2385FCED0216}" destId="{C7AAEC74-7230-40AE-B311-86932C653A68}" srcOrd="1" destOrd="0" presId="urn:microsoft.com/office/officeart/2008/layout/HorizontalMultiLevelHierarchy"/>
    <dgm:cxn modelId="{9CB9B76F-9C50-43AA-8E4E-616A6B155F59}" type="presParOf" srcId="{C7AAEC74-7230-40AE-B311-86932C653A68}" destId="{099050CB-C73E-4F12-BB10-F755F3C94B71}" srcOrd="0" destOrd="0" presId="urn:microsoft.com/office/officeart/2008/layout/HorizontalMultiLevelHierarchy"/>
    <dgm:cxn modelId="{DCED5FF5-D664-463B-B921-274760759364}" type="presParOf" srcId="{C7AAEC74-7230-40AE-B311-86932C653A68}" destId="{8DF96E10-B31A-4F5A-8E8D-D86B226C1C13}" srcOrd="1" destOrd="0" presId="urn:microsoft.com/office/officeart/2008/layout/HorizontalMultiLevelHierarchy"/>
    <dgm:cxn modelId="{44F6501E-27F0-40E3-B116-45A621D646F4}" type="presParOf" srcId="{8DF96E10-B31A-4F5A-8E8D-D86B226C1C13}" destId="{8EB183FC-4B5E-450C-9AD4-2693647D76D1}" srcOrd="0" destOrd="0" presId="urn:microsoft.com/office/officeart/2008/layout/HorizontalMultiLevelHierarchy"/>
    <dgm:cxn modelId="{CAB1375E-FF91-4FC7-8E3D-F1334F7FCAD8}" type="presParOf" srcId="{8EB183FC-4B5E-450C-9AD4-2693647D76D1}" destId="{C88F81EB-3B61-4FDC-A7BF-0BEEDE49A546}" srcOrd="0" destOrd="0" presId="urn:microsoft.com/office/officeart/2008/layout/HorizontalMultiLevelHierarchy"/>
    <dgm:cxn modelId="{B73EB2B4-276F-47C4-BD65-28B170EDACCF}" type="presParOf" srcId="{8DF96E10-B31A-4F5A-8E8D-D86B226C1C13}" destId="{9B32C53F-86C2-4675-B5A8-4E795B0EE1B8}" srcOrd="1" destOrd="0" presId="urn:microsoft.com/office/officeart/2008/layout/HorizontalMultiLevelHierarchy"/>
    <dgm:cxn modelId="{F175DD1D-63F3-4A4A-B7F2-AC37A578DDAD}" type="presParOf" srcId="{9B32C53F-86C2-4675-B5A8-4E795B0EE1B8}" destId="{5AA51C9F-38BD-42CA-B39E-6642F8D5BF35}" srcOrd="0" destOrd="0" presId="urn:microsoft.com/office/officeart/2008/layout/HorizontalMultiLevelHierarchy"/>
    <dgm:cxn modelId="{2B78B59E-ADB8-44D6-A737-92D4D97C7B72}" type="presParOf" srcId="{9B32C53F-86C2-4675-B5A8-4E795B0EE1B8}" destId="{2ECDC629-40A1-4CFD-9AF1-2A81A41DA7DD}" srcOrd="1" destOrd="0" presId="urn:microsoft.com/office/officeart/2008/layout/HorizontalMultiLevelHierarchy"/>
    <dgm:cxn modelId="{254FE582-A796-4207-954D-9D9187CD139E}" type="presParOf" srcId="{3FFB8C1A-9AEC-4F6E-86F8-2385FCED0216}" destId="{D621CFAC-1D28-4B84-B4DD-9D23CD740A6F}" srcOrd="2" destOrd="0" presId="urn:microsoft.com/office/officeart/2008/layout/HorizontalMultiLevelHierarchy"/>
    <dgm:cxn modelId="{38ABCCFC-0897-4F46-8F31-E89CA5CCC798}" type="presParOf" srcId="{D621CFAC-1D28-4B84-B4DD-9D23CD740A6F}" destId="{FBDE349D-4364-40CA-B05C-A9DF376F6216}" srcOrd="0" destOrd="0" presId="urn:microsoft.com/office/officeart/2008/layout/HorizontalMultiLevelHierarchy"/>
    <dgm:cxn modelId="{DED48AC1-DAD8-41D7-B9C9-40A178B0AA02}" type="presParOf" srcId="{3FFB8C1A-9AEC-4F6E-86F8-2385FCED0216}" destId="{C020474E-B58C-4A78-A9D2-8003019C517F}" srcOrd="3" destOrd="0" presId="urn:microsoft.com/office/officeart/2008/layout/HorizontalMultiLevelHierarchy"/>
    <dgm:cxn modelId="{A86EB0F6-4227-43A7-AAF2-4F4DA4EC3C06}" type="presParOf" srcId="{C020474E-B58C-4A78-A9D2-8003019C517F}" destId="{7EF429D3-34B1-4B7B-A2CA-30587496F140}" srcOrd="0" destOrd="0" presId="urn:microsoft.com/office/officeart/2008/layout/HorizontalMultiLevelHierarchy"/>
    <dgm:cxn modelId="{0FB2163C-B250-4E59-B679-453809CA3365}" type="presParOf" srcId="{C020474E-B58C-4A78-A9D2-8003019C517F}" destId="{2D2758EB-3A7B-406F-A249-7784C6120A8C}" srcOrd="1" destOrd="0" presId="urn:microsoft.com/office/officeart/2008/layout/HorizontalMultiLevelHierarchy"/>
    <dgm:cxn modelId="{7ABD384B-4AD9-4048-92F3-7CB7B99D2813}" type="presParOf" srcId="{2D2758EB-3A7B-406F-A249-7784C6120A8C}" destId="{99082F8E-39F7-4181-8911-73044DDFE8E1}" srcOrd="0" destOrd="0" presId="urn:microsoft.com/office/officeart/2008/layout/HorizontalMultiLevelHierarchy"/>
    <dgm:cxn modelId="{8E5FCD28-D2BB-43C3-9D34-DBE81C78EC2F}" type="presParOf" srcId="{99082F8E-39F7-4181-8911-73044DDFE8E1}" destId="{CE174A70-A22B-4F02-A508-D81262F1A095}" srcOrd="0" destOrd="0" presId="urn:microsoft.com/office/officeart/2008/layout/HorizontalMultiLevelHierarchy"/>
    <dgm:cxn modelId="{E3161462-9286-4EBD-88F4-BB915CC035C5}" type="presParOf" srcId="{2D2758EB-3A7B-406F-A249-7784C6120A8C}" destId="{78A84817-64C0-4277-915A-897832309DEF}" srcOrd="1" destOrd="0" presId="urn:microsoft.com/office/officeart/2008/layout/HorizontalMultiLevelHierarchy"/>
    <dgm:cxn modelId="{A32CDB03-7D74-429B-B5AA-35B2C70A8D2A}" type="presParOf" srcId="{78A84817-64C0-4277-915A-897832309DEF}" destId="{70EDD6AD-2B92-4C17-BEFA-26E8CFB6EE87}" srcOrd="0" destOrd="0" presId="urn:microsoft.com/office/officeart/2008/layout/HorizontalMultiLevelHierarchy"/>
    <dgm:cxn modelId="{619642DB-C590-41AE-B813-3E518AD386B6}" type="presParOf" srcId="{78A84817-64C0-4277-915A-897832309DEF}" destId="{8D780EE9-BC4D-48D3-B160-258C2CFB0AF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0" dirty="0"/>
            <a:t>Účastník = osoba, která získá v rámci projektu podporu v rozsahu min. 40 hodin</a:t>
          </a:r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b="0" dirty="0"/>
            <a:t>Podpora pro vykazování v indikátorech = osobohodiny proplacené v jednotce „Vzdělávání“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dirty="0"/>
            <a:t>Účastník ve věku 55 a více let = účastník, kterému je při vstupu do projektu minimálně 55 let</a:t>
          </a:r>
          <a:endParaRPr lang="en-US" b="0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BB716A5F-9111-462B-A834-7CE6C079638B}">
      <dgm:prSet/>
      <dgm:spPr/>
      <dgm:t>
        <a:bodyPr/>
        <a:lstStyle/>
        <a:p>
          <a:r>
            <a:rPr lang="cs-CZ" dirty="0"/>
            <a:t>Nevyčerpání rozpočtu = úměrné ponížení cílových hodnot</a:t>
          </a:r>
          <a:endParaRPr lang="en-US" dirty="0"/>
        </a:p>
      </dgm:t>
    </dgm:pt>
    <dgm:pt modelId="{D177ADB1-FEE7-4276-8F94-55492903B79A}" type="parTrans" cxnId="{1AEF2969-2B40-454D-85F8-D4AABE27735C}">
      <dgm:prSet/>
      <dgm:spPr/>
      <dgm:t>
        <a:bodyPr/>
        <a:lstStyle/>
        <a:p>
          <a:endParaRPr lang="cs-CZ"/>
        </a:p>
      </dgm:t>
    </dgm:pt>
    <dgm:pt modelId="{C929311B-BF3D-4A04-AF68-AED9FEA7CE13}" type="sibTrans" cxnId="{1AEF2969-2B40-454D-85F8-D4AABE27735C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Dosažení méně než 85 % cílových hodnot závazkových indikátorů = sankce 15 % - 50 % z vyčerpané dotace</a:t>
          </a:r>
          <a:endParaRPr lang="en-US" dirty="0"/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5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5"/>
      <dgm:spPr/>
    </dgm:pt>
    <dgm:pt modelId="{E8EFE663-E357-467A-86B3-173142CC7A4C}" type="pres">
      <dgm:prSet presAssocID="{120BC7A7-D036-42E3-AD18-6C4056AFF035}" presName="dstNode" presStyleLbl="node1" presStyleIdx="0" presStyleCnt="5"/>
      <dgm:spPr/>
    </dgm:pt>
    <dgm:pt modelId="{A9CF74A0-CAD7-481D-937F-C54DCF4C5AF8}" type="pres">
      <dgm:prSet presAssocID="{C3100D2C-D02A-4D97-9967-47D143EECEEA}" presName="text_1" presStyleLbl="node1" presStyleIdx="0" presStyleCnt="5" custScaleY="102612" custLinFactNeighborX="-754" custLinFactNeighborY="4206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5"/>
      <dgm:spPr/>
    </dgm:pt>
    <dgm:pt modelId="{2392C4EF-6AE6-4147-9ED5-AC1437309CAD}" type="pres">
      <dgm:prSet presAssocID="{58051D68-E01C-44EB-A25A-29179933922E}" presName="text_2" presStyleLbl="node1" presStyleIdx="1" presStyleCnt="5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5"/>
      <dgm:spPr/>
    </dgm:pt>
    <dgm:pt modelId="{B4A1FC53-8B0D-421C-8E3F-83E31DF5DABA}" type="pres">
      <dgm:prSet presAssocID="{F94AA3EF-AD53-4237-8394-8D1E08918BB2}" presName="text_3" presStyleLbl="node1" presStyleIdx="2" presStyleCnt="5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5"/>
      <dgm:spPr/>
    </dgm:pt>
    <dgm:pt modelId="{7DB793D3-EEB8-461E-888E-58376C3D3E25}" type="pres">
      <dgm:prSet presAssocID="{E8A60B35-46F1-4E57-9920-DF3832AA37F9}" presName="text_4" presStyleLbl="node1" presStyleIdx="3" presStyleCnt="5" custLinFactNeighborX="405" custLinFactNeighborY="-1999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5"/>
      <dgm:spPr/>
    </dgm:pt>
    <dgm:pt modelId="{7767A40A-4CAE-41FF-A5BB-D7266776CBC5}" type="pres">
      <dgm:prSet presAssocID="{BB716A5F-9111-462B-A834-7CE6C079638B}" presName="text_5" presStyleLbl="node1" presStyleIdx="4" presStyleCnt="5">
        <dgm:presLayoutVars>
          <dgm:bulletEnabled val="1"/>
        </dgm:presLayoutVars>
      </dgm:prSet>
      <dgm:spPr/>
    </dgm:pt>
    <dgm:pt modelId="{15779DD2-6C1D-4852-8C03-768585D93197}" type="pres">
      <dgm:prSet presAssocID="{BB716A5F-9111-462B-A834-7CE6C079638B}" presName="accent_5" presStyleCnt="0"/>
      <dgm:spPr/>
    </dgm:pt>
    <dgm:pt modelId="{2D796B99-A36F-4549-AD13-0226F7A69DE5}" type="pres">
      <dgm:prSet presAssocID="{BB716A5F-9111-462B-A834-7CE6C079638B}" presName="accentRepeatNode" presStyleLbl="solidFgAcc1" presStyleIdx="4" presStyleCnt="5"/>
      <dgm:spPr/>
    </dgm:pt>
  </dgm:ptLst>
  <dgm:cxnLst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1AEF2969-2B40-454D-85F8-D4AABE27735C}" srcId="{120BC7A7-D036-42E3-AD18-6C4056AFF035}" destId="{BB716A5F-9111-462B-A834-7CE6C079638B}" srcOrd="4" destOrd="0" parTransId="{D177ADB1-FEE7-4276-8F94-55492903B79A}" sibTransId="{C929311B-BF3D-4A04-AF68-AED9FEA7CE13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8E1683E1-39B8-487C-A96A-D06D6711D94E}" type="presOf" srcId="{BB716A5F-9111-462B-A834-7CE6C079638B}" destId="{7767A40A-4CAE-41FF-A5BB-D7266776CBC5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  <dgm:cxn modelId="{28D8EAA8-139D-40F5-AE13-D65DE09035B4}" type="presParOf" srcId="{E468D6C2-372E-4FF1-B6F7-BBFB87C99302}" destId="{7767A40A-4CAE-41FF-A5BB-D7266776CBC5}" srcOrd="9" destOrd="0" presId="urn:microsoft.com/office/officeart/2008/layout/VerticalCurvedList"/>
    <dgm:cxn modelId="{87AF38FA-5FCA-4F92-B9F0-6E08BAE42B7F}" type="presParOf" srcId="{E468D6C2-372E-4FF1-B6F7-BBFB87C99302}" destId="{15779DD2-6C1D-4852-8C03-768585D93197}" srcOrd="10" destOrd="0" presId="urn:microsoft.com/office/officeart/2008/layout/VerticalCurvedList"/>
    <dgm:cxn modelId="{CA692447-3757-421D-B720-535567BA57BC}" type="presParOf" srcId="{15779DD2-6C1D-4852-8C03-768585D93197}" destId="{2D796B99-A36F-4549-AD13-0226F7A69D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A6B704-7D03-4D8E-9AC6-7E92B08CD3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ADD78-22EE-4037-993D-2A96D30ACC91}">
      <dgm:prSet/>
      <dgm:spPr>
        <a:solidFill>
          <a:schemeClr val="tx2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Místo konání kurzu</a:t>
          </a:r>
          <a:endParaRPr lang="en-US" dirty="0">
            <a:solidFill>
              <a:srgbClr val="164088"/>
            </a:solidFill>
          </a:endParaRPr>
        </a:p>
      </dgm:t>
    </dgm:pt>
    <dgm:pt modelId="{FDD89555-8A9D-4669-9576-8297C63C4B94}" type="parTrans" cxnId="{9DCD0431-F38D-4484-9D05-F190974D4E20}">
      <dgm:prSet/>
      <dgm:spPr/>
      <dgm:t>
        <a:bodyPr/>
        <a:lstStyle/>
        <a:p>
          <a:endParaRPr lang="en-US"/>
        </a:p>
      </dgm:t>
    </dgm:pt>
    <dgm:pt modelId="{BB8E0CA3-6C9F-4EA1-882B-13BAE5462F4C}" type="sibTrans" cxnId="{9DCD0431-F38D-4484-9D05-F190974D4E20}">
      <dgm:prSet/>
      <dgm:spPr/>
      <dgm:t>
        <a:bodyPr/>
        <a:lstStyle/>
        <a:p>
          <a:endParaRPr lang="en-US"/>
        </a:p>
      </dgm:t>
    </dgm:pt>
    <dgm:pt modelId="{60B0062D-0C01-43AE-9501-017798031F7B}">
      <dgm:prSet/>
      <dgm:spPr>
        <a:solidFill>
          <a:schemeClr val="tx2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Místo provedení případné neohlášené kontroly</a:t>
          </a:r>
          <a:endParaRPr lang="en-US" dirty="0">
            <a:solidFill>
              <a:srgbClr val="164088"/>
            </a:solidFill>
          </a:endParaRPr>
        </a:p>
      </dgm:t>
    </dgm:pt>
    <dgm:pt modelId="{D48A2102-CC08-4F8E-9ED1-BC7C227932C2}" type="parTrans" cxnId="{E8F8F914-8CB3-4D83-A750-295CB9C78908}">
      <dgm:prSet/>
      <dgm:spPr/>
      <dgm:t>
        <a:bodyPr/>
        <a:lstStyle/>
        <a:p>
          <a:endParaRPr lang="en-US"/>
        </a:p>
      </dgm:t>
    </dgm:pt>
    <dgm:pt modelId="{133110EA-4C91-48AB-8743-E98DA9DCDCAC}" type="sibTrans" cxnId="{E8F8F914-8CB3-4D83-A750-295CB9C78908}">
      <dgm:prSet/>
      <dgm:spPr/>
      <dgm:t>
        <a:bodyPr/>
        <a:lstStyle/>
        <a:p>
          <a:endParaRPr lang="en-US"/>
        </a:p>
      </dgm:t>
    </dgm:pt>
    <dgm:pt modelId="{22E53110-6751-40C2-A69C-4DA514A06B5B}">
      <dgm:prSet/>
      <dgm:spPr>
        <a:solidFill>
          <a:schemeClr val="tx2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Celá ČR</a:t>
          </a:r>
          <a:endParaRPr lang="en-US" b="1" dirty="0">
            <a:solidFill>
              <a:srgbClr val="164088"/>
            </a:solidFill>
          </a:endParaRPr>
        </a:p>
      </dgm:t>
    </dgm:pt>
    <dgm:pt modelId="{0A41A90D-2868-4EEC-A3A7-BEFCFC6FEFC4}" type="parTrans" cxnId="{DFEF69C3-B577-47A0-8475-189ECEE11526}">
      <dgm:prSet/>
      <dgm:spPr/>
      <dgm:t>
        <a:bodyPr/>
        <a:lstStyle/>
        <a:p>
          <a:endParaRPr lang="en-US"/>
        </a:p>
      </dgm:t>
    </dgm:pt>
    <dgm:pt modelId="{919207C0-8903-4D98-B418-2FCE6C9B7935}" type="sibTrans" cxnId="{DFEF69C3-B577-47A0-8475-189ECEE11526}">
      <dgm:prSet/>
      <dgm:spPr/>
      <dgm:t>
        <a:bodyPr/>
        <a:lstStyle/>
        <a:p>
          <a:endParaRPr lang="en-US"/>
        </a:p>
      </dgm:t>
    </dgm:pt>
    <dgm:pt modelId="{6348BA01-800E-415C-A07B-0282A76ADFF8}">
      <dgm:prSet/>
      <dgm:spPr>
        <a:solidFill>
          <a:srgbClr val="AFDDFA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V případě distančního vzdělávání: učebna či pracoviště s přítomným účastníkem</a:t>
          </a:r>
          <a:endParaRPr lang="en-US" dirty="0">
            <a:solidFill>
              <a:srgbClr val="164088"/>
            </a:solidFill>
          </a:endParaRPr>
        </a:p>
      </dgm:t>
    </dgm:pt>
    <dgm:pt modelId="{66CE4012-55EA-4A82-93E4-0DC37852A8BA}" type="parTrans" cxnId="{DB89B905-C720-4C3C-A520-2505A5594C2D}">
      <dgm:prSet/>
      <dgm:spPr/>
      <dgm:t>
        <a:bodyPr/>
        <a:lstStyle/>
        <a:p>
          <a:endParaRPr lang="en-US"/>
        </a:p>
      </dgm:t>
    </dgm:pt>
    <dgm:pt modelId="{7D5AE364-DACB-4BDB-821A-74FFAA85D12F}" type="sibTrans" cxnId="{DB89B905-C720-4C3C-A520-2505A5594C2D}">
      <dgm:prSet/>
      <dgm:spPr/>
      <dgm:t>
        <a:bodyPr/>
        <a:lstStyle/>
        <a:p>
          <a:endParaRPr lang="en-US"/>
        </a:p>
      </dgm:t>
    </dgm:pt>
    <dgm:pt modelId="{DD134F7C-0318-4BA9-BBEA-64CCB18D5164}">
      <dgm:prSet/>
      <dgm:spPr>
        <a:solidFill>
          <a:schemeClr val="tx2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V případě více učeben/pracovišť: určení pouze jednoho místa realizace</a:t>
          </a:r>
        </a:p>
      </dgm:t>
    </dgm:pt>
    <dgm:pt modelId="{C0EE40C0-1BE4-4C56-9EBD-DD8732A65AE2}" type="parTrans" cxnId="{7978881F-5CC7-403E-B6FA-10B016109E1A}">
      <dgm:prSet/>
      <dgm:spPr/>
      <dgm:t>
        <a:bodyPr/>
        <a:lstStyle/>
        <a:p>
          <a:endParaRPr lang="cs-CZ"/>
        </a:p>
      </dgm:t>
    </dgm:pt>
    <dgm:pt modelId="{4C50EEF8-2DF7-4ED9-BC91-0D0E74D1EC76}" type="sibTrans" cxnId="{7978881F-5CC7-403E-B6FA-10B016109E1A}">
      <dgm:prSet/>
      <dgm:spPr/>
      <dgm:t>
        <a:bodyPr/>
        <a:lstStyle/>
        <a:p>
          <a:endParaRPr lang="cs-CZ"/>
        </a:p>
      </dgm:t>
    </dgm:pt>
    <dgm:pt modelId="{E15C7796-9A82-4B49-93D2-C9F2FAB3AE91}" type="pres">
      <dgm:prSet presAssocID="{14A6B704-7D03-4D8E-9AC6-7E92B08CD320}" presName="linear" presStyleCnt="0">
        <dgm:presLayoutVars>
          <dgm:animLvl val="lvl"/>
          <dgm:resizeHandles val="exact"/>
        </dgm:presLayoutVars>
      </dgm:prSet>
      <dgm:spPr/>
    </dgm:pt>
    <dgm:pt modelId="{4A588B13-DE19-466F-8928-D84184C56A7B}" type="pres">
      <dgm:prSet presAssocID="{0FCADD78-22EE-4037-993D-2A96D30ACC91}" presName="parentText" presStyleLbl="node1" presStyleIdx="0" presStyleCnt="5" custLinFactNeighborX="3939" custLinFactNeighborY="34775">
        <dgm:presLayoutVars>
          <dgm:chMax val="0"/>
          <dgm:bulletEnabled val="1"/>
        </dgm:presLayoutVars>
      </dgm:prSet>
      <dgm:spPr/>
    </dgm:pt>
    <dgm:pt modelId="{266BEFEC-DA9C-43C4-BE33-C46ED6C10C47}" type="pres">
      <dgm:prSet presAssocID="{BB8E0CA3-6C9F-4EA1-882B-13BAE5462F4C}" presName="spacer" presStyleCnt="0"/>
      <dgm:spPr/>
    </dgm:pt>
    <dgm:pt modelId="{E7E0C938-6DB4-4F1A-BA82-F4E71E60491E}" type="pres">
      <dgm:prSet presAssocID="{60B0062D-0C01-43AE-9501-017798031F7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76D48B0-AEAA-4C5A-841B-B4C1CC8F3885}" type="pres">
      <dgm:prSet presAssocID="{133110EA-4C91-48AB-8743-E98DA9DCDCAC}" presName="spacer" presStyleCnt="0"/>
      <dgm:spPr/>
    </dgm:pt>
    <dgm:pt modelId="{F5A67E39-4880-4855-88BC-70B90EE4C81F}" type="pres">
      <dgm:prSet presAssocID="{22E53110-6751-40C2-A69C-4DA514A06B5B}" presName="parentText" presStyleLbl="node1" presStyleIdx="2" presStyleCnt="5" custLinFactNeighborX="2835" custLinFactNeighborY="-20136">
        <dgm:presLayoutVars>
          <dgm:chMax val="0"/>
          <dgm:bulletEnabled val="1"/>
        </dgm:presLayoutVars>
      </dgm:prSet>
      <dgm:spPr/>
    </dgm:pt>
    <dgm:pt modelId="{7686DB1F-5F6D-45F8-A6E9-472522513823}" type="pres">
      <dgm:prSet presAssocID="{919207C0-8903-4D98-B418-2FCE6C9B7935}" presName="spacer" presStyleCnt="0"/>
      <dgm:spPr/>
    </dgm:pt>
    <dgm:pt modelId="{750175FE-0679-4491-9611-47425B333552}" type="pres">
      <dgm:prSet presAssocID="{6348BA01-800E-415C-A07B-0282A76ADF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12D821-C06F-40E8-848D-816BB22851EB}" type="pres">
      <dgm:prSet presAssocID="{7D5AE364-DACB-4BDB-821A-74FFAA85D12F}" presName="spacer" presStyleCnt="0"/>
      <dgm:spPr/>
    </dgm:pt>
    <dgm:pt modelId="{FA292C34-6711-4778-9A28-2381E2E184D2}" type="pres">
      <dgm:prSet presAssocID="{DD134F7C-0318-4BA9-BBEA-64CCB18D51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B89B905-C720-4C3C-A520-2505A5594C2D}" srcId="{14A6B704-7D03-4D8E-9AC6-7E92B08CD320}" destId="{6348BA01-800E-415C-A07B-0282A76ADFF8}" srcOrd="3" destOrd="0" parTransId="{66CE4012-55EA-4A82-93E4-0DC37852A8BA}" sibTransId="{7D5AE364-DACB-4BDB-821A-74FFAA85D12F}"/>
    <dgm:cxn modelId="{CBFE6214-EE45-4BEE-903E-D5C2F2F76CB0}" type="presOf" srcId="{DD134F7C-0318-4BA9-BBEA-64CCB18D5164}" destId="{FA292C34-6711-4778-9A28-2381E2E184D2}" srcOrd="0" destOrd="0" presId="urn:microsoft.com/office/officeart/2005/8/layout/vList2"/>
    <dgm:cxn modelId="{E8F8F914-8CB3-4D83-A750-295CB9C78908}" srcId="{14A6B704-7D03-4D8E-9AC6-7E92B08CD320}" destId="{60B0062D-0C01-43AE-9501-017798031F7B}" srcOrd="1" destOrd="0" parTransId="{D48A2102-CC08-4F8E-9ED1-BC7C227932C2}" sibTransId="{133110EA-4C91-48AB-8743-E98DA9DCDCAC}"/>
    <dgm:cxn modelId="{7978881F-5CC7-403E-B6FA-10B016109E1A}" srcId="{14A6B704-7D03-4D8E-9AC6-7E92B08CD320}" destId="{DD134F7C-0318-4BA9-BBEA-64CCB18D5164}" srcOrd="4" destOrd="0" parTransId="{C0EE40C0-1BE4-4C56-9EBD-DD8732A65AE2}" sibTransId="{4C50EEF8-2DF7-4ED9-BC91-0D0E74D1EC76}"/>
    <dgm:cxn modelId="{9DCD0431-F38D-4484-9D05-F190974D4E20}" srcId="{14A6B704-7D03-4D8E-9AC6-7E92B08CD320}" destId="{0FCADD78-22EE-4037-993D-2A96D30ACC91}" srcOrd="0" destOrd="0" parTransId="{FDD89555-8A9D-4669-9576-8297C63C4B94}" sibTransId="{BB8E0CA3-6C9F-4EA1-882B-13BAE5462F4C}"/>
    <dgm:cxn modelId="{1FFEC397-13F8-41E8-8023-CA29C325E493}" type="presOf" srcId="{6348BA01-800E-415C-A07B-0282A76ADFF8}" destId="{750175FE-0679-4491-9611-47425B333552}" srcOrd="0" destOrd="0" presId="urn:microsoft.com/office/officeart/2005/8/layout/vList2"/>
    <dgm:cxn modelId="{8F1F4EA1-D8BB-415B-9ADC-8C4D364DC636}" type="presOf" srcId="{14A6B704-7D03-4D8E-9AC6-7E92B08CD320}" destId="{E15C7796-9A82-4B49-93D2-C9F2FAB3AE91}" srcOrd="0" destOrd="0" presId="urn:microsoft.com/office/officeart/2005/8/layout/vList2"/>
    <dgm:cxn modelId="{9C4944A5-C7F8-4ED4-A269-E49867AAD8DB}" type="presOf" srcId="{60B0062D-0C01-43AE-9501-017798031F7B}" destId="{E7E0C938-6DB4-4F1A-BA82-F4E71E60491E}" srcOrd="0" destOrd="0" presId="urn:microsoft.com/office/officeart/2005/8/layout/vList2"/>
    <dgm:cxn modelId="{DFEF69C3-B577-47A0-8475-189ECEE11526}" srcId="{14A6B704-7D03-4D8E-9AC6-7E92B08CD320}" destId="{22E53110-6751-40C2-A69C-4DA514A06B5B}" srcOrd="2" destOrd="0" parTransId="{0A41A90D-2868-4EEC-A3A7-BEFCFC6FEFC4}" sibTransId="{919207C0-8903-4D98-B418-2FCE6C9B7935}"/>
    <dgm:cxn modelId="{F706CAC9-70E6-4A04-B8D0-E05D755C0305}" type="presOf" srcId="{22E53110-6751-40C2-A69C-4DA514A06B5B}" destId="{F5A67E39-4880-4855-88BC-70B90EE4C81F}" srcOrd="0" destOrd="0" presId="urn:microsoft.com/office/officeart/2005/8/layout/vList2"/>
    <dgm:cxn modelId="{C86696EE-4E58-48D1-8750-436F2CD662E1}" type="presOf" srcId="{0FCADD78-22EE-4037-993D-2A96D30ACC91}" destId="{4A588B13-DE19-466F-8928-D84184C56A7B}" srcOrd="0" destOrd="0" presId="urn:microsoft.com/office/officeart/2005/8/layout/vList2"/>
    <dgm:cxn modelId="{562D6A11-D1C0-4E57-8A3F-E1C8E414AC96}" type="presParOf" srcId="{E15C7796-9A82-4B49-93D2-C9F2FAB3AE91}" destId="{4A588B13-DE19-466F-8928-D84184C56A7B}" srcOrd="0" destOrd="0" presId="urn:microsoft.com/office/officeart/2005/8/layout/vList2"/>
    <dgm:cxn modelId="{27B1D73A-BBEC-4DA2-8E0C-A610F4B65722}" type="presParOf" srcId="{E15C7796-9A82-4B49-93D2-C9F2FAB3AE91}" destId="{266BEFEC-DA9C-43C4-BE33-C46ED6C10C47}" srcOrd="1" destOrd="0" presId="urn:microsoft.com/office/officeart/2005/8/layout/vList2"/>
    <dgm:cxn modelId="{29B1202A-07D2-40FF-B98B-90E601FB834D}" type="presParOf" srcId="{E15C7796-9A82-4B49-93D2-C9F2FAB3AE91}" destId="{E7E0C938-6DB4-4F1A-BA82-F4E71E60491E}" srcOrd="2" destOrd="0" presId="urn:microsoft.com/office/officeart/2005/8/layout/vList2"/>
    <dgm:cxn modelId="{AF00E587-767A-4A88-ADFB-C17CE07E1C3A}" type="presParOf" srcId="{E15C7796-9A82-4B49-93D2-C9F2FAB3AE91}" destId="{D76D48B0-AEAA-4C5A-841B-B4C1CC8F3885}" srcOrd="3" destOrd="0" presId="urn:microsoft.com/office/officeart/2005/8/layout/vList2"/>
    <dgm:cxn modelId="{3919133A-6E72-40D5-AE59-33E8285D4122}" type="presParOf" srcId="{E15C7796-9A82-4B49-93D2-C9F2FAB3AE91}" destId="{F5A67E39-4880-4855-88BC-70B90EE4C81F}" srcOrd="4" destOrd="0" presId="urn:microsoft.com/office/officeart/2005/8/layout/vList2"/>
    <dgm:cxn modelId="{104A4328-8D26-46D2-8577-DF24B13B0F57}" type="presParOf" srcId="{E15C7796-9A82-4B49-93D2-C9F2FAB3AE91}" destId="{7686DB1F-5F6D-45F8-A6E9-472522513823}" srcOrd="5" destOrd="0" presId="urn:microsoft.com/office/officeart/2005/8/layout/vList2"/>
    <dgm:cxn modelId="{96903A4C-C009-4CC6-B4C9-17F3BE27A035}" type="presParOf" srcId="{E15C7796-9A82-4B49-93D2-C9F2FAB3AE91}" destId="{750175FE-0679-4491-9611-47425B333552}" srcOrd="6" destOrd="0" presId="urn:microsoft.com/office/officeart/2005/8/layout/vList2"/>
    <dgm:cxn modelId="{3B8D174B-A7E8-42C0-BB7E-E97136B8A204}" type="presParOf" srcId="{E15C7796-9A82-4B49-93D2-C9F2FAB3AE91}" destId="{1712D821-C06F-40E8-848D-816BB22851EB}" srcOrd="7" destOrd="0" presId="urn:microsoft.com/office/officeart/2005/8/layout/vList2"/>
    <dgm:cxn modelId="{3F36BD95-D3EB-4B10-8534-8F7B5D207E0F}" type="presParOf" srcId="{E15C7796-9A82-4B49-93D2-C9F2FAB3AE91}" destId="{FA292C34-6711-4778-9A28-2381E2E184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B7E8F0-C3BF-48C2-8A95-BFB23B7FBD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783A7F-AD1A-4C25-B31A-CC5BDDEA31CB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2800" dirty="0">
              <a:solidFill>
                <a:schemeClr val="accent1"/>
              </a:solidFill>
            </a:rPr>
            <a:t>Žádost o podporu</a:t>
          </a:r>
        </a:p>
      </dgm:t>
    </dgm:pt>
    <dgm:pt modelId="{3DE3C375-7757-4560-8434-FE0F327135A4}" type="parTrans" cxnId="{0A6D32CD-182C-40DA-A911-2381B1A12463}">
      <dgm:prSet/>
      <dgm:spPr/>
      <dgm:t>
        <a:bodyPr/>
        <a:lstStyle/>
        <a:p>
          <a:endParaRPr lang="cs-CZ"/>
        </a:p>
      </dgm:t>
    </dgm:pt>
    <dgm:pt modelId="{9E202A86-FEFA-4879-AB61-D670DE3EDE6A}" type="sibTrans" cxnId="{0A6D32CD-182C-40DA-A911-2381B1A12463}">
      <dgm:prSet/>
      <dgm:spPr/>
      <dgm:t>
        <a:bodyPr/>
        <a:lstStyle/>
        <a:p>
          <a:endParaRPr lang="cs-CZ"/>
        </a:p>
      </dgm:t>
    </dgm:pt>
    <dgm:pt modelId="{271A3949-D22D-41E7-976B-C37F62C1C7A5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2400" b="1" dirty="0">
              <a:solidFill>
                <a:schemeClr val="accent1"/>
              </a:solidFill>
            </a:rPr>
            <a:t>Hodnocení přijatelnosti a formálních náležitostí</a:t>
          </a:r>
        </a:p>
      </dgm:t>
    </dgm:pt>
    <dgm:pt modelId="{934CDC10-7699-416B-80E1-8417CE330798}" type="parTrans" cxnId="{C7F3C967-5A26-44DC-A2F5-A5F1FAE0DB00}">
      <dgm:prSet/>
      <dgm:spPr/>
      <dgm:t>
        <a:bodyPr/>
        <a:lstStyle/>
        <a:p>
          <a:endParaRPr lang="cs-CZ"/>
        </a:p>
      </dgm:t>
    </dgm:pt>
    <dgm:pt modelId="{4B36F538-FFEA-41DF-B8E4-20F0852D369C}" type="sibTrans" cxnId="{C7F3C967-5A26-44DC-A2F5-A5F1FAE0DB00}">
      <dgm:prSet/>
      <dgm:spPr/>
      <dgm:t>
        <a:bodyPr/>
        <a:lstStyle/>
        <a:p>
          <a:endParaRPr lang="cs-CZ"/>
        </a:p>
      </dgm:t>
    </dgm:pt>
    <dgm:pt modelId="{D4024EC5-0D47-4F6B-8D00-8873379CF041}">
      <dgm:prSet custT="1"/>
      <dgm:spPr>
        <a:solidFill>
          <a:schemeClr val="accent1"/>
        </a:solidFill>
      </dgm:spPr>
      <dgm:t>
        <a:bodyPr/>
        <a:lstStyle/>
        <a:p>
          <a:r>
            <a:rPr lang="cs-CZ" sz="2400" dirty="0"/>
            <a:t>Nesplnění: vyřazení žádosti</a:t>
          </a:r>
        </a:p>
      </dgm:t>
    </dgm:pt>
    <dgm:pt modelId="{1300B90D-B2CA-4A19-8E54-3EE1BB97C8BC}" type="parTrans" cxnId="{B9B8DC7C-417B-4E3D-88CE-66BC5A660582}">
      <dgm:prSet/>
      <dgm:spPr/>
      <dgm:t>
        <a:bodyPr/>
        <a:lstStyle/>
        <a:p>
          <a:endParaRPr lang="cs-CZ"/>
        </a:p>
      </dgm:t>
    </dgm:pt>
    <dgm:pt modelId="{EBA43B37-D8A0-4C28-A57C-AD025145C6F2}" type="sibTrans" cxnId="{B9B8DC7C-417B-4E3D-88CE-66BC5A660582}">
      <dgm:prSet/>
      <dgm:spPr/>
      <dgm:t>
        <a:bodyPr/>
        <a:lstStyle/>
        <a:p>
          <a:endParaRPr lang="cs-CZ"/>
        </a:p>
      </dgm:t>
    </dgm:pt>
    <dgm:pt modelId="{E4BC7C4E-C699-4225-B173-D4BF0D27E682}">
      <dgm:prSet custT="1"/>
      <dgm:spPr>
        <a:solidFill>
          <a:schemeClr val="tx2"/>
        </a:solidFill>
      </dgm:spPr>
      <dgm:t>
        <a:bodyPr/>
        <a:lstStyle/>
        <a:p>
          <a:r>
            <a:rPr lang="cs-CZ" sz="2400" dirty="0">
              <a:solidFill>
                <a:schemeClr val="accent1"/>
              </a:solidFill>
            </a:rPr>
            <a:t>Splnění: </a:t>
          </a:r>
          <a:r>
            <a:rPr lang="cs-CZ" sz="2400" b="1" dirty="0">
              <a:solidFill>
                <a:schemeClr val="accent1"/>
              </a:solidFill>
            </a:rPr>
            <a:t>věcné hodnocení</a:t>
          </a:r>
        </a:p>
      </dgm:t>
    </dgm:pt>
    <dgm:pt modelId="{8C68C829-ACEC-4B22-8CE7-7CA7275F3D1C}" type="parTrans" cxnId="{F7FE364A-9AD6-4851-8EA5-E94A334FF99B}">
      <dgm:prSet/>
      <dgm:spPr/>
      <dgm:t>
        <a:bodyPr/>
        <a:lstStyle/>
        <a:p>
          <a:endParaRPr lang="cs-CZ"/>
        </a:p>
      </dgm:t>
    </dgm:pt>
    <dgm:pt modelId="{06AFF51E-1F69-4036-9880-B044ABEF6651}" type="sibTrans" cxnId="{F7FE364A-9AD6-4851-8EA5-E94A334FF99B}">
      <dgm:prSet/>
      <dgm:spPr/>
      <dgm:t>
        <a:bodyPr/>
        <a:lstStyle/>
        <a:p>
          <a:endParaRPr lang="cs-CZ"/>
        </a:p>
      </dgm:t>
    </dgm:pt>
    <dgm:pt modelId="{8431CEDC-50EC-406D-93F2-C1C9681DA901}">
      <dgm:prSet custT="1"/>
      <dgm:spPr/>
      <dgm:t>
        <a:bodyPr/>
        <a:lstStyle/>
        <a:p>
          <a:r>
            <a:rPr lang="cs-CZ" sz="2400" dirty="0"/>
            <a:t>Méně než 50 bodů: vyřazení žádosti</a:t>
          </a:r>
        </a:p>
      </dgm:t>
    </dgm:pt>
    <dgm:pt modelId="{659F6D5E-3564-459D-BC8B-6E6368555584}" type="parTrans" cxnId="{EA4BA917-3983-4D73-98E3-4C65BFEDE465}">
      <dgm:prSet/>
      <dgm:spPr/>
      <dgm:t>
        <a:bodyPr/>
        <a:lstStyle/>
        <a:p>
          <a:endParaRPr lang="cs-CZ"/>
        </a:p>
      </dgm:t>
    </dgm:pt>
    <dgm:pt modelId="{A8148B57-4302-4427-836B-06BF71177D79}" type="sibTrans" cxnId="{EA4BA917-3983-4D73-98E3-4C65BFEDE465}">
      <dgm:prSet/>
      <dgm:spPr/>
      <dgm:t>
        <a:bodyPr/>
        <a:lstStyle/>
        <a:p>
          <a:endParaRPr lang="cs-CZ"/>
        </a:p>
      </dgm:t>
    </dgm:pt>
    <dgm:pt modelId="{97126F44-4E38-47A0-B115-2770E85118F7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cs-CZ" sz="2400" dirty="0"/>
            <a:t>Min. 50 bodů a zároveň méně než hranice: zařazení do zásobníku projektů</a:t>
          </a:r>
        </a:p>
      </dgm:t>
    </dgm:pt>
    <dgm:pt modelId="{2619E010-3E20-43AD-9EE9-0B743A290CBF}" type="parTrans" cxnId="{3671BD8C-F4EA-49CF-9A06-4F7259EF7C12}">
      <dgm:prSet/>
      <dgm:spPr/>
      <dgm:t>
        <a:bodyPr/>
        <a:lstStyle/>
        <a:p>
          <a:endParaRPr lang="cs-CZ"/>
        </a:p>
      </dgm:t>
    </dgm:pt>
    <dgm:pt modelId="{3A77628D-57E1-413B-8419-AF5239FFA76E}" type="sibTrans" cxnId="{3671BD8C-F4EA-49CF-9A06-4F7259EF7C12}">
      <dgm:prSet/>
      <dgm:spPr/>
      <dgm:t>
        <a:bodyPr/>
        <a:lstStyle/>
        <a:p>
          <a:endParaRPr lang="cs-CZ"/>
        </a:p>
      </dgm:t>
    </dgm:pt>
    <dgm:pt modelId="{001841C2-EA86-4971-9E5C-9C8D7BC8B42A}">
      <dgm:prSet custT="1"/>
      <dgm:spPr>
        <a:solidFill>
          <a:schemeClr val="tx2"/>
        </a:solidFill>
      </dgm:spPr>
      <dgm:t>
        <a:bodyPr/>
        <a:lstStyle/>
        <a:p>
          <a:r>
            <a:rPr lang="cs-CZ" sz="2400" dirty="0">
              <a:solidFill>
                <a:schemeClr val="accent1"/>
              </a:solidFill>
            </a:rPr>
            <a:t>Body min. na hranici: podpoření projektu</a:t>
          </a:r>
        </a:p>
      </dgm:t>
    </dgm:pt>
    <dgm:pt modelId="{3A8E0D59-774B-4295-B04B-6E64E746EA35}" type="parTrans" cxnId="{64E43B6F-F4FB-4C5C-96CE-2C24D7CE7A2B}">
      <dgm:prSet/>
      <dgm:spPr/>
      <dgm:t>
        <a:bodyPr/>
        <a:lstStyle/>
        <a:p>
          <a:endParaRPr lang="cs-CZ"/>
        </a:p>
      </dgm:t>
    </dgm:pt>
    <dgm:pt modelId="{9EA8389E-6094-46A9-8650-34211BE6812F}" type="sibTrans" cxnId="{64E43B6F-F4FB-4C5C-96CE-2C24D7CE7A2B}">
      <dgm:prSet/>
      <dgm:spPr/>
      <dgm:t>
        <a:bodyPr/>
        <a:lstStyle/>
        <a:p>
          <a:endParaRPr lang="cs-CZ"/>
        </a:p>
      </dgm:t>
    </dgm:pt>
    <dgm:pt modelId="{56E31204-2981-4610-9763-A681BF0935BD}" type="pres">
      <dgm:prSet presAssocID="{26B7E8F0-C3BF-48C2-8A95-BFB23B7FBD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A407D4-CD0A-4A09-8E23-DE9176786B51}" type="pres">
      <dgm:prSet presAssocID="{7F783A7F-AD1A-4C25-B31A-CC5BDDEA31CB}" presName="root1" presStyleCnt="0"/>
      <dgm:spPr/>
    </dgm:pt>
    <dgm:pt modelId="{E4266D22-7977-414D-8DDB-4BB7EE6A541B}" type="pres">
      <dgm:prSet presAssocID="{7F783A7F-AD1A-4C25-B31A-CC5BDDEA31CB}" presName="LevelOneTextNode" presStyleLbl="node0" presStyleIdx="0" presStyleCnt="1" custScaleY="108234" custLinFactNeighborX="-1313" custLinFactNeighborY="4368">
        <dgm:presLayoutVars>
          <dgm:chPref val="3"/>
        </dgm:presLayoutVars>
      </dgm:prSet>
      <dgm:spPr/>
    </dgm:pt>
    <dgm:pt modelId="{41EB1109-B77E-4EE1-A3E8-9E2BAB403929}" type="pres">
      <dgm:prSet presAssocID="{7F783A7F-AD1A-4C25-B31A-CC5BDDEA31CB}" presName="level2hierChild" presStyleCnt="0"/>
      <dgm:spPr/>
    </dgm:pt>
    <dgm:pt modelId="{C93658AD-3C9B-48E2-B18F-66E84DBC90E0}" type="pres">
      <dgm:prSet presAssocID="{934CDC10-7699-416B-80E1-8417CE330798}" presName="conn2-1" presStyleLbl="parChTrans1D2" presStyleIdx="0" presStyleCnt="1"/>
      <dgm:spPr/>
    </dgm:pt>
    <dgm:pt modelId="{4C9085C6-9B75-4764-9CE6-560D2AB0E00E}" type="pres">
      <dgm:prSet presAssocID="{934CDC10-7699-416B-80E1-8417CE330798}" presName="connTx" presStyleLbl="parChTrans1D2" presStyleIdx="0" presStyleCnt="1"/>
      <dgm:spPr/>
    </dgm:pt>
    <dgm:pt modelId="{9EEF250B-102B-4601-92D1-40D12C76249B}" type="pres">
      <dgm:prSet presAssocID="{271A3949-D22D-41E7-976B-C37F62C1C7A5}" presName="root2" presStyleCnt="0"/>
      <dgm:spPr/>
    </dgm:pt>
    <dgm:pt modelId="{C6D6B6CD-E8E4-49A8-B6E1-B5F9431D6E81}" type="pres">
      <dgm:prSet presAssocID="{271A3949-D22D-41E7-976B-C37F62C1C7A5}" presName="LevelTwoTextNode" presStyleLbl="node2" presStyleIdx="0" presStyleCnt="1" custScaleY="243612" custLinFactNeighborX="-9783" custLinFactNeighborY="2620">
        <dgm:presLayoutVars>
          <dgm:chPref val="3"/>
        </dgm:presLayoutVars>
      </dgm:prSet>
      <dgm:spPr/>
    </dgm:pt>
    <dgm:pt modelId="{F68D0739-BD4B-4C7D-8C6C-E236B6643F67}" type="pres">
      <dgm:prSet presAssocID="{271A3949-D22D-41E7-976B-C37F62C1C7A5}" presName="level3hierChild" presStyleCnt="0"/>
      <dgm:spPr/>
    </dgm:pt>
    <dgm:pt modelId="{4AFD2164-4464-4E86-9688-87794BCD949A}" type="pres">
      <dgm:prSet presAssocID="{1300B90D-B2CA-4A19-8E54-3EE1BB97C8BC}" presName="conn2-1" presStyleLbl="parChTrans1D3" presStyleIdx="0" presStyleCnt="2"/>
      <dgm:spPr/>
    </dgm:pt>
    <dgm:pt modelId="{B19CF634-234B-4EB3-9071-9811DE83A66C}" type="pres">
      <dgm:prSet presAssocID="{1300B90D-B2CA-4A19-8E54-3EE1BB97C8BC}" presName="connTx" presStyleLbl="parChTrans1D3" presStyleIdx="0" presStyleCnt="2"/>
      <dgm:spPr/>
    </dgm:pt>
    <dgm:pt modelId="{D0354E72-7C5E-492B-82C1-E0E3682E1904}" type="pres">
      <dgm:prSet presAssocID="{D4024EC5-0D47-4F6B-8D00-8873379CF041}" presName="root2" presStyleCnt="0"/>
      <dgm:spPr/>
    </dgm:pt>
    <dgm:pt modelId="{F3A6DBE1-7861-498C-945F-B0282A1BB7C6}" type="pres">
      <dgm:prSet presAssocID="{D4024EC5-0D47-4F6B-8D00-8873379CF041}" presName="LevelTwoTextNode" presStyleLbl="node3" presStyleIdx="0" presStyleCnt="2" custScaleY="233047" custLinFactNeighborX="-11233" custLinFactNeighborY="560">
        <dgm:presLayoutVars>
          <dgm:chPref val="3"/>
        </dgm:presLayoutVars>
      </dgm:prSet>
      <dgm:spPr/>
    </dgm:pt>
    <dgm:pt modelId="{0FF4A49E-13F7-4090-9870-B3F1EA5372A7}" type="pres">
      <dgm:prSet presAssocID="{D4024EC5-0D47-4F6B-8D00-8873379CF041}" presName="level3hierChild" presStyleCnt="0"/>
      <dgm:spPr/>
    </dgm:pt>
    <dgm:pt modelId="{E3CD1CDF-0E0E-4335-8FBC-260F54ECDE60}" type="pres">
      <dgm:prSet presAssocID="{8C68C829-ACEC-4B22-8CE7-7CA7275F3D1C}" presName="conn2-1" presStyleLbl="parChTrans1D3" presStyleIdx="1" presStyleCnt="2"/>
      <dgm:spPr/>
    </dgm:pt>
    <dgm:pt modelId="{D7770546-EF83-49BC-8AED-0F70445CEB81}" type="pres">
      <dgm:prSet presAssocID="{8C68C829-ACEC-4B22-8CE7-7CA7275F3D1C}" presName="connTx" presStyleLbl="parChTrans1D3" presStyleIdx="1" presStyleCnt="2"/>
      <dgm:spPr/>
    </dgm:pt>
    <dgm:pt modelId="{3A2B3A78-5E75-4738-B31B-E463E5C27C21}" type="pres">
      <dgm:prSet presAssocID="{E4BC7C4E-C699-4225-B173-D4BF0D27E682}" presName="root2" presStyleCnt="0"/>
      <dgm:spPr/>
    </dgm:pt>
    <dgm:pt modelId="{640386BD-E042-4B6D-9EDB-C658CD2CFE5A}" type="pres">
      <dgm:prSet presAssocID="{E4BC7C4E-C699-4225-B173-D4BF0D27E682}" presName="LevelTwoTextNode" presStyleLbl="node3" presStyleIdx="1" presStyleCnt="2" custScaleY="246211" custLinFactNeighborX="-11233" custLinFactNeighborY="9481">
        <dgm:presLayoutVars>
          <dgm:chPref val="3"/>
        </dgm:presLayoutVars>
      </dgm:prSet>
      <dgm:spPr/>
    </dgm:pt>
    <dgm:pt modelId="{FFC36AD5-610F-4DAE-8BBF-26F15112C473}" type="pres">
      <dgm:prSet presAssocID="{E4BC7C4E-C699-4225-B173-D4BF0D27E682}" presName="level3hierChild" presStyleCnt="0"/>
      <dgm:spPr/>
    </dgm:pt>
    <dgm:pt modelId="{70F9B019-E4B1-4F5F-B76D-4B80C9FA55C1}" type="pres">
      <dgm:prSet presAssocID="{659F6D5E-3564-459D-BC8B-6E6368555584}" presName="conn2-1" presStyleLbl="parChTrans1D4" presStyleIdx="0" presStyleCnt="3"/>
      <dgm:spPr/>
    </dgm:pt>
    <dgm:pt modelId="{21EF42AF-886C-4521-8C8B-D30AB460B9B6}" type="pres">
      <dgm:prSet presAssocID="{659F6D5E-3564-459D-BC8B-6E6368555584}" presName="connTx" presStyleLbl="parChTrans1D4" presStyleIdx="0" presStyleCnt="3"/>
      <dgm:spPr/>
    </dgm:pt>
    <dgm:pt modelId="{E144D65A-E244-46AB-B243-B36209636B2F}" type="pres">
      <dgm:prSet presAssocID="{8431CEDC-50EC-406D-93F2-C1C9681DA901}" presName="root2" presStyleCnt="0"/>
      <dgm:spPr/>
    </dgm:pt>
    <dgm:pt modelId="{E0193541-F450-47A1-A732-836122662AF0}" type="pres">
      <dgm:prSet presAssocID="{8431CEDC-50EC-406D-93F2-C1C9681DA901}" presName="LevelTwoTextNode" presStyleLbl="node4" presStyleIdx="0" presStyleCnt="3" custScaleY="161574" custLinFactY="-100000" custLinFactNeighborX="400" custLinFactNeighborY="-187736">
        <dgm:presLayoutVars>
          <dgm:chPref val="3"/>
        </dgm:presLayoutVars>
      </dgm:prSet>
      <dgm:spPr/>
    </dgm:pt>
    <dgm:pt modelId="{555215F5-8FCE-48C1-A74B-260239074688}" type="pres">
      <dgm:prSet presAssocID="{8431CEDC-50EC-406D-93F2-C1C9681DA901}" presName="level3hierChild" presStyleCnt="0"/>
      <dgm:spPr/>
    </dgm:pt>
    <dgm:pt modelId="{03AA3C93-3470-45E9-94A6-BA0A259C9825}" type="pres">
      <dgm:prSet presAssocID="{2619E010-3E20-43AD-9EE9-0B743A290CBF}" presName="conn2-1" presStyleLbl="parChTrans1D4" presStyleIdx="1" presStyleCnt="3"/>
      <dgm:spPr/>
    </dgm:pt>
    <dgm:pt modelId="{5F77F1EE-29C5-4298-B61B-B46131091226}" type="pres">
      <dgm:prSet presAssocID="{2619E010-3E20-43AD-9EE9-0B743A290CBF}" presName="connTx" presStyleLbl="parChTrans1D4" presStyleIdx="1" presStyleCnt="3"/>
      <dgm:spPr/>
    </dgm:pt>
    <dgm:pt modelId="{5BDCDD82-CF9F-46BF-9625-7EFB95D6990F}" type="pres">
      <dgm:prSet presAssocID="{97126F44-4E38-47A0-B115-2770E85118F7}" presName="root2" presStyleCnt="0"/>
      <dgm:spPr/>
    </dgm:pt>
    <dgm:pt modelId="{8B27D4A0-4E64-4A0A-AAA4-144A8E046588}" type="pres">
      <dgm:prSet presAssocID="{97126F44-4E38-47A0-B115-2770E85118F7}" presName="LevelTwoTextNode" presStyleLbl="node4" presStyleIdx="1" presStyleCnt="3" custScaleY="282548" custLinFactNeighborX="1989" custLinFactNeighborY="-45245">
        <dgm:presLayoutVars>
          <dgm:chPref val="3"/>
        </dgm:presLayoutVars>
      </dgm:prSet>
      <dgm:spPr/>
    </dgm:pt>
    <dgm:pt modelId="{B755596F-D146-44BB-AB26-5AE7B06FB1FA}" type="pres">
      <dgm:prSet presAssocID="{97126F44-4E38-47A0-B115-2770E85118F7}" presName="level3hierChild" presStyleCnt="0"/>
      <dgm:spPr/>
    </dgm:pt>
    <dgm:pt modelId="{7DC48CD7-B066-4A89-8FFD-93BE30EED766}" type="pres">
      <dgm:prSet presAssocID="{3A8E0D59-774B-4295-B04B-6E64E746EA35}" presName="conn2-1" presStyleLbl="parChTrans1D4" presStyleIdx="2" presStyleCnt="3"/>
      <dgm:spPr/>
    </dgm:pt>
    <dgm:pt modelId="{94E30DA1-F1C1-4F4E-A59A-1B3AC5A51C60}" type="pres">
      <dgm:prSet presAssocID="{3A8E0D59-774B-4295-B04B-6E64E746EA35}" presName="connTx" presStyleLbl="parChTrans1D4" presStyleIdx="2" presStyleCnt="3"/>
      <dgm:spPr/>
    </dgm:pt>
    <dgm:pt modelId="{223857DC-D341-4CA4-983B-FC8E20C4CDEF}" type="pres">
      <dgm:prSet presAssocID="{001841C2-EA86-4971-9E5C-9C8D7BC8B42A}" presName="root2" presStyleCnt="0"/>
      <dgm:spPr/>
    </dgm:pt>
    <dgm:pt modelId="{C60A812A-06F3-4328-8359-42204933992D}" type="pres">
      <dgm:prSet presAssocID="{001841C2-EA86-4971-9E5C-9C8D7BC8B42A}" presName="LevelTwoTextNode" presStyleLbl="node4" presStyleIdx="2" presStyleCnt="3" custScaleY="199355" custLinFactNeighborX="-1199" custLinFactNeighborY="-39098">
        <dgm:presLayoutVars>
          <dgm:chPref val="3"/>
        </dgm:presLayoutVars>
      </dgm:prSet>
      <dgm:spPr/>
    </dgm:pt>
    <dgm:pt modelId="{3CD0C32B-697E-45C5-9C67-F97790B060B4}" type="pres">
      <dgm:prSet presAssocID="{001841C2-EA86-4971-9E5C-9C8D7BC8B42A}" presName="level3hierChild" presStyleCnt="0"/>
      <dgm:spPr/>
    </dgm:pt>
  </dgm:ptLst>
  <dgm:cxnLst>
    <dgm:cxn modelId="{49002F00-8AE2-43D7-842F-77A142932E1F}" type="presOf" srcId="{D4024EC5-0D47-4F6B-8D00-8873379CF041}" destId="{F3A6DBE1-7861-498C-945F-B0282A1BB7C6}" srcOrd="0" destOrd="0" presId="urn:microsoft.com/office/officeart/2008/layout/HorizontalMultiLevelHierarchy"/>
    <dgm:cxn modelId="{401B6002-7B2C-4750-A9EF-D6DE10061423}" type="presOf" srcId="{3A8E0D59-774B-4295-B04B-6E64E746EA35}" destId="{94E30DA1-F1C1-4F4E-A59A-1B3AC5A51C60}" srcOrd="1" destOrd="0" presId="urn:microsoft.com/office/officeart/2008/layout/HorizontalMultiLevelHierarchy"/>
    <dgm:cxn modelId="{618A8211-5FA8-46DE-A0BF-08A3AFC22E14}" type="presOf" srcId="{659F6D5E-3564-459D-BC8B-6E6368555584}" destId="{70F9B019-E4B1-4F5F-B76D-4B80C9FA55C1}" srcOrd="0" destOrd="0" presId="urn:microsoft.com/office/officeart/2008/layout/HorizontalMultiLevelHierarchy"/>
    <dgm:cxn modelId="{EA4BA917-3983-4D73-98E3-4C65BFEDE465}" srcId="{E4BC7C4E-C699-4225-B173-D4BF0D27E682}" destId="{8431CEDC-50EC-406D-93F2-C1C9681DA901}" srcOrd="0" destOrd="0" parTransId="{659F6D5E-3564-459D-BC8B-6E6368555584}" sibTransId="{A8148B57-4302-4427-836B-06BF71177D79}"/>
    <dgm:cxn modelId="{3941C420-E197-4798-93D9-2781BC868EEA}" type="presOf" srcId="{8C68C829-ACEC-4B22-8CE7-7CA7275F3D1C}" destId="{D7770546-EF83-49BC-8AED-0F70445CEB81}" srcOrd="1" destOrd="0" presId="urn:microsoft.com/office/officeart/2008/layout/HorizontalMultiLevelHierarchy"/>
    <dgm:cxn modelId="{48623B5D-81CC-4EDB-8B00-01FCC25FED36}" type="presOf" srcId="{934CDC10-7699-416B-80E1-8417CE330798}" destId="{4C9085C6-9B75-4764-9CE6-560D2AB0E00E}" srcOrd="1" destOrd="0" presId="urn:microsoft.com/office/officeart/2008/layout/HorizontalMultiLevelHierarchy"/>
    <dgm:cxn modelId="{87DE0063-271F-4964-8B62-DB615BEECFE0}" type="presOf" srcId="{659F6D5E-3564-459D-BC8B-6E6368555584}" destId="{21EF42AF-886C-4521-8C8B-D30AB460B9B6}" srcOrd="1" destOrd="0" presId="urn:microsoft.com/office/officeart/2008/layout/HorizontalMultiLevelHierarchy"/>
    <dgm:cxn modelId="{C7F3C967-5A26-44DC-A2F5-A5F1FAE0DB00}" srcId="{7F783A7F-AD1A-4C25-B31A-CC5BDDEA31CB}" destId="{271A3949-D22D-41E7-976B-C37F62C1C7A5}" srcOrd="0" destOrd="0" parTransId="{934CDC10-7699-416B-80E1-8417CE330798}" sibTransId="{4B36F538-FFEA-41DF-B8E4-20F0852D369C}"/>
    <dgm:cxn modelId="{6F58DB69-5482-42F1-8DFC-FF55D41CF6F6}" type="presOf" srcId="{2619E010-3E20-43AD-9EE9-0B743A290CBF}" destId="{5F77F1EE-29C5-4298-B61B-B46131091226}" srcOrd="1" destOrd="0" presId="urn:microsoft.com/office/officeart/2008/layout/HorizontalMultiLevelHierarchy"/>
    <dgm:cxn modelId="{F7FE364A-9AD6-4851-8EA5-E94A334FF99B}" srcId="{271A3949-D22D-41E7-976B-C37F62C1C7A5}" destId="{E4BC7C4E-C699-4225-B173-D4BF0D27E682}" srcOrd="1" destOrd="0" parTransId="{8C68C829-ACEC-4B22-8CE7-7CA7275F3D1C}" sibTransId="{06AFF51E-1F69-4036-9880-B044ABEF6651}"/>
    <dgm:cxn modelId="{5BAF3F4A-DD82-46DC-98CC-1EE16CA00375}" type="presOf" srcId="{8C68C829-ACEC-4B22-8CE7-7CA7275F3D1C}" destId="{E3CD1CDF-0E0E-4335-8FBC-260F54ECDE60}" srcOrd="0" destOrd="0" presId="urn:microsoft.com/office/officeart/2008/layout/HorizontalMultiLevelHierarchy"/>
    <dgm:cxn modelId="{012B6D4B-2072-475C-8173-C8770FCE705E}" type="presOf" srcId="{001841C2-EA86-4971-9E5C-9C8D7BC8B42A}" destId="{C60A812A-06F3-4328-8359-42204933992D}" srcOrd="0" destOrd="0" presId="urn:microsoft.com/office/officeart/2008/layout/HorizontalMultiLevelHierarchy"/>
    <dgm:cxn modelId="{64E43B6F-F4FB-4C5C-96CE-2C24D7CE7A2B}" srcId="{E4BC7C4E-C699-4225-B173-D4BF0D27E682}" destId="{001841C2-EA86-4971-9E5C-9C8D7BC8B42A}" srcOrd="2" destOrd="0" parTransId="{3A8E0D59-774B-4295-B04B-6E64E746EA35}" sibTransId="{9EA8389E-6094-46A9-8650-34211BE6812F}"/>
    <dgm:cxn modelId="{B9B8DC7C-417B-4E3D-88CE-66BC5A660582}" srcId="{271A3949-D22D-41E7-976B-C37F62C1C7A5}" destId="{D4024EC5-0D47-4F6B-8D00-8873379CF041}" srcOrd="0" destOrd="0" parTransId="{1300B90D-B2CA-4A19-8E54-3EE1BB97C8BC}" sibTransId="{EBA43B37-D8A0-4C28-A57C-AD025145C6F2}"/>
    <dgm:cxn modelId="{4436FB8A-0273-4C66-A941-ACFFAC685B29}" type="presOf" srcId="{1300B90D-B2CA-4A19-8E54-3EE1BB97C8BC}" destId="{B19CF634-234B-4EB3-9071-9811DE83A66C}" srcOrd="1" destOrd="0" presId="urn:microsoft.com/office/officeart/2008/layout/HorizontalMultiLevelHierarchy"/>
    <dgm:cxn modelId="{3671BD8C-F4EA-49CF-9A06-4F7259EF7C12}" srcId="{E4BC7C4E-C699-4225-B173-D4BF0D27E682}" destId="{97126F44-4E38-47A0-B115-2770E85118F7}" srcOrd="1" destOrd="0" parTransId="{2619E010-3E20-43AD-9EE9-0B743A290CBF}" sibTransId="{3A77628D-57E1-413B-8419-AF5239FFA76E}"/>
    <dgm:cxn modelId="{1E75B98F-1480-4ED0-99F8-E36FBF2AAA1E}" type="presOf" srcId="{E4BC7C4E-C699-4225-B173-D4BF0D27E682}" destId="{640386BD-E042-4B6D-9EDB-C658CD2CFE5A}" srcOrd="0" destOrd="0" presId="urn:microsoft.com/office/officeart/2008/layout/HorizontalMultiLevelHierarchy"/>
    <dgm:cxn modelId="{E4D9CBAB-AF16-4567-A5EE-20669E98E7B0}" type="presOf" srcId="{97126F44-4E38-47A0-B115-2770E85118F7}" destId="{8B27D4A0-4E64-4A0A-AAA4-144A8E046588}" srcOrd="0" destOrd="0" presId="urn:microsoft.com/office/officeart/2008/layout/HorizontalMultiLevelHierarchy"/>
    <dgm:cxn modelId="{858A37B1-2D32-4F1B-9330-7DDA79304B43}" type="presOf" srcId="{8431CEDC-50EC-406D-93F2-C1C9681DA901}" destId="{E0193541-F450-47A1-A732-836122662AF0}" srcOrd="0" destOrd="0" presId="urn:microsoft.com/office/officeart/2008/layout/HorizontalMultiLevelHierarchy"/>
    <dgm:cxn modelId="{E090DBB6-8E6D-472E-9504-2C9D38197C0A}" type="presOf" srcId="{7F783A7F-AD1A-4C25-B31A-CC5BDDEA31CB}" destId="{E4266D22-7977-414D-8DDB-4BB7EE6A541B}" srcOrd="0" destOrd="0" presId="urn:microsoft.com/office/officeart/2008/layout/HorizontalMultiLevelHierarchy"/>
    <dgm:cxn modelId="{EC9609C8-C82C-4694-8B1D-5F93ED7F642D}" type="presOf" srcId="{3A8E0D59-774B-4295-B04B-6E64E746EA35}" destId="{7DC48CD7-B066-4A89-8FFD-93BE30EED766}" srcOrd="0" destOrd="0" presId="urn:microsoft.com/office/officeart/2008/layout/HorizontalMultiLevelHierarchy"/>
    <dgm:cxn modelId="{EAA660CB-1FB6-4E39-93D8-DF39D4A2DB9E}" type="presOf" srcId="{2619E010-3E20-43AD-9EE9-0B743A290CBF}" destId="{03AA3C93-3470-45E9-94A6-BA0A259C9825}" srcOrd="0" destOrd="0" presId="urn:microsoft.com/office/officeart/2008/layout/HorizontalMultiLevelHierarchy"/>
    <dgm:cxn modelId="{0A6D32CD-182C-40DA-A911-2381B1A12463}" srcId="{26B7E8F0-C3BF-48C2-8A95-BFB23B7FBD91}" destId="{7F783A7F-AD1A-4C25-B31A-CC5BDDEA31CB}" srcOrd="0" destOrd="0" parTransId="{3DE3C375-7757-4560-8434-FE0F327135A4}" sibTransId="{9E202A86-FEFA-4879-AB61-D670DE3EDE6A}"/>
    <dgm:cxn modelId="{8EE363CD-4CD9-458B-B2A9-ED4CDA209033}" type="presOf" srcId="{271A3949-D22D-41E7-976B-C37F62C1C7A5}" destId="{C6D6B6CD-E8E4-49A8-B6E1-B5F9431D6E81}" srcOrd="0" destOrd="0" presId="urn:microsoft.com/office/officeart/2008/layout/HorizontalMultiLevelHierarchy"/>
    <dgm:cxn modelId="{C39509DB-5048-44FE-9B2C-E4586A4290D9}" type="presOf" srcId="{26B7E8F0-C3BF-48C2-8A95-BFB23B7FBD91}" destId="{56E31204-2981-4610-9763-A681BF0935BD}" srcOrd="0" destOrd="0" presId="urn:microsoft.com/office/officeart/2008/layout/HorizontalMultiLevelHierarchy"/>
    <dgm:cxn modelId="{22D66FE6-7795-4D8F-BE00-DD479D255D55}" type="presOf" srcId="{934CDC10-7699-416B-80E1-8417CE330798}" destId="{C93658AD-3C9B-48E2-B18F-66E84DBC90E0}" srcOrd="0" destOrd="0" presId="urn:microsoft.com/office/officeart/2008/layout/HorizontalMultiLevelHierarchy"/>
    <dgm:cxn modelId="{517281FC-B855-4945-B535-8D3CBFD1FEC9}" type="presOf" srcId="{1300B90D-B2CA-4A19-8E54-3EE1BB97C8BC}" destId="{4AFD2164-4464-4E86-9688-87794BCD949A}" srcOrd="0" destOrd="0" presId="urn:microsoft.com/office/officeart/2008/layout/HorizontalMultiLevelHierarchy"/>
    <dgm:cxn modelId="{E5A7636C-A6D7-4C3D-A7CF-1EA9F2A5BD19}" type="presParOf" srcId="{56E31204-2981-4610-9763-A681BF0935BD}" destId="{6EA407D4-CD0A-4A09-8E23-DE9176786B51}" srcOrd="0" destOrd="0" presId="urn:microsoft.com/office/officeart/2008/layout/HorizontalMultiLevelHierarchy"/>
    <dgm:cxn modelId="{83B9D057-E024-4B68-96F3-D3BFA9D59CE8}" type="presParOf" srcId="{6EA407D4-CD0A-4A09-8E23-DE9176786B51}" destId="{E4266D22-7977-414D-8DDB-4BB7EE6A541B}" srcOrd="0" destOrd="0" presId="urn:microsoft.com/office/officeart/2008/layout/HorizontalMultiLevelHierarchy"/>
    <dgm:cxn modelId="{2C411787-C346-45B2-A471-ABF8332D526B}" type="presParOf" srcId="{6EA407D4-CD0A-4A09-8E23-DE9176786B51}" destId="{41EB1109-B77E-4EE1-A3E8-9E2BAB403929}" srcOrd="1" destOrd="0" presId="urn:microsoft.com/office/officeart/2008/layout/HorizontalMultiLevelHierarchy"/>
    <dgm:cxn modelId="{A7BDA7C7-A8CF-430B-A742-19FECCDBF7D0}" type="presParOf" srcId="{41EB1109-B77E-4EE1-A3E8-9E2BAB403929}" destId="{C93658AD-3C9B-48E2-B18F-66E84DBC90E0}" srcOrd="0" destOrd="0" presId="urn:microsoft.com/office/officeart/2008/layout/HorizontalMultiLevelHierarchy"/>
    <dgm:cxn modelId="{8413DA06-4577-4E31-9FCB-A7D5D7D48550}" type="presParOf" srcId="{C93658AD-3C9B-48E2-B18F-66E84DBC90E0}" destId="{4C9085C6-9B75-4764-9CE6-560D2AB0E00E}" srcOrd="0" destOrd="0" presId="urn:microsoft.com/office/officeart/2008/layout/HorizontalMultiLevelHierarchy"/>
    <dgm:cxn modelId="{A35B1741-17B7-4053-93BE-57C7D7E3EC7D}" type="presParOf" srcId="{41EB1109-B77E-4EE1-A3E8-9E2BAB403929}" destId="{9EEF250B-102B-4601-92D1-40D12C76249B}" srcOrd="1" destOrd="0" presId="urn:microsoft.com/office/officeart/2008/layout/HorizontalMultiLevelHierarchy"/>
    <dgm:cxn modelId="{AB01DFB0-B041-4D66-BFD0-29CC8946D3AE}" type="presParOf" srcId="{9EEF250B-102B-4601-92D1-40D12C76249B}" destId="{C6D6B6CD-E8E4-49A8-B6E1-B5F9431D6E81}" srcOrd="0" destOrd="0" presId="urn:microsoft.com/office/officeart/2008/layout/HorizontalMultiLevelHierarchy"/>
    <dgm:cxn modelId="{AB2395AC-E187-4912-8B8E-6B3138CCC007}" type="presParOf" srcId="{9EEF250B-102B-4601-92D1-40D12C76249B}" destId="{F68D0739-BD4B-4C7D-8C6C-E236B6643F67}" srcOrd="1" destOrd="0" presId="urn:microsoft.com/office/officeart/2008/layout/HorizontalMultiLevelHierarchy"/>
    <dgm:cxn modelId="{29380E1F-C493-4E6E-BF7D-F5A3350D7966}" type="presParOf" srcId="{F68D0739-BD4B-4C7D-8C6C-E236B6643F67}" destId="{4AFD2164-4464-4E86-9688-87794BCD949A}" srcOrd="0" destOrd="0" presId="urn:microsoft.com/office/officeart/2008/layout/HorizontalMultiLevelHierarchy"/>
    <dgm:cxn modelId="{C6DF4633-83DA-446B-A86F-8E141FF46646}" type="presParOf" srcId="{4AFD2164-4464-4E86-9688-87794BCD949A}" destId="{B19CF634-234B-4EB3-9071-9811DE83A66C}" srcOrd="0" destOrd="0" presId="urn:microsoft.com/office/officeart/2008/layout/HorizontalMultiLevelHierarchy"/>
    <dgm:cxn modelId="{BCF4FD71-E8B5-4FC7-B38F-B05E0ABE299A}" type="presParOf" srcId="{F68D0739-BD4B-4C7D-8C6C-E236B6643F67}" destId="{D0354E72-7C5E-492B-82C1-E0E3682E1904}" srcOrd="1" destOrd="0" presId="urn:microsoft.com/office/officeart/2008/layout/HorizontalMultiLevelHierarchy"/>
    <dgm:cxn modelId="{0E59B904-6EBC-4B77-83D3-4A82C5BFBDE4}" type="presParOf" srcId="{D0354E72-7C5E-492B-82C1-E0E3682E1904}" destId="{F3A6DBE1-7861-498C-945F-B0282A1BB7C6}" srcOrd="0" destOrd="0" presId="urn:microsoft.com/office/officeart/2008/layout/HorizontalMultiLevelHierarchy"/>
    <dgm:cxn modelId="{C3995082-BDDB-403D-A224-BF6F080AFD14}" type="presParOf" srcId="{D0354E72-7C5E-492B-82C1-E0E3682E1904}" destId="{0FF4A49E-13F7-4090-9870-B3F1EA5372A7}" srcOrd="1" destOrd="0" presId="urn:microsoft.com/office/officeart/2008/layout/HorizontalMultiLevelHierarchy"/>
    <dgm:cxn modelId="{241AF319-D054-4420-AE7C-38B9D80D184D}" type="presParOf" srcId="{F68D0739-BD4B-4C7D-8C6C-E236B6643F67}" destId="{E3CD1CDF-0E0E-4335-8FBC-260F54ECDE60}" srcOrd="2" destOrd="0" presId="urn:microsoft.com/office/officeart/2008/layout/HorizontalMultiLevelHierarchy"/>
    <dgm:cxn modelId="{58DC68DC-6F11-40CC-9D61-1D899538A1FD}" type="presParOf" srcId="{E3CD1CDF-0E0E-4335-8FBC-260F54ECDE60}" destId="{D7770546-EF83-49BC-8AED-0F70445CEB81}" srcOrd="0" destOrd="0" presId="urn:microsoft.com/office/officeart/2008/layout/HorizontalMultiLevelHierarchy"/>
    <dgm:cxn modelId="{CA817B2D-2222-43A8-8885-D8BEFC4C3F93}" type="presParOf" srcId="{F68D0739-BD4B-4C7D-8C6C-E236B6643F67}" destId="{3A2B3A78-5E75-4738-B31B-E463E5C27C21}" srcOrd="3" destOrd="0" presId="urn:microsoft.com/office/officeart/2008/layout/HorizontalMultiLevelHierarchy"/>
    <dgm:cxn modelId="{49F836E6-4793-4842-BABE-C06C052BF0F8}" type="presParOf" srcId="{3A2B3A78-5E75-4738-B31B-E463E5C27C21}" destId="{640386BD-E042-4B6D-9EDB-C658CD2CFE5A}" srcOrd="0" destOrd="0" presId="urn:microsoft.com/office/officeart/2008/layout/HorizontalMultiLevelHierarchy"/>
    <dgm:cxn modelId="{D88BFD2F-618A-4A0E-8185-1DF152AB8934}" type="presParOf" srcId="{3A2B3A78-5E75-4738-B31B-E463E5C27C21}" destId="{FFC36AD5-610F-4DAE-8BBF-26F15112C473}" srcOrd="1" destOrd="0" presId="urn:microsoft.com/office/officeart/2008/layout/HorizontalMultiLevelHierarchy"/>
    <dgm:cxn modelId="{2D059504-74C5-4EC9-8D15-974AC5856D88}" type="presParOf" srcId="{FFC36AD5-610F-4DAE-8BBF-26F15112C473}" destId="{70F9B019-E4B1-4F5F-B76D-4B80C9FA55C1}" srcOrd="0" destOrd="0" presId="urn:microsoft.com/office/officeart/2008/layout/HorizontalMultiLevelHierarchy"/>
    <dgm:cxn modelId="{CF0E23BB-8E2E-40A4-ADEF-8DEED8D1E782}" type="presParOf" srcId="{70F9B019-E4B1-4F5F-B76D-4B80C9FA55C1}" destId="{21EF42AF-886C-4521-8C8B-D30AB460B9B6}" srcOrd="0" destOrd="0" presId="urn:microsoft.com/office/officeart/2008/layout/HorizontalMultiLevelHierarchy"/>
    <dgm:cxn modelId="{7F428E6C-41D0-4718-928A-09B84D5865F0}" type="presParOf" srcId="{FFC36AD5-610F-4DAE-8BBF-26F15112C473}" destId="{E144D65A-E244-46AB-B243-B36209636B2F}" srcOrd="1" destOrd="0" presId="urn:microsoft.com/office/officeart/2008/layout/HorizontalMultiLevelHierarchy"/>
    <dgm:cxn modelId="{35E082CD-5C77-4E6D-AFBE-42C6C3E9E379}" type="presParOf" srcId="{E144D65A-E244-46AB-B243-B36209636B2F}" destId="{E0193541-F450-47A1-A732-836122662AF0}" srcOrd="0" destOrd="0" presId="urn:microsoft.com/office/officeart/2008/layout/HorizontalMultiLevelHierarchy"/>
    <dgm:cxn modelId="{8A1D86F6-2666-46A8-8744-3708D77BBC38}" type="presParOf" srcId="{E144D65A-E244-46AB-B243-B36209636B2F}" destId="{555215F5-8FCE-48C1-A74B-260239074688}" srcOrd="1" destOrd="0" presId="urn:microsoft.com/office/officeart/2008/layout/HorizontalMultiLevelHierarchy"/>
    <dgm:cxn modelId="{E140F9F3-F562-4E25-88ED-F5F15625025D}" type="presParOf" srcId="{FFC36AD5-610F-4DAE-8BBF-26F15112C473}" destId="{03AA3C93-3470-45E9-94A6-BA0A259C9825}" srcOrd="2" destOrd="0" presId="urn:microsoft.com/office/officeart/2008/layout/HorizontalMultiLevelHierarchy"/>
    <dgm:cxn modelId="{FD6D0A1C-6385-4E0A-A0E8-9B20655056F1}" type="presParOf" srcId="{03AA3C93-3470-45E9-94A6-BA0A259C9825}" destId="{5F77F1EE-29C5-4298-B61B-B46131091226}" srcOrd="0" destOrd="0" presId="urn:microsoft.com/office/officeart/2008/layout/HorizontalMultiLevelHierarchy"/>
    <dgm:cxn modelId="{1D68D39E-2DEA-46E6-AFDF-E4CE1705C897}" type="presParOf" srcId="{FFC36AD5-610F-4DAE-8BBF-26F15112C473}" destId="{5BDCDD82-CF9F-46BF-9625-7EFB95D6990F}" srcOrd="3" destOrd="0" presId="urn:microsoft.com/office/officeart/2008/layout/HorizontalMultiLevelHierarchy"/>
    <dgm:cxn modelId="{3403453A-EEC1-4666-9489-599A955E0595}" type="presParOf" srcId="{5BDCDD82-CF9F-46BF-9625-7EFB95D6990F}" destId="{8B27D4A0-4E64-4A0A-AAA4-144A8E046588}" srcOrd="0" destOrd="0" presId="urn:microsoft.com/office/officeart/2008/layout/HorizontalMultiLevelHierarchy"/>
    <dgm:cxn modelId="{370A0770-46BB-4409-B0C1-6540916DE028}" type="presParOf" srcId="{5BDCDD82-CF9F-46BF-9625-7EFB95D6990F}" destId="{B755596F-D146-44BB-AB26-5AE7B06FB1FA}" srcOrd="1" destOrd="0" presId="urn:microsoft.com/office/officeart/2008/layout/HorizontalMultiLevelHierarchy"/>
    <dgm:cxn modelId="{4A0734B6-4624-4D5A-9B09-63AFE4A2C3D0}" type="presParOf" srcId="{FFC36AD5-610F-4DAE-8BBF-26F15112C473}" destId="{7DC48CD7-B066-4A89-8FFD-93BE30EED766}" srcOrd="4" destOrd="0" presId="urn:microsoft.com/office/officeart/2008/layout/HorizontalMultiLevelHierarchy"/>
    <dgm:cxn modelId="{4FE00F85-A02A-407B-B8B7-DFBD9416BFBE}" type="presParOf" srcId="{7DC48CD7-B066-4A89-8FFD-93BE30EED766}" destId="{94E30DA1-F1C1-4F4E-A59A-1B3AC5A51C60}" srcOrd="0" destOrd="0" presId="urn:microsoft.com/office/officeart/2008/layout/HorizontalMultiLevelHierarchy"/>
    <dgm:cxn modelId="{4A18CC24-4D2A-433B-82D6-D5E0E8887CA7}" type="presParOf" srcId="{FFC36AD5-610F-4DAE-8BBF-26F15112C473}" destId="{223857DC-D341-4CA4-983B-FC8E20C4CDEF}" srcOrd="5" destOrd="0" presId="urn:microsoft.com/office/officeart/2008/layout/HorizontalMultiLevelHierarchy"/>
    <dgm:cxn modelId="{DA0DC137-09A6-40FE-BAE0-F114ABF349E3}" type="presParOf" srcId="{223857DC-D341-4CA4-983B-FC8E20C4CDEF}" destId="{C60A812A-06F3-4328-8359-42204933992D}" srcOrd="0" destOrd="0" presId="urn:microsoft.com/office/officeart/2008/layout/HorizontalMultiLevelHierarchy"/>
    <dgm:cxn modelId="{445702C6-DCF0-47CC-ABBC-D6D3A6028356}" type="presParOf" srcId="{223857DC-D341-4CA4-983B-FC8E20C4CDEF}" destId="{3CD0C32B-697E-45C5-9C67-F97790B060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0" dirty="0"/>
            <a:t> Pouze elektronicky, výhradně prostřednictvím IS KP21+</a:t>
          </a:r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b="0" dirty="0"/>
            <a:t> Pouze </a:t>
          </a:r>
          <a:r>
            <a:rPr lang="cs-CZ" b="1" dirty="0"/>
            <a:t>přílohy</a:t>
          </a:r>
          <a:r>
            <a:rPr lang="cs-CZ" b="0" dirty="0"/>
            <a:t> dle textu výzvy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dirty="0"/>
            <a:t>Vyplnění v českém jazyce</a:t>
          </a:r>
          <a:endParaRPr lang="en-US" b="0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Čestné prohlášení o počtu pracovníků - vždy</a:t>
          </a:r>
          <a:endParaRPr lang="en-US" dirty="0"/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619FAF4C-4B38-4347-A6A9-15C6A9DDC632}">
      <dgm:prSet/>
      <dgm:spPr/>
      <dgm:t>
        <a:bodyPr/>
        <a:lstStyle/>
        <a:p>
          <a:r>
            <a:rPr lang="cs-CZ" dirty="0"/>
            <a:t>Statut svěřenského fondu – pokud je relevantní</a:t>
          </a:r>
        </a:p>
      </dgm:t>
    </dgm:pt>
    <dgm:pt modelId="{615EF36F-3E22-4860-9CC8-4767F7D0A54D}" type="parTrans" cxnId="{5E53EE4A-4520-4FBD-B471-233CC74A0C4E}">
      <dgm:prSet/>
      <dgm:spPr/>
      <dgm:t>
        <a:bodyPr/>
        <a:lstStyle/>
        <a:p>
          <a:endParaRPr lang="cs-CZ"/>
        </a:p>
      </dgm:t>
    </dgm:pt>
    <dgm:pt modelId="{964BC273-28CC-40CE-8B7F-22F2F2756575}" type="sibTrans" cxnId="{5E53EE4A-4520-4FBD-B471-233CC74A0C4E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5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5"/>
      <dgm:spPr/>
    </dgm:pt>
    <dgm:pt modelId="{E8EFE663-E357-467A-86B3-173142CC7A4C}" type="pres">
      <dgm:prSet presAssocID="{120BC7A7-D036-42E3-AD18-6C4056AFF035}" presName="dstNode" presStyleLbl="node1" presStyleIdx="0" presStyleCnt="5"/>
      <dgm:spPr/>
    </dgm:pt>
    <dgm:pt modelId="{A9CF74A0-CAD7-481D-937F-C54DCF4C5AF8}" type="pres">
      <dgm:prSet presAssocID="{C3100D2C-D02A-4D97-9967-47D143EECEEA}" presName="text_1" presStyleLbl="node1" presStyleIdx="0" presStyleCnt="5" custScaleY="102612" custLinFactNeighborX="-754" custLinFactNeighborY="4206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5"/>
      <dgm:spPr/>
    </dgm:pt>
    <dgm:pt modelId="{2392C4EF-6AE6-4147-9ED5-AC1437309CAD}" type="pres">
      <dgm:prSet presAssocID="{58051D68-E01C-44EB-A25A-29179933922E}" presName="text_2" presStyleLbl="node1" presStyleIdx="1" presStyleCnt="5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5" custLinFactNeighborX="1602" custLinFactNeighborY="-4353"/>
      <dgm:spPr/>
    </dgm:pt>
    <dgm:pt modelId="{B4A1FC53-8B0D-421C-8E3F-83E31DF5DABA}" type="pres">
      <dgm:prSet presAssocID="{F94AA3EF-AD53-4237-8394-8D1E08918BB2}" presName="text_3" presStyleLbl="node1" presStyleIdx="2" presStyleCnt="5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5"/>
      <dgm:spPr/>
    </dgm:pt>
    <dgm:pt modelId="{7DB793D3-EEB8-461E-888E-58376C3D3E25}" type="pres">
      <dgm:prSet presAssocID="{E8A60B35-46F1-4E57-9920-DF3832AA37F9}" presName="text_4" presStyleLbl="node1" presStyleIdx="3" presStyleCnt="5" custLinFactNeighborX="405" custLinFactNeighborY="-1999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5"/>
      <dgm:spPr/>
    </dgm:pt>
    <dgm:pt modelId="{46A2F6DD-431E-4784-873D-D03BED21FDB7}" type="pres">
      <dgm:prSet presAssocID="{619FAF4C-4B38-4347-A6A9-15C6A9DDC632}" presName="text_5" presStyleLbl="node1" presStyleIdx="4" presStyleCnt="5">
        <dgm:presLayoutVars>
          <dgm:bulletEnabled val="1"/>
        </dgm:presLayoutVars>
      </dgm:prSet>
      <dgm:spPr/>
    </dgm:pt>
    <dgm:pt modelId="{4D1421AA-D7E2-4CA5-973A-998A27439C02}" type="pres">
      <dgm:prSet presAssocID="{619FAF4C-4B38-4347-A6A9-15C6A9DDC632}" presName="accent_5" presStyleCnt="0"/>
      <dgm:spPr/>
    </dgm:pt>
    <dgm:pt modelId="{D9F11E1D-7625-453D-ACFC-27AAB5677855}" type="pres">
      <dgm:prSet presAssocID="{619FAF4C-4B38-4347-A6A9-15C6A9DDC632}" presName="accentRepeatNode" presStyleLbl="solidFgAcc1" presStyleIdx="4" presStyleCnt="5"/>
      <dgm:spPr/>
    </dgm:pt>
  </dgm:ptLst>
  <dgm:cxnLst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5E53EE4A-4520-4FBD-B471-233CC74A0C4E}" srcId="{120BC7A7-D036-42E3-AD18-6C4056AFF035}" destId="{619FAF4C-4B38-4347-A6A9-15C6A9DDC632}" srcOrd="4" destOrd="0" parTransId="{615EF36F-3E22-4860-9CC8-4767F7D0A54D}" sibTransId="{964BC273-28CC-40CE-8B7F-22F2F2756575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1B1E5EE5-B9AB-427A-BF37-F6E8615B41F9}" type="presOf" srcId="{619FAF4C-4B38-4347-A6A9-15C6A9DDC632}" destId="{46A2F6DD-431E-4784-873D-D03BED21FDB7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  <dgm:cxn modelId="{3E4F4F8E-11A7-42A7-908B-7BC585EE6305}" type="presParOf" srcId="{E468D6C2-372E-4FF1-B6F7-BBFB87C99302}" destId="{46A2F6DD-431E-4784-873D-D03BED21FDB7}" srcOrd="9" destOrd="0" presId="urn:microsoft.com/office/officeart/2008/layout/VerticalCurvedList"/>
    <dgm:cxn modelId="{AA65CB50-27D5-46CC-8935-51A435A4016C}" type="presParOf" srcId="{E468D6C2-372E-4FF1-B6F7-BBFB87C99302}" destId="{4D1421AA-D7E2-4CA5-973A-998A27439C02}" srcOrd="10" destOrd="0" presId="urn:microsoft.com/office/officeart/2008/layout/VerticalCurvedList"/>
    <dgm:cxn modelId="{597C9347-4BA2-4CD1-A086-2940C3F071BC}" type="presParOf" srcId="{4D1421AA-D7E2-4CA5-973A-998A27439C02}" destId="{D9F11E1D-7625-453D-ACFC-27AAB56778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0" dirty="0"/>
            <a:t>Text výzvy</a:t>
          </a:r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b="0" dirty="0"/>
            <a:t>Obecná část pravidel pro žadatele a příjemce v rámci OPZ+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dirty="0"/>
            <a:t>Specifická část pravidel pro žadatele a příjemce v rámci OPZ+ pro projekty s jednotkovými náklady zaměřené na další profesní vzdělávání</a:t>
          </a:r>
          <a:endParaRPr lang="en-US" b="0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BB716A5F-9111-462B-A834-7CE6C079638B}">
      <dgm:prSet/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Další dokumenty a odkazy uvedené na stránce výzvy </a:t>
          </a:r>
          <a:r>
            <a:rPr lang="cs-CZ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https://www.esfcr.cz/vyzva-083-opz-plus </a:t>
          </a:r>
          <a:endParaRPr lang="en-US" dirty="0">
            <a:solidFill>
              <a:schemeClr val="bg2"/>
            </a:solidFill>
          </a:endParaRPr>
        </a:p>
      </dgm:t>
    </dgm:pt>
    <dgm:pt modelId="{D177ADB1-FEE7-4276-8F94-55492903B79A}" type="parTrans" cxnId="{1AEF2969-2B40-454D-85F8-D4AABE27735C}">
      <dgm:prSet/>
      <dgm:spPr/>
      <dgm:t>
        <a:bodyPr/>
        <a:lstStyle/>
        <a:p>
          <a:endParaRPr lang="cs-CZ"/>
        </a:p>
      </dgm:t>
    </dgm:pt>
    <dgm:pt modelId="{C929311B-BF3D-4A04-AF68-AED9FEA7CE13}" type="sibTrans" cxnId="{1AEF2969-2B40-454D-85F8-D4AABE27735C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Pokyny k vyplnění žádosti o podporu v IS KP21+ pro projekty s jednotkovými náklady zaměřené na další profesní vzdělávání</a:t>
          </a:r>
          <a:endParaRPr lang="en-US" dirty="0"/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5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5"/>
      <dgm:spPr/>
    </dgm:pt>
    <dgm:pt modelId="{E8EFE663-E357-467A-86B3-173142CC7A4C}" type="pres">
      <dgm:prSet presAssocID="{120BC7A7-D036-42E3-AD18-6C4056AFF035}" presName="dstNode" presStyleLbl="node1" presStyleIdx="0" presStyleCnt="5"/>
      <dgm:spPr/>
    </dgm:pt>
    <dgm:pt modelId="{A9CF74A0-CAD7-481D-937F-C54DCF4C5AF8}" type="pres">
      <dgm:prSet presAssocID="{C3100D2C-D02A-4D97-9967-47D143EECEEA}" presName="text_1" presStyleLbl="node1" presStyleIdx="0" presStyleCnt="5" custScaleY="102612" custLinFactNeighborX="-754" custLinFactNeighborY="4206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5"/>
      <dgm:spPr/>
    </dgm:pt>
    <dgm:pt modelId="{2392C4EF-6AE6-4147-9ED5-AC1437309CAD}" type="pres">
      <dgm:prSet presAssocID="{58051D68-E01C-44EB-A25A-29179933922E}" presName="text_2" presStyleLbl="node1" presStyleIdx="1" presStyleCnt="5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5"/>
      <dgm:spPr/>
    </dgm:pt>
    <dgm:pt modelId="{B4A1FC53-8B0D-421C-8E3F-83E31DF5DABA}" type="pres">
      <dgm:prSet presAssocID="{F94AA3EF-AD53-4237-8394-8D1E08918BB2}" presName="text_3" presStyleLbl="node1" presStyleIdx="2" presStyleCnt="5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5"/>
      <dgm:spPr/>
    </dgm:pt>
    <dgm:pt modelId="{7DB793D3-EEB8-461E-888E-58376C3D3E25}" type="pres">
      <dgm:prSet presAssocID="{E8A60B35-46F1-4E57-9920-DF3832AA37F9}" presName="text_4" presStyleLbl="node1" presStyleIdx="3" presStyleCnt="5" custLinFactNeighborX="405" custLinFactNeighborY="-1999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5"/>
      <dgm:spPr/>
    </dgm:pt>
    <dgm:pt modelId="{7767A40A-4CAE-41FF-A5BB-D7266776CBC5}" type="pres">
      <dgm:prSet presAssocID="{BB716A5F-9111-462B-A834-7CE6C079638B}" presName="text_5" presStyleLbl="node1" presStyleIdx="4" presStyleCnt="5">
        <dgm:presLayoutVars>
          <dgm:bulletEnabled val="1"/>
        </dgm:presLayoutVars>
      </dgm:prSet>
      <dgm:spPr/>
    </dgm:pt>
    <dgm:pt modelId="{15779DD2-6C1D-4852-8C03-768585D93197}" type="pres">
      <dgm:prSet presAssocID="{BB716A5F-9111-462B-A834-7CE6C079638B}" presName="accent_5" presStyleCnt="0"/>
      <dgm:spPr/>
    </dgm:pt>
    <dgm:pt modelId="{2D796B99-A36F-4549-AD13-0226F7A69DE5}" type="pres">
      <dgm:prSet presAssocID="{BB716A5F-9111-462B-A834-7CE6C079638B}" presName="accentRepeatNode" presStyleLbl="solidFgAcc1" presStyleIdx="4" presStyleCnt="5"/>
      <dgm:spPr/>
    </dgm:pt>
  </dgm:ptLst>
  <dgm:cxnLst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1AEF2969-2B40-454D-85F8-D4AABE27735C}" srcId="{120BC7A7-D036-42E3-AD18-6C4056AFF035}" destId="{BB716A5F-9111-462B-A834-7CE6C079638B}" srcOrd="4" destOrd="0" parTransId="{D177ADB1-FEE7-4276-8F94-55492903B79A}" sibTransId="{C929311B-BF3D-4A04-AF68-AED9FEA7CE13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8E1683E1-39B8-487C-A96A-D06D6711D94E}" type="presOf" srcId="{BB716A5F-9111-462B-A834-7CE6C079638B}" destId="{7767A40A-4CAE-41FF-A5BB-D7266776CBC5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  <dgm:cxn modelId="{28D8EAA8-139D-40F5-AE13-D65DE09035B4}" type="presParOf" srcId="{E468D6C2-372E-4FF1-B6F7-BBFB87C99302}" destId="{7767A40A-4CAE-41FF-A5BB-D7266776CBC5}" srcOrd="9" destOrd="0" presId="urn:microsoft.com/office/officeart/2008/layout/VerticalCurvedList"/>
    <dgm:cxn modelId="{87AF38FA-5FCA-4F92-B9F0-6E08BAE42B7F}" type="presParOf" srcId="{E468D6C2-372E-4FF1-B6F7-BBFB87C99302}" destId="{15779DD2-6C1D-4852-8C03-768585D93197}" srcOrd="10" destOrd="0" presId="urn:microsoft.com/office/officeart/2008/layout/VerticalCurvedList"/>
    <dgm:cxn modelId="{CA692447-3757-421D-B720-535567BA57BC}" type="presParOf" srcId="{15779DD2-6C1D-4852-8C03-768585D93197}" destId="{2D796B99-A36F-4549-AD13-0226F7A69D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7B6B2B-29D7-4324-A1D3-AE46F1EB10E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FA4098E-2B1A-4EB1-B6B4-D8C0A25E1927}">
      <dgm:prSet phldrT="[Text]" custT="1"/>
      <dgm:spPr/>
      <dgm:t>
        <a:bodyPr/>
        <a:lstStyle/>
        <a:p>
          <a:endParaRPr lang="cs-CZ" sz="1900" dirty="0">
            <a:solidFill>
              <a:schemeClr val="bg1"/>
            </a:solidFill>
          </a:endParaRPr>
        </a:p>
        <a:p>
          <a:r>
            <a:rPr lang="cs-CZ" sz="2300" b="1" dirty="0">
              <a:solidFill>
                <a:schemeClr val="bg1"/>
              </a:solidFill>
            </a:rPr>
            <a:t>Jitka Vránová</a:t>
          </a:r>
        </a:p>
        <a:p>
          <a:r>
            <a:rPr lang="cs-CZ" sz="2300" dirty="0">
              <a:solidFill>
                <a:schemeClr val="bg1"/>
              </a:solidFill>
            </a:rPr>
            <a:t>jitka.vranova@mpsv.cz</a:t>
          </a:r>
        </a:p>
        <a:p>
          <a:r>
            <a:rPr lang="cs-CZ" sz="2300" dirty="0">
              <a:solidFill>
                <a:schemeClr val="bg1"/>
              </a:solidFill>
            </a:rPr>
            <a:t>+420 773 261 543</a:t>
          </a:r>
        </a:p>
        <a:p>
          <a:endParaRPr lang="cs-CZ" sz="1900" dirty="0"/>
        </a:p>
      </dgm:t>
    </dgm:pt>
    <dgm:pt modelId="{3AD05B00-1116-46AC-97A0-26B416ED6FFD}" type="parTrans" cxnId="{96867B68-C70C-4DF7-B1E8-0470A39C9045}">
      <dgm:prSet/>
      <dgm:spPr/>
      <dgm:t>
        <a:bodyPr/>
        <a:lstStyle/>
        <a:p>
          <a:endParaRPr lang="cs-CZ"/>
        </a:p>
      </dgm:t>
    </dgm:pt>
    <dgm:pt modelId="{121DE1A7-7656-4B3D-ACB4-26F720981B52}" type="sibTrans" cxnId="{96867B68-C70C-4DF7-B1E8-0470A39C9045}">
      <dgm:prSet/>
      <dgm:spPr/>
      <dgm:t>
        <a:bodyPr/>
        <a:lstStyle/>
        <a:p>
          <a:endParaRPr lang="cs-CZ"/>
        </a:p>
      </dgm:t>
    </dgm:pt>
    <dgm:pt modelId="{29D28EF0-741A-47D2-9F87-8ECB478DE611}">
      <dgm:prSet phldrT="[Text]" custT="1"/>
      <dgm:spPr/>
      <dgm:t>
        <a:bodyPr/>
        <a:lstStyle/>
        <a:p>
          <a:r>
            <a:rPr lang="cs-CZ" sz="2300" b="1" dirty="0">
              <a:solidFill>
                <a:schemeClr val="bg1"/>
              </a:solidFill>
            </a:rPr>
            <a:t>Kristýna Bukovská</a:t>
          </a:r>
        </a:p>
        <a:p>
          <a:r>
            <a:rPr lang="cs-CZ" sz="2300" dirty="0">
              <a:solidFill>
                <a:schemeClr val="bg1"/>
              </a:solidFill>
            </a:rPr>
            <a:t>kristyna.bukovska@mpsv.cz</a:t>
          </a:r>
        </a:p>
        <a:p>
          <a:r>
            <a:rPr lang="cs-CZ" sz="2300" dirty="0">
              <a:solidFill>
                <a:schemeClr val="bg1"/>
              </a:solidFill>
            </a:rPr>
            <a:t>+420 778 537 913</a:t>
          </a:r>
        </a:p>
      </dgm:t>
    </dgm:pt>
    <dgm:pt modelId="{8989513D-314F-4FEF-88B6-959905B86B6D}" type="parTrans" cxnId="{CE5923C1-393F-49FD-9A6C-A90EA102C94A}">
      <dgm:prSet/>
      <dgm:spPr/>
      <dgm:t>
        <a:bodyPr/>
        <a:lstStyle/>
        <a:p>
          <a:endParaRPr lang="cs-CZ"/>
        </a:p>
      </dgm:t>
    </dgm:pt>
    <dgm:pt modelId="{BB48B635-A6FA-47E5-9384-0CCBD465818B}" type="sibTrans" cxnId="{CE5923C1-393F-49FD-9A6C-A90EA102C94A}">
      <dgm:prSet/>
      <dgm:spPr/>
      <dgm:t>
        <a:bodyPr/>
        <a:lstStyle/>
        <a:p>
          <a:endParaRPr lang="cs-CZ"/>
        </a:p>
      </dgm:t>
    </dgm:pt>
    <dgm:pt modelId="{76B0BA25-4011-42C0-9C77-2A0424922CE0}" type="pres">
      <dgm:prSet presAssocID="{D47B6B2B-29D7-4324-A1D3-AE46F1EB10ED}" presName="Name0" presStyleCnt="0">
        <dgm:presLayoutVars>
          <dgm:dir/>
          <dgm:resizeHandles val="exact"/>
        </dgm:presLayoutVars>
      </dgm:prSet>
      <dgm:spPr/>
    </dgm:pt>
    <dgm:pt modelId="{BF45AA4C-CC82-48C5-B6BB-EE6835D296FF}" type="pres">
      <dgm:prSet presAssocID="{D47B6B2B-29D7-4324-A1D3-AE46F1EB10ED}" presName="fgShape" presStyleLbl="fgShp" presStyleIdx="0" presStyleCnt="1"/>
      <dgm:spPr/>
    </dgm:pt>
    <dgm:pt modelId="{13A27714-BC10-43BE-9635-95A85D97F458}" type="pres">
      <dgm:prSet presAssocID="{D47B6B2B-29D7-4324-A1D3-AE46F1EB10ED}" presName="linComp" presStyleCnt="0"/>
      <dgm:spPr/>
    </dgm:pt>
    <dgm:pt modelId="{C95DF0B1-4F4C-476C-9538-7900C2505E06}" type="pres">
      <dgm:prSet presAssocID="{EFA4098E-2B1A-4EB1-B6B4-D8C0A25E1927}" presName="compNode" presStyleCnt="0"/>
      <dgm:spPr/>
    </dgm:pt>
    <dgm:pt modelId="{5661F376-59A7-4C64-8668-174EE6C29D68}" type="pres">
      <dgm:prSet presAssocID="{EFA4098E-2B1A-4EB1-B6B4-D8C0A25E1927}" presName="bkgdShape" presStyleLbl="node1" presStyleIdx="0" presStyleCnt="2"/>
      <dgm:spPr/>
    </dgm:pt>
    <dgm:pt modelId="{95733792-0DB6-4B04-A4A5-C1D4B777A4F9}" type="pres">
      <dgm:prSet presAssocID="{EFA4098E-2B1A-4EB1-B6B4-D8C0A25E1927}" presName="nodeTx" presStyleLbl="node1" presStyleIdx="0" presStyleCnt="2">
        <dgm:presLayoutVars>
          <dgm:bulletEnabled val="1"/>
        </dgm:presLayoutVars>
      </dgm:prSet>
      <dgm:spPr/>
    </dgm:pt>
    <dgm:pt modelId="{FDDF7611-EA52-4469-B5D9-FB1D58222BA2}" type="pres">
      <dgm:prSet presAssocID="{EFA4098E-2B1A-4EB1-B6B4-D8C0A25E1927}" presName="invisiNode" presStyleLbl="node1" presStyleIdx="0" presStyleCnt="2"/>
      <dgm:spPr/>
    </dgm:pt>
    <dgm:pt modelId="{CF9E27B1-A810-4CED-A56D-E7D4037E2DDE}" type="pres">
      <dgm:prSet presAssocID="{EFA4098E-2B1A-4EB1-B6B4-D8C0A25E1927}" presName="imagNode" presStyleLbl="fgImgPlace1" presStyleIdx="0" presStyleCnt="2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7978C92-67C2-4D11-B4D4-31A47DE4E2B2}" type="pres">
      <dgm:prSet presAssocID="{121DE1A7-7656-4B3D-ACB4-26F720981B52}" presName="sibTrans" presStyleLbl="sibTrans2D1" presStyleIdx="0" presStyleCnt="0"/>
      <dgm:spPr/>
    </dgm:pt>
    <dgm:pt modelId="{0E2E330C-B8FC-4F7E-A3BF-12963157A656}" type="pres">
      <dgm:prSet presAssocID="{29D28EF0-741A-47D2-9F87-8ECB478DE611}" presName="compNode" presStyleCnt="0"/>
      <dgm:spPr/>
    </dgm:pt>
    <dgm:pt modelId="{4853AE79-150C-47B5-8594-7EC0960EEF3D}" type="pres">
      <dgm:prSet presAssocID="{29D28EF0-741A-47D2-9F87-8ECB478DE611}" presName="bkgdShape" presStyleLbl="node1" presStyleIdx="1" presStyleCnt="2"/>
      <dgm:spPr/>
    </dgm:pt>
    <dgm:pt modelId="{79894461-B49A-490C-B7CB-C64E32C4E925}" type="pres">
      <dgm:prSet presAssocID="{29D28EF0-741A-47D2-9F87-8ECB478DE611}" presName="nodeTx" presStyleLbl="node1" presStyleIdx="1" presStyleCnt="2">
        <dgm:presLayoutVars>
          <dgm:bulletEnabled val="1"/>
        </dgm:presLayoutVars>
      </dgm:prSet>
      <dgm:spPr/>
    </dgm:pt>
    <dgm:pt modelId="{8131962E-E270-43DB-9C8F-C33E2659B6AE}" type="pres">
      <dgm:prSet presAssocID="{29D28EF0-741A-47D2-9F87-8ECB478DE611}" presName="invisiNode" presStyleLbl="node1" presStyleIdx="1" presStyleCnt="2"/>
      <dgm:spPr/>
    </dgm:pt>
    <dgm:pt modelId="{BB36CB23-3269-4A34-BC3B-BAE2FCB39420}" type="pres">
      <dgm:prSet presAssocID="{29D28EF0-741A-47D2-9F87-8ECB478DE611}" presName="imagNode" presStyleLbl="fgImgPlace1" presStyleIdx="1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kolačka obrys"/>
        </a:ext>
      </dgm:extLst>
    </dgm:pt>
  </dgm:ptLst>
  <dgm:cxnLst>
    <dgm:cxn modelId="{354D371E-AB0F-41E2-B792-680761CEB0AC}" type="presOf" srcId="{D47B6B2B-29D7-4324-A1D3-AE46F1EB10ED}" destId="{76B0BA25-4011-42C0-9C77-2A0424922CE0}" srcOrd="0" destOrd="0" presId="urn:microsoft.com/office/officeart/2005/8/layout/hList7"/>
    <dgm:cxn modelId="{67289938-3D54-4698-996E-7A800B1C1666}" type="presOf" srcId="{EFA4098E-2B1A-4EB1-B6B4-D8C0A25E1927}" destId="{5661F376-59A7-4C64-8668-174EE6C29D68}" srcOrd="0" destOrd="0" presId="urn:microsoft.com/office/officeart/2005/8/layout/hList7"/>
    <dgm:cxn modelId="{96867B68-C70C-4DF7-B1E8-0470A39C9045}" srcId="{D47B6B2B-29D7-4324-A1D3-AE46F1EB10ED}" destId="{EFA4098E-2B1A-4EB1-B6B4-D8C0A25E1927}" srcOrd="0" destOrd="0" parTransId="{3AD05B00-1116-46AC-97A0-26B416ED6FFD}" sibTransId="{121DE1A7-7656-4B3D-ACB4-26F720981B52}"/>
    <dgm:cxn modelId="{5F4C6653-1C61-42CF-9D60-1BF98BEC8090}" type="presOf" srcId="{29D28EF0-741A-47D2-9F87-8ECB478DE611}" destId="{4853AE79-150C-47B5-8594-7EC0960EEF3D}" srcOrd="0" destOrd="0" presId="urn:microsoft.com/office/officeart/2005/8/layout/hList7"/>
    <dgm:cxn modelId="{6C9AD075-858F-4DA6-AB40-6EE9AE10EEF2}" type="presOf" srcId="{29D28EF0-741A-47D2-9F87-8ECB478DE611}" destId="{79894461-B49A-490C-B7CB-C64E32C4E925}" srcOrd="1" destOrd="0" presId="urn:microsoft.com/office/officeart/2005/8/layout/hList7"/>
    <dgm:cxn modelId="{636EB584-671A-4609-AE6A-1635680577BB}" type="presOf" srcId="{121DE1A7-7656-4B3D-ACB4-26F720981B52}" destId="{37978C92-67C2-4D11-B4D4-31A47DE4E2B2}" srcOrd="0" destOrd="0" presId="urn:microsoft.com/office/officeart/2005/8/layout/hList7"/>
    <dgm:cxn modelId="{CE5923C1-393F-49FD-9A6C-A90EA102C94A}" srcId="{D47B6B2B-29D7-4324-A1D3-AE46F1EB10ED}" destId="{29D28EF0-741A-47D2-9F87-8ECB478DE611}" srcOrd="1" destOrd="0" parTransId="{8989513D-314F-4FEF-88B6-959905B86B6D}" sibTransId="{BB48B635-A6FA-47E5-9384-0CCBD465818B}"/>
    <dgm:cxn modelId="{E98CEFC5-72E0-4072-9AA8-9497B4AC8610}" type="presOf" srcId="{EFA4098E-2B1A-4EB1-B6B4-D8C0A25E1927}" destId="{95733792-0DB6-4B04-A4A5-C1D4B777A4F9}" srcOrd="1" destOrd="0" presId="urn:microsoft.com/office/officeart/2005/8/layout/hList7"/>
    <dgm:cxn modelId="{F95E8EF4-31E5-4ADF-AD20-A35BD5C7DB41}" type="presParOf" srcId="{76B0BA25-4011-42C0-9C77-2A0424922CE0}" destId="{BF45AA4C-CC82-48C5-B6BB-EE6835D296FF}" srcOrd="0" destOrd="0" presId="urn:microsoft.com/office/officeart/2005/8/layout/hList7"/>
    <dgm:cxn modelId="{D2E2A5CC-F5FA-445A-9624-E5A3F17E5489}" type="presParOf" srcId="{76B0BA25-4011-42C0-9C77-2A0424922CE0}" destId="{13A27714-BC10-43BE-9635-95A85D97F458}" srcOrd="1" destOrd="0" presId="urn:microsoft.com/office/officeart/2005/8/layout/hList7"/>
    <dgm:cxn modelId="{77A6285D-A0B7-453D-8204-CCCA87C12EDD}" type="presParOf" srcId="{13A27714-BC10-43BE-9635-95A85D97F458}" destId="{C95DF0B1-4F4C-476C-9538-7900C2505E06}" srcOrd="0" destOrd="0" presId="urn:microsoft.com/office/officeart/2005/8/layout/hList7"/>
    <dgm:cxn modelId="{01F6B0A9-A37D-4834-9C05-DF258BA66A99}" type="presParOf" srcId="{C95DF0B1-4F4C-476C-9538-7900C2505E06}" destId="{5661F376-59A7-4C64-8668-174EE6C29D68}" srcOrd="0" destOrd="0" presId="urn:microsoft.com/office/officeart/2005/8/layout/hList7"/>
    <dgm:cxn modelId="{1F8C0C7F-A624-4845-A4FD-CEA2EA934E1F}" type="presParOf" srcId="{C95DF0B1-4F4C-476C-9538-7900C2505E06}" destId="{95733792-0DB6-4B04-A4A5-C1D4B777A4F9}" srcOrd="1" destOrd="0" presId="urn:microsoft.com/office/officeart/2005/8/layout/hList7"/>
    <dgm:cxn modelId="{0054334A-FA39-4F5A-AF99-70E1CC7D085C}" type="presParOf" srcId="{C95DF0B1-4F4C-476C-9538-7900C2505E06}" destId="{FDDF7611-EA52-4469-B5D9-FB1D58222BA2}" srcOrd="2" destOrd="0" presId="urn:microsoft.com/office/officeart/2005/8/layout/hList7"/>
    <dgm:cxn modelId="{2961E1B2-55A9-4F4A-82F2-7167FFAEF9D8}" type="presParOf" srcId="{C95DF0B1-4F4C-476C-9538-7900C2505E06}" destId="{CF9E27B1-A810-4CED-A56D-E7D4037E2DDE}" srcOrd="3" destOrd="0" presId="urn:microsoft.com/office/officeart/2005/8/layout/hList7"/>
    <dgm:cxn modelId="{25BCBCF7-445D-42BC-97AB-8BE7C4B339C8}" type="presParOf" srcId="{13A27714-BC10-43BE-9635-95A85D97F458}" destId="{37978C92-67C2-4D11-B4D4-31A47DE4E2B2}" srcOrd="1" destOrd="0" presId="urn:microsoft.com/office/officeart/2005/8/layout/hList7"/>
    <dgm:cxn modelId="{81CFCE9C-571A-4334-8280-16313AA8A883}" type="presParOf" srcId="{13A27714-BC10-43BE-9635-95A85D97F458}" destId="{0E2E330C-B8FC-4F7E-A3BF-12963157A656}" srcOrd="2" destOrd="0" presId="urn:microsoft.com/office/officeart/2005/8/layout/hList7"/>
    <dgm:cxn modelId="{C2F17231-9EE5-4C9E-B34F-9AC7EB3578E2}" type="presParOf" srcId="{0E2E330C-B8FC-4F7E-A3BF-12963157A656}" destId="{4853AE79-150C-47B5-8594-7EC0960EEF3D}" srcOrd="0" destOrd="0" presId="urn:microsoft.com/office/officeart/2005/8/layout/hList7"/>
    <dgm:cxn modelId="{382F7DBC-AD2D-42D8-A1C7-F168AECB72F7}" type="presParOf" srcId="{0E2E330C-B8FC-4F7E-A3BF-12963157A656}" destId="{79894461-B49A-490C-B7CB-C64E32C4E925}" srcOrd="1" destOrd="0" presId="urn:microsoft.com/office/officeart/2005/8/layout/hList7"/>
    <dgm:cxn modelId="{DD5C47EA-34C0-4786-AAC5-16BE3D0043E7}" type="presParOf" srcId="{0E2E330C-B8FC-4F7E-A3BF-12963157A656}" destId="{8131962E-E270-43DB-9C8F-C33E2659B6AE}" srcOrd="2" destOrd="0" presId="urn:microsoft.com/office/officeart/2005/8/layout/hList7"/>
    <dgm:cxn modelId="{F876EF72-408B-4211-864B-48BDB3F9E4E2}" type="presParOf" srcId="{0E2E330C-B8FC-4F7E-A3BF-12963157A656}" destId="{BB36CB23-3269-4A34-BC3B-BAE2FCB394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645E9-767D-4F85-9613-CB9A70E40318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93BB1926-2B59-491B-B01F-8F86FAC9AA94}">
      <dgm:prSet phldrT="[Text]" custT="1"/>
      <dgm:spPr/>
      <dgm:t>
        <a:bodyPr/>
        <a:lstStyle/>
        <a:p>
          <a:pPr>
            <a:buClr>
              <a:srgbClr val="5FBBF5"/>
            </a:buClr>
            <a:buSzPct val="120000"/>
            <a:buFont typeface="Arial" panose="020B0604020202020204" pitchFamily="34" charset="0"/>
            <a:buChar char="•"/>
          </a:pPr>
          <a:r>
            <a:rPr lang="cs-CZ" sz="2200" b="1"/>
            <a:t>Školy a školská zařízení </a:t>
          </a:r>
          <a:r>
            <a:rPr lang="cs-CZ" sz="2200"/>
            <a:t>zapsaná ve školském rejstříku </a:t>
          </a:r>
          <a:endParaRPr lang="cs-CZ" sz="2200" dirty="0"/>
        </a:p>
      </dgm:t>
    </dgm:pt>
    <dgm:pt modelId="{DD12D31E-4AC4-44B5-809E-5A3849FE9D69}" type="parTrans" cxnId="{2CA6B26C-4BA2-472C-BE76-B60B668951FF}">
      <dgm:prSet/>
      <dgm:spPr/>
      <dgm:t>
        <a:bodyPr/>
        <a:lstStyle/>
        <a:p>
          <a:endParaRPr lang="cs-CZ"/>
        </a:p>
      </dgm:t>
    </dgm:pt>
    <dgm:pt modelId="{5670CAC7-E110-44EA-B2C7-2354965EFC0A}" type="sibTrans" cxnId="{2CA6B26C-4BA2-472C-BE76-B60B668951FF}">
      <dgm:prSet/>
      <dgm:spPr/>
      <dgm:t>
        <a:bodyPr/>
        <a:lstStyle/>
        <a:p>
          <a:endParaRPr lang="cs-CZ"/>
        </a:p>
      </dgm:t>
    </dgm:pt>
    <dgm:pt modelId="{42905176-2E64-41EC-BEDB-9C21046015E3}">
      <dgm:prSet phldrT="[Text]" custT="1"/>
      <dgm:spPr/>
      <dgm:t>
        <a:bodyPr/>
        <a:lstStyle/>
        <a:p>
          <a:pPr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Subjekty, které k okamžiku předložení žádosti </a:t>
          </a:r>
          <a:r>
            <a:rPr lang="cs-CZ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již předložily jinou žádost o podporu</a:t>
          </a:r>
          <a:r>
            <a:rPr lang="cs-CZ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v rámci této výzvy</a:t>
          </a:r>
          <a:endParaRPr lang="cs-CZ" sz="2200" dirty="0"/>
        </a:p>
      </dgm:t>
    </dgm:pt>
    <dgm:pt modelId="{F8CC633B-F67B-4609-AC73-CF0CFC5C3291}" type="parTrans" cxnId="{3BC5ECEA-11EA-4413-9BCD-45E8CAB38001}">
      <dgm:prSet/>
      <dgm:spPr/>
      <dgm:t>
        <a:bodyPr/>
        <a:lstStyle/>
        <a:p>
          <a:endParaRPr lang="cs-CZ"/>
        </a:p>
      </dgm:t>
    </dgm:pt>
    <dgm:pt modelId="{CFB511AB-6A08-4E96-950D-BE868814614C}" type="sibTrans" cxnId="{3BC5ECEA-11EA-4413-9BCD-45E8CAB38001}">
      <dgm:prSet/>
      <dgm:spPr/>
      <dgm:t>
        <a:bodyPr/>
        <a:lstStyle/>
        <a:p>
          <a:endParaRPr lang="cs-CZ"/>
        </a:p>
      </dgm:t>
    </dgm:pt>
    <dgm:pt modelId="{94B010C5-B9F2-4037-B079-EBBB991E8AFF}">
      <dgm:prSet phldrT="[Text]" custT="1"/>
      <dgm:spPr/>
      <dgm:t>
        <a:bodyPr/>
        <a:lstStyle/>
        <a:p>
          <a:pPr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dirty="0"/>
            <a:t>Subjekty, u nichž platí, že </a:t>
          </a:r>
          <a:r>
            <a:rPr lang="cs-CZ" sz="2200" b="1" dirty="0"/>
            <a:t>celkový počet jejich pracovníků </a:t>
          </a:r>
          <a:r>
            <a:rPr lang="cs-CZ" sz="2200" dirty="0"/>
            <a:t>ke dni vyhlášení výzvy dosahuje hodnoty 0</a:t>
          </a:r>
        </a:p>
      </dgm:t>
    </dgm:pt>
    <dgm:pt modelId="{E61D60C7-D6E3-4CA4-930C-EEA7B780E8A6}" type="parTrans" cxnId="{523C0626-EF9F-4B08-90FA-345FF48064CF}">
      <dgm:prSet/>
      <dgm:spPr/>
      <dgm:t>
        <a:bodyPr/>
        <a:lstStyle/>
        <a:p>
          <a:endParaRPr lang="cs-CZ"/>
        </a:p>
      </dgm:t>
    </dgm:pt>
    <dgm:pt modelId="{3E8F143D-46A0-441A-89C3-E446234C5A0B}" type="sibTrans" cxnId="{523C0626-EF9F-4B08-90FA-345FF48064CF}">
      <dgm:prSet/>
      <dgm:spPr/>
      <dgm:t>
        <a:bodyPr/>
        <a:lstStyle/>
        <a:p>
          <a:endParaRPr lang="cs-CZ"/>
        </a:p>
      </dgm:t>
    </dgm:pt>
    <dgm:pt modelId="{12A3A347-C0C0-4211-B260-D0F10A808895}">
      <dgm:prSet custT="1"/>
      <dgm:spPr/>
      <dgm:t>
        <a:bodyPr/>
        <a:lstStyle/>
        <a:p>
          <a:r>
            <a:rPr lang="cs-CZ" sz="2000" dirty="0">
              <a:latin typeface="Arial"/>
            </a:rPr>
            <a:t>Subjekty, kterým byla </a:t>
          </a:r>
          <a:r>
            <a:rPr lang="cs-CZ" sz="2000" b="1" dirty="0">
              <a:latin typeface="Arial"/>
            </a:rPr>
            <a:t>poskytnuta veřejná podpora </a:t>
          </a:r>
          <a:r>
            <a:rPr lang="cs-CZ" sz="2000" dirty="0">
              <a:latin typeface="Arial"/>
            </a:rPr>
            <a:t>/ podpora de minimis v projektech </a:t>
          </a:r>
          <a:r>
            <a:rPr lang="cs-CZ" sz="2000" b="1" dirty="0">
              <a:latin typeface="Arial"/>
            </a:rPr>
            <a:t>v rámci tematických výzev zaměřených na vzdělávání ve firmách v Operačním programu Spravedlivá transformace, </a:t>
          </a:r>
          <a:r>
            <a:rPr lang="cs-CZ" sz="2000" b="0" dirty="0">
              <a:latin typeface="Arial"/>
            </a:rPr>
            <a:t>pokud je datum </a:t>
          </a:r>
          <a:r>
            <a:rPr lang="cs-CZ" sz="2000" dirty="0"/>
            <a:t>ukončení realizace takového projektu pozdější než datum zahájení realizace projektu uvedené v žádosti o podporu předložené v rámci této výzvy</a:t>
          </a:r>
          <a:endParaRPr lang="cs-CZ" sz="2000" b="1" dirty="0">
            <a:latin typeface="Arial"/>
          </a:endParaRPr>
        </a:p>
      </dgm:t>
    </dgm:pt>
    <dgm:pt modelId="{66BBF18E-1306-4FA7-B519-2EF2655523A8}" type="parTrans" cxnId="{56DF9E23-A716-4A94-9693-476F40A6DA44}">
      <dgm:prSet/>
      <dgm:spPr/>
      <dgm:t>
        <a:bodyPr/>
        <a:lstStyle/>
        <a:p>
          <a:endParaRPr lang="cs-CZ"/>
        </a:p>
      </dgm:t>
    </dgm:pt>
    <dgm:pt modelId="{65F6F332-BA0D-4682-90EF-2DA960721D5A}" type="sibTrans" cxnId="{56DF9E23-A716-4A94-9693-476F40A6DA44}">
      <dgm:prSet/>
      <dgm:spPr/>
      <dgm:t>
        <a:bodyPr/>
        <a:lstStyle/>
        <a:p>
          <a:endParaRPr lang="cs-CZ"/>
        </a:p>
      </dgm:t>
    </dgm:pt>
    <dgm:pt modelId="{AEC984E4-3954-4593-BC04-B6A2F628291A}" type="pres">
      <dgm:prSet presAssocID="{E55645E9-767D-4F85-9613-CB9A70E40318}" presName="linear" presStyleCnt="0">
        <dgm:presLayoutVars>
          <dgm:dir/>
          <dgm:resizeHandles val="exact"/>
        </dgm:presLayoutVars>
      </dgm:prSet>
      <dgm:spPr/>
    </dgm:pt>
    <dgm:pt modelId="{8F68AC71-00A1-4452-8F3B-B711B9E52335}" type="pres">
      <dgm:prSet presAssocID="{93BB1926-2B59-491B-B01F-8F86FAC9AA94}" presName="comp" presStyleCnt="0"/>
      <dgm:spPr/>
    </dgm:pt>
    <dgm:pt modelId="{5CF33450-40DD-40E0-8EBF-37DA2E847343}" type="pres">
      <dgm:prSet presAssocID="{93BB1926-2B59-491B-B01F-8F86FAC9AA94}" presName="box" presStyleLbl="node1" presStyleIdx="0" presStyleCnt="4" custLinFactNeighborY="2492"/>
      <dgm:spPr/>
    </dgm:pt>
    <dgm:pt modelId="{10D74C30-114A-4508-BFD6-8C3E8A8DD16C}" type="pres">
      <dgm:prSet presAssocID="{93BB1926-2B59-491B-B01F-8F86FAC9AA94}" presName="img" presStyleLbl="fgImgPlace1" presStyleIdx="0" presStyleCnt="4" custScaleX="65846" custScaleY="111052" custLinFactNeighborX="794" custLinFactNeighborY="82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kolní budova se souvislou výplní"/>
        </a:ext>
      </dgm:extLst>
    </dgm:pt>
    <dgm:pt modelId="{3EC84600-0BA7-4E92-A4B1-670125CF627D}" type="pres">
      <dgm:prSet presAssocID="{93BB1926-2B59-491B-B01F-8F86FAC9AA94}" presName="text" presStyleLbl="node1" presStyleIdx="0" presStyleCnt="4">
        <dgm:presLayoutVars>
          <dgm:bulletEnabled val="1"/>
        </dgm:presLayoutVars>
      </dgm:prSet>
      <dgm:spPr/>
    </dgm:pt>
    <dgm:pt modelId="{BB436681-26EB-455D-9A8E-5B8591B7B2DD}" type="pres">
      <dgm:prSet presAssocID="{5670CAC7-E110-44EA-B2C7-2354965EFC0A}" presName="spacer" presStyleCnt="0"/>
      <dgm:spPr/>
    </dgm:pt>
    <dgm:pt modelId="{0293C248-275D-413F-84AD-1DF1292C4008}" type="pres">
      <dgm:prSet presAssocID="{42905176-2E64-41EC-BEDB-9C21046015E3}" presName="comp" presStyleCnt="0"/>
      <dgm:spPr/>
    </dgm:pt>
    <dgm:pt modelId="{AFDC7A14-7109-4DFB-9E55-D7D7DF556EFA}" type="pres">
      <dgm:prSet presAssocID="{42905176-2E64-41EC-BEDB-9C21046015E3}" presName="box" presStyleLbl="node1" presStyleIdx="1" presStyleCnt="4" custLinFactNeighborY="2492"/>
      <dgm:spPr/>
    </dgm:pt>
    <dgm:pt modelId="{C14CABD9-BE91-4397-9DEE-E1930A0C5D46}" type="pres">
      <dgm:prSet presAssocID="{42905176-2E64-41EC-BEDB-9C21046015E3}" presName="img" presStyleLbl="fgImgPlace1" presStyleIdx="1" presStyleCnt="4" custScaleX="65824" custLinFactNeighborX="783" custLinFactNeighborY="58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Seznam se souvislou výplní"/>
        </a:ext>
      </dgm:extLst>
    </dgm:pt>
    <dgm:pt modelId="{6F904993-602F-45DB-86C6-576F8E0D91F9}" type="pres">
      <dgm:prSet presAssocID="{42905176-2E64-41EC-BEDB-9C21046015E3}" presName="text" presStyleLbl="node1" presStyleIdx="1" presStyleCnt="4">
        <dgm:presLayoutVars>
          <dgm:bulletEnabled val="1"/>
        </dgm:presLayoutVars>
      </dgm:prSet>
      <dgm:spPr/>
    </dgm:pt>
    <dgm:pt modelId="{93E0C19E-2D8B-4044-9554-853BD9C202B0}" type="pres">
      <dgm:prSet presAssocID="{CFB511AB-6A08-4E96-950D-BE868814614C}" presName="spacer" presStyleCnt="0"/>
      <dgm:spPr/>
    </dgm:pt>
    <dgm:pt modelId="{3E660581-E6EF-4B52-B87B-6088724BAA93}" type="pres">
      <dgm:prSet presAssocID="{94B010C5-B9F2-4037-B079-EBBB991E8AFF}" presName="comp" presStyleCnt="0"/>
      <dgm:spPr/>
    </dgm:pt>
    <dgm:pt modelId="{96822659-2E78-4B59-9A97-849A6D74C3E6}" type="pres">
      <dgm:prSet presAssocID="{94B010C5-B9F2-4037-B079-EBBB991E8AFF}" presName="box" presStyleLbl="node1" presStyleIdx="2" presStyleCnt="4" custLinFactNeighborY="252"/>
      <dgm:spPr/>
    </dgm:pt>
    <dgm:pt modelId="{BED8C6A4-D025-4234-8938-088D84262E13}" type="pres">
      <dgm:prSet presAssocID="{94B010C5-B9F2-4037-B079-EBBB991E8AFF}" presName="img" presStyleLbl="fgImgPlace1" presStyleIdx="2" presStyleCnt="4" custScaleX="64258" custLinFactNeighborX="0" custLinFactNeighborY="89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 descr="Skupina žen se souvislou výplní"/>
        </a:ext>
      </dgm:extLst>
    </dgm:pt>
    <dgm:pt modelId="{03699A36-3A73-426D-87DF-4F34CADAD4D1}" type="pres">
      <dgm:prSet presAssocID="{94B010C5-B9F2-4037-B079-EBBB991E8AFF}" presName="text" presStyleLbl="node1" presStyleIdx="2" presStyleCnt="4">
        <dgm:presLayoutVars>
          <dgm:bulletEnabled val="1"/>
        </dgm:presLayoutVars>
      </dgm:prSet>
      <dgm:spPr/>
    </dgm:pt>
    <dgm:pt modelId="{3F3C65D7-5600-4CF6-9791-CFD767B1552B}" type="pres">
      <dgm:prSet presAssocID="{3E8F143D-46A0-441A-89C3-E446234C5A0B}" presName="spacer" presStyleCnt="0"/>
      <dgm:spPr/>
    </dgm:pt>
    <dgm:pt modelId="{65B4F2D3-15DA-4992-95B7-9865455D1062}" type="pres">
      <dgm:prSet presAssocID="{12A3A347-C0C0-4211-B260-D0F10A808895}" presName="comp" presStyleCnt="0"/>
      <dgm:spPr/>
    </dgm:pt>
    <dgm:pt modelId="{65AEEA58-E575-4C7C-95C0-623276751F6D}" type="pres">
      <dgm:prSet presAssocID="{12A3A347-C0C0-4211-B260-D0F10A808895}" presName="box" presStyleLbl="node1" presStyleIdx="3" presStyleCnt="4" custScaleY="209427" custLinFactNeighborY="252"/>
      <dgm:spPr/>
    </dgm:pt>
    <dgm:pt modelId="{F2A6CDDD-4C3B-4B1A-8BDC-FAB20B68B4D7}" type="pres">
      <dgm:prSet presAssocID="{12A3A347-C0C0-4211-B260-D0F10A808895}" presName="img" presStyleLbl="fgImgPlace1" presStyleIdx="3" presStyleCnt="4" custScaleX="65824" custLinFactNeighborX="783" custLinFactNeighborY="369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Euro se souvislou výplní"/>
        </a:ext>
      </dgm:extLst>
    </dgm:pt>
    <dgm:pt modelId="{0210897D-310F-4CBC-83F0-61EA7FB26D61}" type="pres">
      <dgm:prSet presAssocID="{12A3A347-C0C0-4211-B260-D0F10A808895}" presName="text" presStyleLbl="node1" presStyleIdx="3" presStyleCnt="4">
        <dgm:presLayoutVars>
          <dgm:bulletEnabled val="1"/>
        </dgm:presLayoutVars>
      </dgm:prSet>
      <dgm:spPr/>
    </dgm:pt>
  </dgm:ptLst>
  <dgm:cxnLst>
    <dgm:cxn modelId="{6E7EAD20-C331-4B14-BEAD-9F8055B91655}" type="presOf" srcId="{93BB1926-2B59-491B-B01F-8F86FAC9AA94}" destId="{5CF33450-40DD-40E0-8EBF-37DA2E847343}" srcOrd="0" destOrd="0" presId="urn:microsoft.com/office/officeart/2005/8/layout/vList4"/>
    <dgm:cxn modelId="{12F95C23-3172-4B13-B61A-03CF476F2259}" type="presOf" srcId="{E55645E9-767D-4F85-9613-CB9A70E40318}" destId="{AEC984E4-3954-4593-BC04-B6A2F628291A}" srcOrd="0" destOrd="0" presId="urn:microsoft.com/office/officeart/2005/8/layout/vList4"/>
    <dgm:cxn modelId="{56DF9E23-A716-4A94-9693-476F40A6DA44}" srcId="{E55645E9-767D-4F85-9613-CB9A70E40318}" destId="{12A3A347-C0C0-4211-B260-D0F10A808895}" srcOrd="3" destOrd="0" parTransId="{66BBF18E-1306-4FA7-B519-2EF2655523A8}" sibTransId="{65F6F332-BA0D-4682-90EF-2DA960721D5A}"/>
    <dgm:cxn modelId="{523C0626-EF9F-4B08-90FA-345FF48064CF}" srcId="{E55645E9-767D-4F85-9613-CB9A70E40318}" destId="{94B010C5-B9F2-4037-B079-EBBB991E8AFF}" srcOrd="2" destOrd="0" parTransId="{E61D60C7-D6E3-4CA4-930C-EEA7B780E8A6}" sibTransId="{3E8F143D-46A0-441A-89C3-E446234C5A0B}"/>
    <dgm:cxn modelId="{A6B3C22E-96DC-41C6-A4B1-D0933846A1E7}" type="presOf" srcId="{42905176-2E64-41EC-BEDB-9C21046015E3}" destId="{AFDC7A14-7109-4DFB-9E55-D7D7DF556EFA}" srcOrd="0" destOrd="0" presId="urn:microsoft.com/office/officeart/2005/8/layout/vList4"/>
    <dgm:cxn modelId="{06EEDE36-42BD-4E8D-944C-21A9E4D91E3E}" type="presOf" srcId="{94B010C5-B9F2-4037-B079-EBBB991E8AFF}" destId="{03699A36-3A73-426D-87DF-4F34CADAD4D1}" srcOrd="1" destOrd="0" presId="urn:microsoft.com/office/officeart/2005/8/layout/vList4"/>
    <dgm:cxn modelId="{91509447-32DB-43C5-9185-148813E2ABEB}" type="presOf" srcId="{42905176-2E64-41EC-BEDB-9C21046015E3}" destId="{6F904993-602F-45DB-86C6-576F8E0D91F9}" srcOrd="1" destOrd="0" presId="urn:microsoft.com/office/officeart/2005/8/layout/vList4"/>
    <dgm:cxn modelId="{2CA6B26C-4BA2-472C-BE76-B60B668951FF}" srcId="{E55645E9-767D-4F85-9613-CB9A70E40318}" destId="{93BB1926-2B59-491B-B01F-8F86FAC9AA94}" srcOrd="0" destOrd="0" parTransId="{DD12D31E-4AC4-44B5-809E-5A3849FE9D69}" sibTransId="{5670CAC7-E110-44EA-B2C7-2354965EFC0A}"/>
    <dgm:cxn modelId="{C9A0EB53-9A11-4043-8DD6-8D784E220C77}" type="presOf" srcId="{12A3A347-C0C0-4211-B260-D0F10A808895}" destId="{0210897D-310F-4CBC-83F0-61EA7FB26D61}" srcOrd="1" destOrd="0" presId="urn:microsoft.com/office/officeart/2005/8/layout/vList4"/>
    <dgm:cxn modelId="{DF7CE5C5-1FA0-4B8D-BC06-D8AF88C9774C}" type="presOf" srcId="{94B010C5-B9F2-4037-B079-EBBB991E8AFF}" destId="{96822659-2E78-4B59-9A97-849A6D74C3E6}" srcOrd="0" destOrd="0" presId="urn:microsoft.com/office/officeart/2005/8/layout/vList4"/>
    <dgm:cxn modelId="{B4C5FAE5-CA39-4A7F-ADD3-DC6CD16F7B5B}" type="presOf" srcId="{93BB1926-2B59-491B-B01F-8F86FAC9AA94}" destId="{3EC84600-0BA7-4E92-A4B1-670125CF627D}" srcOrd="1" destOrd="0" presId="urn:microsoft.com/office/officeart/2005/8/layout/vList4"/>
    <dgm:cxn modelId="{3BC5ECEA-11EA-4413-9BCD-45E8CAB38001}" srcId="{E55645E9-767D-4F85-9613-CB9A70E40318}" destId="{42905176-2E64-41EC-BEDB-9C21046015E3}" srcOrd="1" destOrd="0" parTransId="{F8CC633B-F67B-4609-AC73-CF0CFC5C3291}" sibTransId="{CFB511AB-6A08-4E96-950D-BE868814614C}"/>
    <dgm:cxn modelId="{E1E89EFA-25A7-400A-AA4E-D723889ABF49}" type="presOf" srcId="{12A3A347-C0C0-4211-B260-D0F10A808895}" destId="{65AEEA58-E575-4C7C-95C0-623276751F6D}" srcOrd="0" destOrd="0" presId="urn:microsoft.com/office/officeart/2005/8/layout/vList4"/>
    <dgm:cxn modelId="{F017BD9B-AA08-48DE-AEBE-F0C8D5712A5D}" type="presParOf" srcId="{AEC984E4-3954-4593-BC04-B6A2F628291A}" destId="{8F68AC71-00A1-4452-8F3B-B711B9E52335}" srcOrd="0" destOrd="0" presId="urn:microsoft.com/office/officeart/2005/8/layout/vList4"/>
    <dgm:cxn modelId="{A76B4F60-29D5-4169-90C3-CA2F2854043B}" type="presParOf" srcId="{8F68AC71-00A1-4452-8F3B-B711B9E52335}" destId="{5CF33450-40DD-40E0-8EBF-37DA2E847343}" srcOrd="0" destOrd="0" presId="urn:microsoft.com/office/officeart/2005/8/layout/vList4"/>
    <dgm:cxn modelId="{9D30B8E6-0735-4918-B059-FFBD84023CF8}" type="presParOf" srcId="{8F68AC71-00A1-4452-8F3B-B711B9E52335}" destId="{10D74C30-114A-4508-BFD6-8C3E8A8DD16C}" srcOrd="1" destOrd="0" presId="urn:microsoft.com/office/officeart/2005/8/layout/vList4"/>
    <dgm:cxn modelId="{C1DBC16A-8787-488D-A1F5-D34F54A7F30F}" type="presParOf" srcId="{8F68AC71-00A1-4452-8F3B-B711B9E52335}" destId="{3EC84600-0BA7-4E92-A4B1-670125CF627D}" srcOrd="2" destOrd="0" presId="urn:microsoft.com/office/officeart/2005/8/layout/vList4"/>
    <dgm:cxn modelId="{09628141-4CA5-438E-9CED-7B906CDC98FB}" type="presParOf" srcId="{AEC984E4-3954-4593-BC04-B6A2F628291A}" destId="{BB436681-26EB-455D-9A8E-5B8591B7B2DD}" srcOrd="1" destOrd="0" presId="urn:microsoft.com/office/officeart/2005/8/layout/vList4"/>
    <dgm:cxn modelId="{384A16B8-04B4-4F00-8E7D-C5C552927E5C}" type="presParOf" srcId="{AEC984E4-3954-4593-BC04-B6A2F628291A}" destId="{0293C248-275D-413F-84AD-1DF1292C4008}" srcOrd="2" destOrd="0" presId="urn:microsoft.com/office/officeart/2005/8/layout/vList4"/>
    <dgm:cxn modelId="{B84D1B86-68F5-449B-B0FA-20D4AB7AE75E}" type="presParOf" srcId="{0293C248-275D-413F-84AD-1DF1292C4008}" destId="{AFDC7A14-7109-4DFB-9E55-D7D7DF556EFA}" srcOrd="0" destOrd="0" presId="urn:microsoft.com/office/officeart/2005/8/layout/vList4"/>
    <dgm:cxn modelId="{96649F11-5B13-444B-8728-339C521BECA7}" type="presParOf" srcId="{0293C248-275D-413F-84AD-1DF1292C4008}" destId="{C14CABD9-BE91-4397-9DEE-E1930A0C5D46}" srcOrd="1" destOrd="0" presId="urn:microsoft.com/office/officeart/2005/8/layout/vList4"/>
    <dgm:cxn modelId="{EE4C1138-9A5E-448B-800A-FD2BC3490028}" type="presParOf" srcId="{0293C248-275D-413F-84AD-1DF1292C4008}" destId="{6F904993-602F-45DB-86C6-576F8E0D91F9}" srcOrd="2" destOrd="0" presId="urn:microsoft.com/office/officeart/2005/8/layout/vList4"/>
    <dgm:cxn modelId="{A5336440-1959-4F3B-B99D-41432F812CBC}" type="presParOf" srcId="{AEC984E4-3954-4593-BC04-B6A2F628291A}" destId="{93E0C19E-2D8B-4044-9554-853BD9C202B0}" srcOrd="3" destOrd="0" presId="urn:microsoft.com/office/officeart/2005/8/layout/vList4"/>
    <dgm:cxn modelId="{210139EF-85CC-4555-9281-B6F025A587AE}" type="presParOf" srcId="{AEC984E4-3954-4593-BC04-B6A2F628291A}" destId="{3E660581-E6EF-4B52-B87B-6088724BAA93}" srcOrd="4" destOrd="0" presId="urn:microsoft.com/office/officeart/2005/8/layout/vList4"/>
    <dgm:cxn modelId="{317F57E0-3E02-4A5C-86FB-6DD9B3326DF6}" type="presParOf" srcId="{3E660581-E6EF-4B52-B87B-6088724BAA93}" destId="{96822659-2E78-4B59-9A97-849A6D74C3E6}" srcOrd="0" destOrd="0" presId="urn:microsoft.com/office/officeart/2005/8/layout/vList4"/>
    <dgm:cxn modelId="{35A2523C-6961-423C-9DD5-9DC4E74C32EF}" type="presParOf" srcId="{3E660581-E6EF-4B52-B87B-6088724BAA93}" destId="{BED8C6A4-D025-4234-8938-088D84262E13}" srcOrd="1" destOrd="0" presId="urn:microsoft.com/office/officeart/2005/8/layout/vList4"/>
    <dgm:cxn modelId="{91B5E141-A483-4FE2-A9B9-B79133AFB040}" type="presParOf" srcId="{3E660581-E6EF-4B52-B87B-6088724BAA93}" destId="{03699A36-3A73-426D-87DF-4F34CADAD4D1}" srcOrd="2" destOrd="0" presId="urn:microsoft.com/office/officeart/2005/8/layout/vList4"/>
    <dgm:cxn modelId="{7410460C-6298-42D3-89C4-D8341C86A30A}" type="presParOf" srcId="{AEC984E4-3954-4593-BC04-B6A2F628291A}" destId="{3F3C65D7-5600-4CF6-9791-CFD767B1552B}" srcOrd="5" destOrd="0" presId="urn:microsoft.com/office/officeart/2005/8/layout/vList4"/>
    <dgm:cxn modelId="{741F8233-B8CB-428D-9E4A-1248B91C916A}" type="presParOf" srcId="{AEC984E4-3954-4593-BC04-B6A2F628291A}" destId="{65B4F2D3-15DA-4992-95B7-9865455D1062}" srcOrd="6" destOrd="0" presId="urn:microsoft.com/office/officeart/2005/8/layout/vList4"/>
    <dgm:cxn modelId="{91A710E1-476F-4D46-A8D8-5D8D1E324C93}" type="presParOf" srcId="{65B4F2D3-15DA-4992-95B7-9865455D1062}" destId="{65AEEA58-E575-4C7C-95C0-623276751F6D}" srcOrd="0" destOrd="0" presId="urn:microsoft.com/office/officeart/2005/8/layout/vList4"/>
    <dgm:cxn modelId="{4461E3A5-CBE1-4291-8C94-5C7C6FD30FA6}" type="presParOf" srcId="{65B4F2D3-15DA-4992-95B7-9865455D1062}" destId="{F2A6CDDD-4C3B-4B1A-8BDC-FAB20B68B4D7}" srcOrd="1" destOrd="0" presId="urn:microsoft.com/office/officeart/2005/8/layout/vList4"/>
    <dgm:cxn modelId="{D785755C-EEE8-4DE8-A93A-F4A7D881AA01}" type="presParOf" srcId="{65B4F2D3-15DA-4992-95B7-9865455D1062}" destId="{0210897D-310F-4CBC-83F0-61EA7FB26D61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645E9-767D-4F85-9613-CB9A70E40318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12A3A347-C0C0-4211-B260-D0F10A808895}">
      <dgm:prSet custT="1"/>
      <dgm:spPr/>
      <dgm:t>
        <a:bodyPr/>
        <a:lstStyle/>
        <a:p>
          <a:r>
            <a:rPr lang="cs-CZ" sz="2000" dirty="0"/>
            <a:t>Subjekty, kterým byla poskytnuta veřejná podpora/podpora de minimis v rámci výzvy Operačního programu Zaměstnanost plus č. 03_23_047 s názvem Podnikové vzdělávání (1), pokud datum ukončení realizace takového projektu je pozdější než datum zahájení realizace projektu uvedené v žádosti o podporu předložené v rámci této výzvy č. 03_25_083.</a:t>
          </a:r>
        </a:p>
        <a:p>
          <a:r>
            <a:rPr lang="cs-CZ" sz="2000" dirty="0"/>
            <a:t>Subjekty, kterým byla přidělena veřejná podpora/podpora de minimis v projektu Úřadu práce ČR financovaného na základě standardní stupnice jednotkových nákladů ve specifickém cíli 1.3 OPZ+ zaměřeném na další profesní vzdělávání (s výjimkou případů kdy byla přidělená podpora v Centrálním registru podpor malého rozsahu (Registr de minimis) poskytovatelem následně zrušena)</a:t>
          </a:r>
          <a:endParaRPr lang="cs-CZ" sz="2000" b="1" dirty="0">
            <a:latin typeface="Arial"/>
          </a:endParaRPr>
        </a:p>
      </dgm:t>
    </dgm:pt>
    <dgm:pt modelId="{66BBF18E-1306-4FA7-B519-2EF2655523A8}" type="parTrans" cxnId="{56DF9E23-A716-4A94-9693-476F40A6DA44}">
      <dgm:prSet/>
      <dgm:spPr/>
      <dgm:t>
        <a:bodyPr/>
        <a:lstStyle/>
        <a:p>
          <a:endParaRPr lang="cs-CZ"/>
        </a:p>
      </dgm:t>
    </dgm:pt>
    <dgm:pt modelId="{65F6F332-BA0D-4682-90EF-2DA960721D5A}" type="sibTrans" cxnId="{56DF9E23-A716-4A94-9693-476F40A6DA44}">
      <dgm:prSet/>
      <dgm:spPr/>
      <dgm:t>
        <a:bodyPr/>
        <a:lstStyle/>
        <a:p>
          <a:endParaRPr lang="cs-CZ"/>
        </a:p>
      </dgm:t>
    </dgm:pt>
    <dgm:pt modelId="{AEC984E4-3954-4593-BC04-B6A2F628291A}" type="pres">
      <dgm:prSet presAssocID="{E55645E9-767D-4F85-9613-CB9A70E40318}" presName="linear" presStyleCnt="0">
        <dgm:presLayoutVars>
          <dgm:dir/>
          <dgm:resizeHandles val="exact"/>
        </dgm:presLayoutVars>
      </dgm:prSet>
      <dgm:spPr/>
    </dgm:pt>
    <dgm:pt modelId="{65B4F2D3-15DA-4992-95B7-9865455D1062}" type="pres">
      <dgm:prSet presAssocID="{12A3A347-C0C0-4211-B260-D0F10A808895}" presName="comp" presStyleCnt="0"/>
      <dgm:spPr/>
    </dgm:pt>
    <dgm:pt modelId="{65AEEA58-E575-4C7C-95C0-623276751F6D}" type="pres">
      <dgm:prSet presAssocID="{12A3A347-C0C0-4211-B260-D0F10A808895}" presName="box" presStyleLbl="node1" presStyleIdx="0" presStyleCnt="1" custScaleY="209427" custLinFactNeighborY="252"/>
      <dgm:spPr/>
    </dgm:pt>
    <dgm:pt modelId="{F2A6CDDD-4C3B-4B1A-8BDC-FAB20B68B4D7}" type="pres">
      <dgm:prSet presAssocID="{12A3A347-C0C0-4211-B260-D0F10A808895}" presName="img" presStyleLbl="fgImgPlace1" presStyleIdx="0" presStyleCnt="1" custScaleX="66795" custScaleY="48915" custLinFactNeighborX="783" custLinFactNeighborY="36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Euro se souvislou výplní"/>
        </a:ext>
      </dgm:extLst>
    </dgm:pt>
    <dgm:pt modelId="{0210897D-310F-4CBC-83F0-61EA7FB26D61}" type="pres">
      <dgm:prSet presAssocID="{12A3A347-C0C0-4211-B260-D0F10A808895}" presName="text" presStyleLbl="node1" presStyleIdx="0" presStyleCnt="1">
        <dgm:presLayoutVars>
          <dgm:bulletEnabled val="1"/>
        </dgm:presLayoutVars>
      </dgm:prSet>
      <dgm:spPr/>
    </dgm:pt>
  </dgm:ptLst>
  <dgm:cxnLst>
    <dgm:cxn modelId="{12F95C23-3172-4B13-B61A-03CF476F2259}" type="presOf" srcId="{E55645E9-767D-4F85-9613-CB9A70E40318}" destId="{AEC984E4-3954-4593-BC04-B6A2F628291A}" srcOrd="0" destOrd="0" presId="urn:microsoft.com/office/officeart/2005/8/layout/vList4"/>
    <dgm:cxn modelId="{56DF9E23-A716-4A94-9693-476F40A6DA44}" srcId="{E55645E9-767D-4F85-9613-CB9A70E40318}" destId="{12A3A347-C0C0-4211-B260-D0F10A808895}" srcOrd="0" destOrd="0" parTransId="{66BBF18E-1306-4FA7-B519-2EF2655523A8}" sibTransId="{65F6F332-BA0D-4682-90EF-2DA960721D5A}"/>
    <dgm:cxn modelId="{C9A0EB53-9A11-4043-8DD6-8D784E220C77}" type="presOf" srcId="{12A3A347-C0C0-4211-B260-D0F10A808895}" destId="{0210897D-310F-4CBC-83F0-61EA7FB26D61}" srcOrd="1" destOrd="0" presId="urn:microsoft.com/office/officeart/2005/8/layout/vList4"/>
    <dgm:cxn modelId="{E1E89EFA-25A7-400A-AA4E-D723889ABF49}" type="presOf" srcId="{12A3A347-C0C0-4211-B260-D0F10A808895}" destId="{65AEEA58-E575-4C7C-95C0-623276751F6D}" srcOrd="0" destOrd="0" presId="urn:microsoft.com/office/officeart/2005/8/layout/vList4"/>
    <dgm:cxn modelId="{741F8233-B8CB-428D-9E4A-1248B91C916A}" type="presParOf" srcId="{AEC984E4-3954-4593-BC04-B6A2F628291A}" destId="{65B4F2D3-15DA-4992-95B7-9865455D1062}" srcOrd="0" destOrd="0" presId="urn:microsoft.com/office/officeart/2005/8/layout/vList4"/>
    <dgm:cxn modelId="{91A710E1-476F-4D46-A8D8-5D8D1E324C93}" type="presParOf" srcId="{65B4F2D3-15DA-4992-95B7-9865455D1062}" destId="{65AEEA58-E575-4C7C-95C0-623276751F6D}" srcOrd="0" destOrd="0" presId="urn:microsoft.com/office/officeart/2005/8/layout/vList4"/>
    <dgm:cxn modelId="{4461E3A5-CBE1-4291-8C94-5C7C6FD30FA6}" type="presParOf" srcId="{65B4F2D3-15DA-4992-95B7-9865455D1062}" destId="{F2A6CDDD-4C3B-4B1A-8BDC-FAB20B68B4D7}" srcOrd="1" destOrd="0" presId="urn:microsoft.com/office/officeart/2005/8/layout/vList4"/>
    <dgm:cxn modelId="{D785755C-EEE8-4DE8-A93A-F4A7D881AA01}" type="presParOf" srcId="{65B4F2D3-15DA-4992-95B7-9865455D1062}" destId="{0210897D-310F-4CBC-83F0-61EA7FB26D61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0" dirty="0"/>
            <a:t>EU podíl = veřejná podpora</a:t>
          </a:r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dirty="0"/>
            <a:t>Limit pro 3 po sobě jdoucí roky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b="0" dirty="0"/>
            <a:t>Poskytováno pouze v režimu </a:t>
          </a:r>
          <a:r>
            <a:rPr lang="cs-CZ" b="1" dirty="0"/>
            <a:t>DE MINIMIS</a:t>
          </a:r>
          <a:endParaRPr lang="en-US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Limit společný pro všechny podniky v rámci definice „jednoho podniku“</a:t>
          </a:r>
          <a:endParaRPr lang="en-US" dirty="0"/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4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4"/>
      <dgm:spPr/>
    </dgm:pt>
    <dgm:pt modelId="{E8EFE663-E357-467A-86B3-173142CC7A4C}" type="pres">
      <dgm:prSet presAssocID="{120BC7A7-D036-42E3-AD18-6C4056AFF035}" presName="dstNode" presStyleLbl="node1" presStyleIdx="0" presStyleCnt="4"/>
      <dgm:spPr/>
    </dgm:pt>
    <dgm:pt modelId="{A9CF74A0-CAD7-481D-937F-C54DCF4C5AF8}" type="pres">
      <dgm:prSet presAssocID="{C3100D2C-D02A-4D97-9967-47D143EECEEA}" presName="text_1" presStyleLbl="node1" presStyleIdx="0" presStyleCnt="4" custLinFactNeighborX="133" custLinFactNeighborY="5467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4" custLinFactNeighborX="-2755" custLinFactNeighborY="314"/>
      <dgm:spPr/>
    </dgm:pt>
    <dgm:pt modelId="{2392C4EF-6AE6-4147-9ED5-AC1437309CAD}" type="pres">
      <dgm:prSet presAssocID="{58051D68-E01C-44EB-A25A-29179933922E}" presName="text_2" presStyleLbl="node1" presStyleIdx="1" presStyleCnt="4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4" custLinFactNeighborX="-5419" custLinFactNeighborY="8490"/>
      <dgm:spPr/>
    </dgm:pt>
    <dgm:pt modelId="{B4A1FC53-8B0D-421C-8E3F-83E31DF5DABA}" type="pres">
      <dgm:prSet presAssocID="{F94AA3EF-AD53-4237-8394-8D1E08918BB2}" presName="text_3" presStyleLbl="node1" presStyleIdx="2" presStyleCnt="4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4" custLinFactNeighborX="-1306" custLinFactNeighborY="2627"/>
      <dgm:spPr/>
    </dgm:pt>
    <dgm:pt modelId="{7DB793D3-EEB8-461E-888E-58376C3D3E25}" type="pres">
      <dgm:prSet presAssocID="{E8A60B35-46F1-4E57-9920-DF3832AA37F9}" presName="text_4" presStyleLbl="node1" presStyleIdx="3" presStyleCnt="4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4" custScaleX="99729" custScaleY="101941" custLinFactNeighborX="6625" custLinFactNeighborY="-1943"/>
      <dgm:spPr/>
    </dgm:pt>
  </dgm:ptLst>
  <dgm:cxnLst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3C5A46-6818-4DA0-AAF1-EFB3ECD3A850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60DB351-1B0D-4BF0-BA78-E24F0055A167}">
      <dgm:prSet phldrT="[Text]" custT="1"/>
      <dgm:spPr/>
      <dgm:t>
        <a:bodyPr/>
        <a:lstStyle/>
        <a:p>
          <a:r>
            <a:rPr lang="cs-CZ" sz="2800" dirty="0"/>
            <a:t>Zemědělská prvovýroba 	50 000 €</a:t>
          </a:r>
        </a:p>
      </dgm:t>
    </dgm:pt>
    <dgm:pt modelId="{EC189A25-F05C-472B-A8C1-1E3010B327FE}" type="parTrans" cxnId="{ECD70CBB-6BA3-46A2-8D69-5BE8CE04CC6A}">
      <dgm:prSet/>
      <dgm:spPr/>
      <dgm:t>
        <a:bodyPr/>
        <a:lstStyle/>
        <a:p>
          <a:endParaRPr lang="cs-CZ" sz="1400"/>
        </a:p>
      </dgm:t>
    </dgm:pt>
    <dgm:pt modelId="{28C996EA-FB8E-4FC5-9476-5402CD42A8A4}" type="sibTrans" cxnId="{ECD70CBB-6BA3-46A2-8D69-5BE8CE04CC6A}">
      <dgm:prSet/>
      <dgm:spPr/>
      <dgm:t>
        <a:bodyPr/>
        <a:lstStyle/>
        <a:p>
          <a:endParaRPr lang="cs-CZ" sz="1400"/>
        </a:p>
      </dgm:t>
    </dgm:pt>
    <dgm:pt modelId="{898EDC5C-2D6C-4BE3-AB14-1A8EE0937E6D}">
      <dgm:prSet phldrT="[Text]" custT="1"/>
      <dgm:spPr/>
      <dgm:t>
        <a:bodyPr/>
        <a:lstStyle/>
        <a:p>
          <a:r>
            <a:rPr lang="cs-CZ" sz="2800" dirty="0"/>
            <a:t>Ostatní 			300 000 €</a:t>
          </a:r>
        </a:p>
      </dgm:t>
    </dgm:pt>
    <dgm:pt modelId="{8B81CF1F-4E0B-4874-B350-DB814892BA37}" type="parTrans" cxnId="{C2070C3A-CC7F-4CB7-B086-B58EF822E8C2}">
      <dgm:prSet/>
      <dgm:spPr/>
      <dgm:t>
        <a:bodyPr/>
        <a:lstStyle/>
        <a:p>
          <a:endParaRPr lang="cs-CZ" sz="1400"/>
        </a:p>
      </dgm:t>
    </dgm:pt>
    <dgm:pt modelId="{1B3014AE-1CE4-46DB-8917-D019B12B5D4B}" type="sibTrans" cxnId="{C2070C3A-CC7F-4CB7-B086-B58EF822E8C2}">
      <dgm:prSet/>
      <dgm:spPr/>
      <dgm:t>
        <a:bodyPr/>
        <a:lstStyle/>
        <a:p>
          <a:endParaRPr lang="cs-CZ" sz="1400"/>
        </a:p>
      </dgm:t>
    </dgm:pt>
    <dgm:pt modelId="{FEDCA0B0-C3EB-4E74-A328-5FA52E8B23F5}">
      <dgm:prSet custT="1"/>
      <dgm:spPr/>
      <dgm:t>
        <a:bodyPr/>
        <a:lstStyle/>
        <a:p>
          <a:r>
            <a:rPr lang="cs-CZ" sz="2800" dirty="0"/>
            <a:t>Rybolov a akvakultura 		40 000 €</a:t>
          </a:r>
        </a:p>
      </dgm:t>
    </dgm:pt>
    <dgm:pt modelId="{8F75728F-4C34-4E22-A526-529C82C8FDEB}" type="parTrans" cxnId="{E6769893-FDAB-468D-BD29-24EC27885806}">
      <dgm:prSet/>
      <dgm:spPr/>
      <dgm:t>
        <a:bodyPr/>
        <a:lstStyle/>
        <a:p>
          <a:endParaRPr lang="cs-CZ" sz="1400"/>
        </a:p>
      </dgm:t>
    </dgm:pt>
    <dgm:pt modelId="{A23DFB20-7DBE-4A2E-85CC-1C0D0A2A8E39}" type="sibTrans" cxnId="{E6769893-FDAB-468D-BD29-24EC27885806}">
      <dgm:prSet/>
      <dgm:spPr/>
      <dgm:t>
        <a:bodyPr/>
        <a:lstStyle/>
        <a:p>
          <a:endParaRPr lang="cs-CZ" sz="1400"/>
        </a:p>
      </dgm:t>
    </dgm:pt>
    <dgm:pt modelId="{2B68EBF8-EA58-4936-B21A-839ED63FB269}" type="pres">
      <dgm:prSet presAssocID="{713C5A46-6818-4DA0-AAF1-EFB3ECD3A850}" presName="linear" presStyleCnt="0">
        <dgm:presLayoutVars>
          <dgm:dir/>
          <dgm:resizeHandles val="exact"/>
        </dgm:presLayoutVars>
      </dgm:prSet>
      <dgm:spPr/>
    </dgm:pt>
    <dgm:pt modelId="{B289BFEB-FAB0-4D8C-9D2F-288EB113274D}" type="pres">
      <dgm:prSet presAssocID="{D60DB351-1B0D-4BF0-BA78-E24F0055A167}" presName="comp" presStyleCnt="0"/>
      <dgm:spPr/>
    </dgm:pt>
    <dgm:pt modelId="{174F4DED-CA39-4C8B-BAB0-AA062345044A}" type="pres">
      <dgm:prSet presAssocID="{D60DB351-1B0D-4BF0-BA78-E24F0055A167}" presName="box" presStyleLbl="node1" presStyleIdx="0" presStyleCnt="3" custLinFactNeighborY="-1594"/>
      <dgm:spPr/>
    </dgm:pt>
    <dgm:pt modelId="{0FA9F459-7B0C-42DD-9C4F-758B24A05CCB}" type="pres">
      <dgm:prSet presAssocID="{D60DB351-1B0D-4BF0-BA78-E24F0055A167}" presName="img" presStyleLbl="fgImgPlace1" presStyleIdx="0" presStyleCnt="3" custScaleX="57777" custScaleY="98666" custLinFactNeighborX="1744" custLinFactNeighborY="-537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Plodiny se souvislou výplní"/>
        </a:ext>
      </dgm:extLst>
    </dgm:pt>
    <dgm:pt modelId="{6B0B0BC2-C4A4-4B75-9ACA-FD1C524DBFA3}" type="pres">
      <dgm:prSet presAssocID="{D60DB351-1B0D-4BF0-BA78-E24F0055A167}" presName="text" presStyleLbl="node1" presStyleIdx="0" presStyleCnt="3">
        <dgm:presLayoutVars>
          <dgm:bulletEnabled val="1"/>
        </dgm:presLayoutVars>
      </dgm:prSet>
      <dgm:spPr/>
    </dgm:pt>
    <dgm:pt modelId="{B16AAD97-7E51-40A6-AA34-E1E880AB25B3}" type="pres">
      <dgm:prSet presAssocID="{28C996EA-FB8E-4FC5-9476-5402CD42A8A4}" presName="spacer" presStyleCnt="0"/>
      <dgm:spPr/>
    </dgm:pt>
    <dgm:pt modelId="{54AD3BA3-7327-4AF8-9F71-DF242E238D1F}" type="pres">
      <dgm:prSet presAssocID="{FEDCA0B0-C3EB-4E74-A328-5FA52E8B23F5}" presName="comp" presStyleCnt="0"/>
      <dgm:spPr/>
    </dgm:pt>
    <dgm:pt modelId="{55BFC4CE-56EA-49BD-B85C-10C2DD8FCF0B}" type="pres">
      <dgm:prSet presAssocID="{FEDCA0B0-C3EB-4E74-A328-5FA52E8B23F5}" presName="box" presStyleLbl="node1" presStyleIdx="1" presStyleCnt="3" custLinFactNeighborY="-1954"/>
      <dgm:spPr/>
    </dgm:pt>
    <dgm:pt modelId="{BE49C682-8A66-48B3-B18B-57CE0E41B068}" type="pres">
      <dgm:prSet presAssocID="{FEDCA0B0-C3EB-4E74-A328-5FA52E8B23F5}" presName="img" presStyleLbl="fgImgPlace1" presStyleIdx="1" presStyleCnt="3" custScaleX="58731" custLinFactNeighborX="2221" custLinFactNeighborY="-190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Soutěž se souvislou výplní"/>
        </a:ext>
      </dgm:extLst>
    </dgm:pt>
    <dgm:pt modelId="{8DB657D4-ACFF-4E88-A462-067C2AD5CD13}" type="pres">
      <dgm:prSet presAssocID="{FEDCA0B0-C3EB-4E74-A328-5FA52E8B23F5}" presName="text" presStyleLbl="node1" presStyleIdx="1" presStyleCnt="3">
        <dgm:presLayoutVars>
          <dgm:bulletEnabled val="1"/>
        </dgm:presLayoutVars>
      </dgm:prSet>
      <dgm:spPr/>
    </dgm:pt>
    <dgm:pt modelId="{D4825663-BC88-480D-A0A1-43C2C9CC066A}" type="pres">
      <dgm:prSet presAssocID="{A23DFB20-7DBE-4A2E-85CC-1C0D0A2A8E39}" presName="spacer" presStyleCnt="0"/>
      <dgm:spPr/>
    </dgm:pt>
    <dgm:pt modelId="{FAEAF619-7339-4AFB-BB1B-250DC302DCB9}" type="pres">
      <dgm:prSet presAssocID="{898EDC5C-2D6C-4BE3-AB14-1A8EE0937E6D}" presName="comp" presStyleCnt="0"/>
      <dgm:spPr/>
    </dgm:pt>
    <dgm:pt modelId="{EEC33780-F512-47B6-BFC1-D21CC0B50D52}" type="pres">
      <dgm:prSet presAssocID="{898EDC5C-2D6C-4BE3-AB14-1A8EE0937E6D}" presName="box" presStyleLbl="node1" presStyleIdx="2" presStyleCnt="3"/>
      <dgm:spPr/>
    </dgm:pt>
    <dgm:pt modelId="{C5220DAD-D22D-4D47-AD09-B5B33B76C021}" type="pres">
      <dgm:prSet presAssocID="{898EDC5C-2D6C-4BE3-AB14-1A8EE0937E6D}" presName="img" presStyleLbl="fgImgPlace1" presStyleIdx="2" presStyleCnt="3" custScaleX="57777" custLinFactNeighborX="1744" custLinFactNeighborY="369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5000" b="-25000"/>
          </a:stretch>
        </a:blipFill>
      </dgm:spPr>
      <dgm:extLst>
        <a:ext uri="{E40237B7-FDA0-4F09-8148-C483321AD2D9}">
          <dgm14:cNvPr xmlns:dgm14="http://schemas.microsoft.com/office/drawing/2010/diagram" id="0" name="" descr="Školák se souvislou výplní"/>
        </a:ext>
      </dgm:extLst>
    </dgm:pt>
    <dgm:pt modelId="{62D325D0-838B-48F0-84DA-333E193C2DCA}" type="pres">
      <dgm:prSet presAssocID="{898EDC5C-2D6C-4BE3-AB14-1A8EE0937E6D}" presName="text" presStyleLbl="node1" presStyleIdx="2" presStyleCnt="3">
        <dgm:presLayoutVars>
          <dgm:bulletEnabled val="1"/>
        </dgm:presLayoutVars>
      </dgm:prSet>
      <dgm:spPr/>
    </dgm:pt>
  </dgm:ptLst>
  <dgm:cxnLst>
    <dgm:cxn modelId="{14F46E29-F75F-4CD0-91A7-59BBF6CF4237}" type="presOf" srcId="{713C5A46-6818-4DA0-AAF1-EFB3ECD3A850}" destId="{2B68EBF8-EA58-4936-B21A-839ED63FB269}" srcOrd="0" destOrd="0" presId="urn:microsoft.com/office/officeart/2005/8/layout/vList4"/>
    <dgm:cxn modelId="{C2070C3A-CC7F-4CB7-B086-B58EF822E8C2}" srcId="{713C5A46-6818-4DA0-AAF1-EFB3ECD3A850}" destId="{898EDC5C-2D6C-4BE3-AB14-1A8EE0937E6D}" srcOrd="2" destOrd="0" parTransId="{8B81CF1F-4E0B-4874-B350-DB814892BA37}" sibTransId="{1B3014AE-1CE4-46DB-8917-D019B12B5D4B}"/>
    <dgm:cxn modelId="{BE0D953A-3583-435A-9848-D91D8B093AE2}" type="presOf" srcId="{FEDCA0B0-C3EB-4E74-A328-5FA52E8B23F5}" destId="{8DB657D4-ACFF-4E88-A462-067C2AD5CD13}" srcOrd="1" destOrd="0" presId="urn:microsoft.com/office/officeart/2005/8/layout/vList4"/>
    <dgm:cxn modelId="{49C23E61-1655-4DA8-903F-4C9FBE1738FE}" type="presOf" srcId="{D60DB351-1B0D-4BF0-BA78-E24F0055A167}" destId="{174F4DED-CA39-4C8B-BAB0-AA062345044A}" srcOrd="0" destOrd="0" presId="urn:microsoft.com/office/officeart/2005/8/layout/vList4"/>
    <dgm:cxn modelId="{C6958663-75CF-4B4A-B5F6-B7880016829C}" type="presOf" srcId="{D60DB351-1B0D-4BF0-BA78-E24F0055A167}" destId="{6B0B0BC2-C4A4-4B75-9ACA-FD1C524DBFA3}" srcOrd="1" destOrd="0" presId="urn:microsoft.com/office/officeart/2005/8/layout/vList4"/>
    <dgm:cxn modelId="{E6769893-FDAB-468D-BD29-24EC27885806}" srcId="{713C5A46-6818-4DA0-AAF1-EFB3ECD3A850}" destId="{FEDCA0B0-C3EB-4E74-A328-5FA52E8B23F5}" srcOrd="1" destOrd="0" parTransId="{8F75728F-4C34-4E22-A526-529C82C8FDEB}" sibTransId="{A23DFB20-7DBE-4A2E-85CC-1C0D0A2A8E39}"/>
    <dgm:cxn modelId="{AB125A97-6270-44F8-82DD-513D72A4B3B0}" type="presOf" srcId="{898EDC5C-2D6C-4BE3-AB14-1A8EE0937E6D}" destId="{EEC33780-F512-47B6-BFC1-D21CC0B50D52}" srcOrd="0" destOrd="0" presId="urn:microsoft.com/office/officeart/2005/8/layout/vList4"/>
    <dgm:cxn modelId="{ECD70CBB-6BA3-46A2-8D69-5BE8CE04CC6A}" srcId="{713C5A46-6818-4DA0-AAF1-EFB3ECD3A850}" destId="{D60DB351-1B0D-4BF0-BA78-E24F0055A167}" srcOrd="0" destOrd="0" parTransId="{EC189A25-F05C-472B-A8C1-1E3010B327FE}" sibTransId="{28C996EA-FB8E-4FC5-9476-5402CD42A8A4}"/>
    <dgm:cxn modelId="{CCCE97BE-B50C-4A05-B69E-46CC280595D6}" type="presOf" srcId="{FEDCA0B0-C3EB-4E74-A328-5FA52E8B23F5}" destId="{55BFC4CE-56EA-49BD-B85C-10C2DD8FCF0B}" srcOrd="0" destOrd="0" presId="urn:microsoft.com/office/officeart/2005/8/layout/vList4"/>
    <dgm:cxn modelId="{2C5311CA-884F-4829-9D2A-976BBF709EED}" type="presOf" srcId="{898EDC5C-2D6C-4BE3-AB14-1A8EE0937E6D}" destId="{62D325D0-838B-48F0-84DA-333E193C2DCA}" srcOrd="1" destOrd="0" presId="urn:microsoft.com/office/officeart/2005/8/layout/vList4"/>
    <dgm:cxn modelId="{6D770F35-3490-4DB1-9188-3225D205AE14}" type="presParOf" srcId="{2B68EBF8-EA58-4936-B21A-839ED63FB269}" destId="{B289BFEB-FAB0-4D8C-9D2F-288EB113274D}" srcOrd="0" destOrd="0" presId="urn:microsoft.com/office/officeart/2005/8/layout/vList4"/>
    <dgm:cxn modelId="{0AD8C976-9F90-4889-B666-4B5371C21E75}" type="presParOf" srcId="{B289BFEB-FAB0-4D8C-9D2F-288EB113274D}" destId="{174F4DED-CA39-4C8B-BAB0-AA062345044A}" srcOrd="0" destOrd="0" presId="urn:microsoft.com/office/officeart/2005/8/layout/vList4"/>
    <dgm:cxn modelId="{6BE3C82B-6FD2-4776-ABD2-F0A14A0E70F1}" type="presParOf" srcId="{B289BFEB-FAB0-4D8C-9D2F-288EB113274D}" destId="{0FA9F459-7B0C-42DD-9C4F-758B24A05CCB}" srcOrd="1" destOrd="0" presId="urn:microsoft.com/office/officeart/2005/8/layout/vList4"/>
    <dgm:cxn modelId="{E8026DC4-114D-4C0A-B876-EE835790B42C}" type="presParOf" srcId="{B289BFEB-FAB0-4D8C-9D2F-288EB113274D}" destId="{6B0B0BC2-C4A4-4B75-9ACA-FD1C524DBFA3}" srcOrd="2" destOrd="0" presId="urn:microsoft.com/office/officeart/2005/8/layout/vList4"/>
    <dgm:cxn modelId="{BF62CD29-389C-459B-9329-B1F4684AD47F}" type="presParOf" srcId="{2B68EBF8-EA58-4936-B21A-839ED63FB269}" destId="{B16AAD97-7E51-40A6-AA34-E1E880AB25B3}" srcOrd="1" destOrd="0" presId="urn:microsoft.com/office/officeart/2005/8/layout/vList4"/>
    <dgm:cxn modelId="{3361474D-C402-405D-A457-54C71F51365A}" type="presParOf" srcId="{2B68EBF8-EA58-4936-B21A-839ED63FB269}" destId="{54AD3BA3-7327-4AF8-9F71-DF242E238D1F}" srcOrd="2" destOrd="0" presId="urn:microsoft.com/office/officeart/2005/8/layout/vList4"/>
    <dgm:cxn modelId="{4C5D4B69-8E4E-4BA2-A347-D932379DA708}" type="presParOf" srcId="{54AD3BA3-7327-4AF8-9F71-DF242E238D1F}" destId="{55BFC4CE-56EA-49BD-B85C-10C2DD8FCF0B}" srcOrd="0" destOrd="0" presId="urn:microsoft.com/office/officeart/2005/8/layout/vList4"/>
    <dgm:cxn modelId="{66D860DD-E96A-4096-9B0E-B3B084E72C34}" type="presParOf" srcId="{54AD3BA3-7327-4AF8-9F71-DF242E238D1F}" destId="{BE49C682-8A66-48B3-B18B-57CE0E41B068}" srcOrd="1" destOrd="0" presId="urn:microsoft.com/office/officeart/2005/8/layout/vList4"/>
    <dgm:cxn modelId="{4E9FF9B9-FA1E-4823-88C2-7C0574EBF8B4}" type="presParOf" srcId="{54AD3BA3-7327-4AF8-9F71-DF242E238D1F}" destId="{8DB657D4-ACFF-4E88-A462-067C2AD5CD13}" srcOrd="2" destOrd="0" presId="urn:microsoft.com/office/officeart/2005/8/layout/vList4"/>
    <dgm:cxn modelId="{86C30494-5637-471E-AF71-27B308E71BE0}" type="presParOf" srcId="{2B68EBF8-EA58-4936-B21A-839ED63FB269}" destId="{D4825663-BC88-480D-A0A1-43C2C9CC066A}" srcOrd="3" destOrd="0" presId="urn:microsoft.com/office/officeart/2005/8/layout/vList4"/>
    <dgm:cxn modelId="{1CD25D46-1044-42D9-A38A-A02316823537}" type="presParOf" srcId="{2B68EBF8-EA58-4936-B21A-839ED63FB269}" destId="{FAEAF619-7339-4AFB-BB1B-250DC302DCB9}" srcOrd="4" destOrd="0" presId="urn:microsoft.com/office/officeart/2005/8/layout/vList4"/>
    <dgm:cxn modelId="{A80FCBB8-B92A-4914-A2E2-DEE72D707D6D}" type="presParOf" srcId="{FAEAF619-7339-4AFB-BB1B-250DC302DCB9}" destId="{EEC33780-F512-47B6-BFC1-D21CC0B50D52}" srcOrd="0" destOrd="0" presId="urn:microsoft.com/office/officeart/2005/8/layout/vList4"/>
    <dgm:cxn modelId="{8F6D0879-46F6-4EA8-897D-D06ED57C3E47}" type="presParOf" srcId="{FAEAF619-7339-4AFB-BB1B-250DC302DCB9}" destId="{C5220DAD-D22D-4D47-AD09-B5B33B76C021}" srcOrd="1" destOrd="0" presId="urn:microsoft.com/office/officeart/2005/8/layout/vList4"/>
    <dgm:cxn modelId="{24D8984A-559B-4754-8909-13EF9B33FD5F}" type="presParOf" srcId="{FAEAF619-7339-4AFB-BB1B-250DC302DCB9}" destId="{62D325D0-838B-48F0-84DA-333E193C2D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378194-F36F-4FA5-BF1F-E8897B79F61F}" type="doc">
      <dgm:prSet loTypeId="urn:microsoft.com/office/officeart/2005/8/layout/vList4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F8769CF-C51D-4253-AC36-DB61F288AFA6}">
      <dgm:prSet phldrT="[Text]" custT="1"/>
      <dgm:spPr/>
      <dgm:t>
        <a:bodyPr/>
        <a:lstStyle/>
        <a:p>
          <a:r>
            <a:rPr lang="cs-CZ" sz="2000" b="1" dirty="0"/>
            <a:t>Další profesní vzdělávání zaměstnanců </a:t>
          </a:r>
          <a:r>
            <a:rPr lang="cs-CZ" sz="2000" dirty="0"/>
            <a:t>– realizace vzdělávacích kurzů spojených s rozvíjením znalostí, schopností a dovedností vyžadovaných pro výkon určitého povolání, </a:t>
          </a:r>
          <a:r>
            <a:rPr lang="pl-PL" sz="2000" dirty="0"/>
            <a:t>a to s důrazem na podporu digitálních dovedností a osob starších 55 let</a:t>
          </a:r>
          <a:endParaRPr lang="cs-CZ" sz="2000" dirty="0"/>
        </a:p>
      </dgm:t>
    </dgm:pt>
    <dgm:pt modelId="{4CEB2A83-AD71-44FF-B924-466410347679}" type="parTrans" cxnId="{87A7859A-085D-42C3-82A9-AA725443E755}">
      <dgm:prSet/>
      <dgm:spPr/>
      <dgm:t>
        <a:bodyPr/>
        <a:lstStyle/>
        <a:p>
          <a:endParaRPr lang="cs-CZ"/>
        </a:p>
      </dgm:t>
    </dgm:pt>
    <dgm:pt modelId="{7B689DE8-F661-44E6-9F42-B315834A562C}" type="sibTrans" cxnId="{87A7859A-085D-42C3-82A9-AA725443E755}">
      <dgm:prSet/>
      <dgm:spPr/>
      <dgm:t>
        <a:bodyPr/>
        <a:lstStyle/>
        <a:p>
          <a:endParaRPr lang="cs-CZ"/>
        </a:p>
      </dgm:t>
    </dgm:pt>
    <dgm:pt modelId="{5F144373-5013-41E6-80DD-9441800913F7}">
      <dgm:prSet phldrT="[Text]" custT="1"/>
      <dgm:spPr/>
      <dgm:t>
        <a:bodyPr/>
        <a:lstStyle/>
        <a:p>
          <a:r>
            <a:rPr lang="cs-CZ" sz="2000" b="1" dirty="0">
              <a:latin typeface="Arial"/>
              <a:ea typeface="+mn-ea"/>
              <a:cs typeface="+mn-cs"/>
            </a:rPr>
            <a:t>Příklady podporovaných oblastí</a:t>
          </a:r>
          <a:endParaRPr lang="cs-CZ" sz="2000" dirty="0"/>
        </a:p>
      </dgm:t>
    </dgm:pt>
    <dgm:pt modelId="{CFDA2E06-DC58-4D30-A5E4-7D86EB1E6006}" type="parTrans" cxnId="{FE625E5E-68F8-4111-94D1-0EA75C237F39}">
      <dgm:prSet/>
      <dgm:spPr/>
      <dgm:t>
        <a:bodyPr/>
        <a:lstStyle/>
        <a:p>
          <a:endParaRPr lang="cs-CZ"/>
        </a:p>
      </dgm:t>
    </dgm:pt>
    <dgm:pt modelId="{36A57EE3-0920-4800-BE69-9A98322D21C8}" type="sibTrans" cxnId="{FE625E5E-68F8-4111-94D1-0EA75C237F39}">
      <dgm:prSet/>
      <dgm:spPr/>
      <dgm:t>
        <a:bodyPr/>
        <a:lstStyle/>
        <a:p>
          <a:endParaRPr lang="cs-CZ"/>
        </a:p>
      </dgm:t>
    </dgm:pt>
    <dgm:pt modelId="{CC8D7744-6B9E-4EAB-882F-813CD4FDE3B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/>
            <a:t>Digitální dovednosti</a:t>
          </a:r>
        </a:p>
      </dgm:t>
    </dgm:pt>
    <dgm:pt modelId="{53D9FB89-CAAE-4F75-AD4B-A1DAE39523DF}" type="parTrans" cxnId="{0E9D2536-45D2-4560-84EC-1484DE76B3BB}">
      <dgm:prSet/>
      <dgm:spPr/>
      <dgm:t>
        <a:bodyPr/>
        <a:lstStyle/>
        <a:p>
          <a:endParaRPr lang="cs-CZ"/>
        </a:p>
      </dgm:t>
    </dgm:pt>
    <dgm:pt modelId="{84ABFFE7-D532-40D5-87CF-1A13BD761919}" type="sibTrans" cxnId="{0E9D2536-45D2-4560-84EC-1484DE76B3BB}">
      <dgm:prSet/>
      <dgm:spPr/>
      <dgm:t>
        <a:bodyPr/>
        <a:lstStyle/>
        <a:p>
          <a:endParaRPr lang="cs-CZ"/>
        </a:p>
      </dgm:t>
    </dgm:pt>
    <dgm:pt modelId="{678CFD9C-648C-4081-AEE1-B98990E1676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>
              <a:latin typeface="Arial"/>
              <a:ea typeface="+mn-ea"/>
              <a:cs typeface="+mn-cs"/>
            </a:rPr>
            <a:t>Jazykové vzdělávání</a:t>
          </a:r>
          <a:endParaRPr lang="cs-CZ" sz="2000" dirty="0"/>
        </a:p>
      </dgm:t>
    </dgm:pt>
    <dgm:pt modelId="{4FE204EE-7638-4F96-9F59-BD4992E8E2F2}" type="parTrans" cxnId="{B101C69D-2FDE-4228-ABF5-FB4D4E6C9FC2}">
      <dgm:prSet/>
      <dgm:spPr/>
      <dgm:t>
        <a:bodyPr/>
        <a:lstStyle/>
        <a:p>
          <a:endParaRPr lang="cs-CZ"/>
        </a:p>
      </dgm:t>
    </dgm:pt>
    <dgm:pt modelId="{A455F10E-7C0F-4A2E-B7B2-1B4C0090F138}" type="sibTrans" cxnId="{B101C69D-2FDE-4228-ABF5-FB4D4E6C9FC2}">
      <dgm:prSet/>
      <dgm:spPr/>
      <dgm:t>
        <a:bodyPr/>
        <a:lstStyle/>
        <a:p>
          <a:endParaRPr lang="cs-CZ"/>
        </a:p>
      </dgm:t>
    </dgm:pt>
    <dgm:pt modelId="{42B3F5B4-D225-4A0A-99C5-4A147B2FC37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>
              <a:latin typeface="Arial"/>
              <a:ea typeface="+mn-ea"/>
              <a:cs typeface="+mn-cs"/>
            </a:rPr>
            <a:t>Technické a další odborné vzdělávání</a:t>
          </a:r>
          <a:endParaRPr lang="cs-CZ" sz="2000" dirty="0"/>
        </a:p>
      </dgm:t>
    </dgm:pt>
    <dgm:pt modelId="{0CF05F04-B925-4243-937E-CA0EA18D1AA5}" type="parTrans" cxnId="{B8965A6F-8A04-439B-838E-E9D6812E873E}">
      <dgm:prSet/>
      <dgm:spPr/>
      <dgm:t>
        <a:bodyPr/>
        <a:lstStyle/>
        <a:p>
          <a:endParaRPr lang="cs-CZ"/>
        </a:p>
      </dgm:t>
    </dgm:pt>
    <dgm:pt modelId="{268D9AE8-1AD3-4511-864D-6A693434CF74}" type="sibTrans" cxnId="{B8965A6F-8A04-439B-838E-E9D6812E873E}">
      <dgm:prSet/>
      <dgm:spPr/>
      <dgm:t>
        <a:bodyPr/>
        <a:lstStyle/>
        <a:p>
          <a:endParaRPr lang="cs-CZ"/>
        </a:p>
      </dgm:t>
    </dgm:pt>
    <dgm:pt modelId="{A8F638C9-E887-4503-B6A2-B7571870018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/>
            <a:t>Měkké a manažerské dovednosti</a:t>
          </a:r>
        </a:p>
      </dgm:t>
    </dgm:pt>
    <dgm:pt modelId="{52A2842A-E248-496E-8B99-D516CDD45F95}" type="parTrans" cxnId="{9C917ADF-2366-4702-A29C-4ED78A35491C}">
      <dgm:prSet/>
      <dgm:spPr/>
      <dgm:t>
        <a:bodyPr/>
        <a:lstStyle/>
        <a:p>
          <a:endParaRPr lang="cs-CZ"/>
        </a:p>
      </dgm:t>
    </dgm:pt>
    <dgm:pt modelId="{08737C30-8974-4AF3-8D9C-40AEDDC6BEA1}" type="sibTrans" cxnId="{9C917ADF-2366-4702-A29C-4ED78A35491C}">
      <dgm:prSet/>
      <dgm:spPr/>
      <dgm:t>
        <a:bodyPr/>
        <a:lstStyle/>
        <a:p>
          <a:endParaRPr lang="cs-CZ"/>
        </a:p>
      </dgm:t>
    </dgm:pt>
    <dgm:pt modelId="{FA2F584A-7630-46C0-B0D8-65498FEB9879}" type="pres">
      <dgm:prSet presAssocID="{52378194-F36F-4FA5-BF1F-E8897B79F61F}" presName="linear" presStyleCnt="0">
        <dgm:presLayoutVars>
          <dgm:dir/>
          <dgm:resizeHandles val="exact"/>
        </dgm:presLayoutVars>
      </dgm:prSet>
      <dgm:spPr/>
    </dgm:pt>
    <dgm:pt modelId="{B9503007-3E08-41A6-9BF6-B772E227D710}" type="pres">
      <dgm:prSet presAssocID="{5F8769CF-C51D-4253-AC36-DB61F288AFA6}" presName="comp" presStyleCnt="0"/>
      <dgm:spPr/>
    </dgm:pt>
    <dgm:pt modelId="{61481CC6-E8FA-4245-8372-40824B420860}" type="pres">
      <dgm:prSet presAssocID="{5F8769CF-C51D-4253-AC36-DB61F288AFA6}" presName="box" presStyleLbl="node1" presStyleIdx="0" presStyleCnt="2"/>
      <dgm:spPr/>
    </dgm:pt>
    <dgm:pt modelId="{636BEDF8-0FA6-41EA-8B55-702BED91A2FB}" type="pres">
      <dgm:prSet presAssocID="{5F8769CF-C51D-4253-AC36-DB61F288AFA6}" presName="img" presStyleLbl="fgImgPlace1" presStyleIdx="0" presStyleCnt="2" custScaleX="86402" custScaleY="95705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fesor muž se souvislou výplní"/>
        </a:ext>
      </dgm:extLst>
    </dgm:pt>
    <dgm:pt modelId="{D10D9454-7E73-4483-B8CC-F93F66A8BB18}" type="pres">
      <dgm:prSet presAssocID="{5F8769CF-C51D-4253-AC36-DB61F288AFA6}" presName="text" presStyleLbl="node1" presStyleIdx="0" presStyleCnt="2">
        <dgm:presLayoutVars>
          <dgm:bulletEnabled val="1"/>
        </dgm:presLayoutVars>
      </dgm:prSet>
      <dgm:spPr/>
    </dgm:pt>
    <dgm:pt modelId="{F079D751-5B4B-4AB7-81F1-08C829EEF53F}" type="pres">
      <dgm:prSet presAssocID="{7B689DE8-F661-44E6-9F42-B315834A562C}" presName="spacer" presStyleCnt="0"/>
      <dgm:spPr/>
    </dgm:pt>
    <dgm:pt modelId="{C6BE7E4A-8E36-4579-90D5-712A0F23099F}" type="pres">
      <dgm:prSet presAssocID="{5F144373-5013-41E6-80DD-9441800913F7}" presName="comp" presStyleCnt="0"/>
      <dgm:spPr/>
    </dgm:pt>
    <dgm:pt modelId="{FF477E00-FA04-4ECF-8105-81997CB510FD}" type="pres">
      <dgm:prSet presAssocID="{5F144373-5013-41E6-80DD-9441800913F7}" presName="box" presStyleLbl="node1" presStyleIdx="1" presStyleCnt="2" custScaleY="126444"/>
      <dgm:spPr/>
    </dgm:pt>
    <dgm:pt modelId="{E0DE9C04-6C1B-49DB-BF63-C791C8A02B88}" type="pres">
      <dgm:prSet presAssocID="{5F144373-5013-41E6-80DD-9441800913F7}" presName="img" presStyleLbl="fgImgPlace1" presStyleIdx="1" presStyleCnt="2" custScaleX="88284" custScaleY="9798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moční čepice se souvislou výplní"/>
        </a:ext>
      </dgm:extLst>
    </dgm:pt>
    <dgm:pt modelId="{8EE8C6DA-01D9-4463-AA3C-41398B91084A}" type="pres">
      <dgm:prSet presAssocID="{5F144373-5013-41E6-80DD-9441800913F7}" presName="text" presStyleLbl="node1" presStyleIdx="1" presStyleCnt="2">
        <dgm:presLayoutVars>
          <dgm:bulletEnabled val="1"/>
        </dgm:presLayoutVars>
      </dgm:prSet>
      <dgm:spPr/>
    </dgm:pt>
  </dgm:ptLst>
  <dgm:cxnLst>
    <dgm:cxn modelId="{B8BD1212-CED3-4873-B69E-38E0955CE1E9}" type="presOf" srcId="{5F144373-5013-41E6-80DD-9441800913F7}" destId="{8EE8C6DA-01D9-4463-AA3C-41398B91084A}" srcOrd="1" destOrd="0" presId="urn:microsoft.com/office/officeart/2005/8/layout/vList4"/>
    <dgm:cxn modelId="{46DDA51C-E834-4F59-ADED-11D3420D09B7}" type="presOf" srcId="{678CFD9C-648C-4081-AEE1-B98990E1676B}" destId="{FF477E00-FA04-4ECF-8105-81997CB510FD}" srcOrd="0" destOrd="3" presId="urn:microsoft.com/office/officeart/2005/8/layout/vList4"/>
    <dgm:cxn modelId="{2EF39422-1678-4E4A-B477-81D353B787FB}" type="presOf" srcId="{42B3F5B4-D225-4A0A-99C5-4A147B2FC379}" destId="{FF477E00-FA04-4ECF-8105-81997CB510FD}" srcOrd="0" destOrd="4" presId="urn:microsoft.com/office/officeart/2005/8/layout/vList4"/>
    <dgm:cxn modelId="{0E9D2536-45D2-4560-84EC-1484DE76B3BB}" srcId="{5F144373-5013-41E6-80DD-9441800913F7}" destId="{CC8D7744-6B9E-4EAB-882F-813CD4FDE3BB}" srcOrd="0" destOrd="0" parTransId="{53D9FB89-CAAE-4F75-AD4B-A1DAE39523DF}" sibTransId="{84ABFFE7-D532-40D5-87CF-1A13BD761919}"/>
    <dgm:cxn modelId="{212EEB5C-8C3A-4E6C-A226-E8D9EB317397}" type="presOf" srcId="{CC8D7744-6B9E-4EAB-882F-813CD4FDE3BB}" destId="{8EE8C6DA-01D9-4463-AA3C-41398B91084A}" srcOrd="1" destOrd="1" presId="urn:microsoft.com/office/officeart/2005/8/layout/vList4"/>
    <dgm:cxn modelId="{FE625E5E-68F8-4111-94D1-0EA75C237F39}" srcId="{52378194-F36F-4FA5-BF1F-E8897B79F61F}" destId="{5F144373-5013-41E6-80DD-9441800913F7}" srcOrd="1" destOrd="0" parTransId="{CFDA2E06-DC58-4D30-A5E4-7D86EB1E6006}" sibTransId="{36A57EE3-0920-4800-BE69-9A98322D21C8}"/>
    <dgm:cxn modelId="{643B204A-37CF-463A-B553-679F717B64E5}" type="presOf" srcId="{A8F638C9-E887-4503-B6A2-B7571870018F}" destId="{8EE8C6DA-01D9-4463-AA3C-41398B91084A}" srcOrd="1" destOrd="2" presId="urn:microsoft.com/office/officeart/2005/8/layout/vList4"/>
    <dgm:cxn modelId="{AD275E4A-FF78-4C3F-9F4F-493ACE64A7B2}" type="presOf" srcId="{5F8769CF-C51D-4253-AC36-DB61F288AFA6}" destId="{61481CC6-E8FA-4245-8372-40824B420860}" srcOrd="0" destOrd="0" presId="urn:microsoft.com/office/officeart/2005/8/layout/vList4"/>
    <dgm:cxn modelId="{B8965A6F-8A04-439B-838E-E9D6812E873E}" srcId="{5F144373-5013-41E6-80DD-9441800913F7}" destId="{42B3F5B4-D225-4A0A-99C5-4A147B2FC379}" srcOrd="3" destOrd="0" parTransId="{0CF05F04-B925-4243-937E-CA0EA18D1AA5}" sibTransId="{268D9AE8-1AD3-4511-864D-6A693434CF74}"/>
    <dgm:cxn modelId="{8F718972-8605-4CBE-B4F7-39EF70CF5652}" type="presOf" srcId="{42B3F5B4-D225-4A0A-99C5-4A147B2FC379}" destId="{8EE8C6DA-01D9-4463-AA3C-41398B91084A}" srcOrd="1" destOrd="4" presId="urn:microsoft.com/office/officeart/2005/8/layout/vList4"/>
    <dgm:cxn modelId="{7856E799-D033-4555-AF4C-A9666D2D0034}" type="presOf" srcId="{5F144373-5013-41E6-80DD-9441800913F7}" destId="{FF477E00-FA04-4ECF-8105-81997CB510FD}" srcOrd="0" destOrd="0" presId="urn:microsoft.com/office/officeart/2005/8/layout/vList4"/>
    <dgm:cxn modelId="{364C6C9A-85CF-4C58-8C31-EAE5084FBBAF}" type="presOf" srcId="{CC8D7744-6B9E-4EAB-882F-813CD4FDE3BB}" destId="{FF477E00-FA04-4ECF-8105-81997CB510FD}" srcOrd="0" destOrd="1" presId="urn:microsoft.com/office/officeart/2005/8/layout/vList4"/>
    <dgm:cxn modelId="{87A7859A-085D-42C3-82A9-AA725443E755}" srcId="{52378194-F36F-4FA5-BF1F-E8897B79F61F}" destId="{5F8769CF-C51D-4253-AC36-DB61F288AFA6}" srcOrd="0" destOrd="0" parTransId="{4CEB2A83-AD71-44FF-B924-466410347679}" sibTransId="{7B689DE8-F661-44E6-9F42-B315834A562C}"/>
    <dgm:cxn modelId="{B101C69D-2FDE-4228-ABF5-FB4D4E6C9FC2}" srcId="{5F144373-5013-41E6-80DD-9441800913F7}" destId="{678CFD9C-648C-4081-AEE1-B98990E1676B}" srcOrd="2" destOrd="0" parTransId="{4FE204EE-7638-4F96-9F59-BD4992E8E2F2}" sibTransId="{A455F10E-7C0F-4A2E-B7B2-1B4C0090F138}"/>
    <dgm:cxn modelId="{9E4F5BA2-EE11-477D-8072-C37192EE339F}" type="presOf" srcId="{678CFD9C-648C-4081-AEE1-B98990E1676B}" destId="{8EE8C6DA-01D9-4463-AA3C-41398B91084A}" srcOrd="1" destOrd="3" presId="urn:microsoft.com/office/officeart/2005/8/layout/vList4"/>
    <dgm:cxn modelId="{40BBD3A5-C7BF-4FA0-A08F-6D17D4219251}" type="presOf" srcId="{5F8769CF-C51D-4253-AC36-DB61F288AFA6}" destId="{D10D9454-7E73-4483-B8CC-F93F66A8BB18}" srcOrd="1" destOrd="0" presId="urn:microsoft.com/office/officeart/2005/8/layout/vList4"/>
    <dgm:cxn modelId="{B6F46CBD-7628-4DE7-8C99-479F57ED29BA}" type="presOf" srcId="{A8F638C9-E887-4503-B6A2-B7571870018F}" destId="{FF477E00-FA04-4ECF-8105-81997CB510FD}" srcOrd="0" destOrd="2" presId="urn:microsoft.com/office/officeart/2005/8/layout/vList4"/>
    <dgm:cxn modelId="{BFCE14C4-E5D4-4072-ABE5-C59144D44CCB}" type="presOf" srcId="{52378194-F36F-4FA5-BF1F-E8897B79F61F}" destId="{FA2F584A-7630-46C0-B0D8-65498FEB9879}" srcOrd="0" destOrd="0" presId="urn:microsoft.com/office/officeart/2005/8/layout/vList4"/>
    <dgm:cxn modelId="{9C917ADF-2366-4702-A29C-4ED78A35491C}" srcId="{5F144373-5013-41E6-80DD-9441800913F7}" destId="{A8F638C9-E887-4503-B6A2-B7571870018F}" srcOrd="1" destOrd="0" parTransId="{52A2842A-E248-496E-8B99-D516CDD45F95}" sibTransId="{08737C30-8974-4AF3-8D9C-40AEDDC6BEA1}"/>
    <dgm:cxn modelId="{FB01271F-0D3E-4179-A0E9-72E6B901C185}" type="presParOf" srcId="{FA2F584A-7630-46C0-B0D8-65498FEB9879}" destId="{B9503007-3E08-41A6-9BF6-B772E227D710}" srcOrd="0" destOrd="0" presId="urn:microsoft.com/office/officeart/2005/8/layout/vList4"/>
    <dgm:cxn modelId="{D532E300-648C-4C26-89FB-7EC957F69B48}" type="presParOf" srcId="{B9503007-3E08-41A6-9BF6-B772E227D710}" destId="{61481CC6-E8FA-4245-8372-40824B420860}" srcOrd="0" destOrd="0" presId="urn:microsoft.com/office/officeart/2005/8/layout/vList4"/>
    <dgm:cxn modelId="{19750AFD-A969-4FC7-99EA-BBB2E25AEBC6}" type="presParOf" srcId="{B9503007-3E08-41A6-9BF6-B772E227D710}" destId="{636BEDF8-0FA6-41EA-8B55-702BED91A2FB}" srcOrd="1" destOrd="0" presId="urn:microsoft.com/office/officeart/2005/8/layout/vList4"/>
    <dgm:cxn modelId="{C71F1519-4C56-460C-9F98-8F273E699E84}" type="presParOf" srcId="{B9503007-3E08-41A6-9BF6-B772E227D710}" destId="{D10D9454-7E73-4483-B8CC-F93F66A8BB18}" srcOrd="2" destOrd="0" presId="urn:microsoft.com/office/officeart/2005/8/layout/vList4"/>
    <dgm:cxn modelId="{0A3D6EC6-B6D6-4E66-BD07-86FA29112F80}" type="presParOf" srcId="{FA2F584A-7630-46C0-B0D8-65498FEB9879}" destId="{F079D751-5B4B-4AB7-81F1-08C829EEF53F}" srcOrd="1" destOrd="0" presId="urn:microsoft.com/office/officeart/2005/8/layout/vList4"/>
    <dgm:cxn modelId="{A6FF3454-5B69-48A5-9E99-405841A9F2B6}" type="presParOf" srcId="{FA2F584A-7630-46C0-B0D8-65498FEB9879}" destId="{C6BE7E4A-8E36-4579-90D5-712A0F23099F}" srcOrd="2" destOrd="0" presId="urn:microsoft.com/office/officeart/2005/8/layout/vList4"/>
    <dgm:cxn modelId="{746C16EE-072D-4909-BB99-625B3EDAAB9B}" type="presParOf" srcId="{C6BE7E4A-8E36-4579-90D5-712A0F23099F}" destId="{FF477E00-FA04-4ECF-8105-81997CB510FD}" srcOrd="0" destOrd="0" presId="urn:microsoft.com/office/officeart/2005/8/layout/vList4"/>
    <dgm:cxn modelId="{DD076789-77B3-4139-AB71-CC489E4513DE}" type="presParOf" srcId="{C6BE7E4A-8E36-4579-90D5-712A0F23099F}" destId="{E0DE9C04-6C1B-49DB-BF63-C791C8A02B88}" srcOrd="1" destOrd="0" presId="urn:microsoft.com/office/officeart/2005/8/layout/vList4"/>
    <dgm:cxn modelId="{D8669E3B-CC8D-4D77-9E99-C4C94E41DE4E}" type="presParOf" srcId="{C6BE7E4A-8E36-4579-90D5-712A0F23099F}" destId="{8EE8C6DA-01D9-4463-AA3C-41398B9108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AF95E5-DF70-4914-B840-A21FD10F4C9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41EFCAE-6308-4B86-93B1-F23ACBBA415E}">
      <dgm:prSet phldrT="[Text]"/>
      <dgm:spPr/>
      <dgm:t>
        <a:bodyPr/>
        <a:lstStyle/>
        <a:p>
          <a:r>
            <a:rPr lang="cs-CZ" b="1" dirty="0"/>
            <a:t>Podporované vzdělávání </a:t>
          </a:r>
          <a:r>
            <a:rPr lang="cs-CZ" dirty="0"/>
            <a:t>= vzdělávání s přesně vymezenou dobou výuky (jednoznačně odlišitelnou od běžného výkonu pracovních povinností účastníka kurzu) pod vedením lektora</a:t>
          </a:r>
        </a:p>
      </dgm:t>
    </dgm:pt>
    <dgm:pt modelId="{A8B292AF-D710-4156-8C6F-79CA27D675DC}" type="parTrans" cxnId="{DFBBAC15-288D-48BA-8102-32654FFBF2E7}">
      <dgm:prSet/>
      <dgm:spPr/>
      <dgm:t>
        <a:bodyPr/>
        <a:lstStyle/>
        <a:p>
          <a:endParaRPr lang="cs-CZ"/>
        </a:p>
      </dgm:t>
    </dgm:pt>
    <dgm:pt modelId="{B1159CB8-CAF0-44C2-9D35-E220BAAB9202}" type="sibTrans" cxnId="{DFBBAC15-288D-48BA-8102-32654FFBF2E7}">
      <dgm:prSet/>
      <dgm:spPr/>
      <dgm:t>
        <a:bodyPr/>
        <a:lstStyle/>
        <a:p>
          <a:endParaRPr lang="cs-CZ"/>
        </a:p>
      </dgm:t>
    </dgm:pt>
    <dgm:pt modelId="{A9CB5C06-AE7D-4527-84F2-A7171B9397EC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Prezenční vzdělávání</a:t>
          </a:r>
        </a:p>
      </dgm:t>
    </dgm:pt>
    <dgm:pt modelId="{F4CE1B3C-4823-4A8B-B188-F916365AC460}" type="parTrans" cxnId="{B0669370-A771-4820-A9BA-3AB46C40F7EA}">
      <dgm:prSet/>
      <dgm:spPr/>
      <dgm:t>
        <a:bodyPr/>
        <a:lstStyle/>
        <a:p>
          <a:endParaRPr lang="cs-CZ"/>
        </a:p>
      </dgm:t>
    </dgm:pt>
    <dgm:pt modelId="{25FCD2C3-40A8-4390-8BD5-34195B7B6CEE}" type="sibTrans" cxnId="{B0669370-A771-4820-A9BA-3AB46C40F7EA}">
      <dgm:prSet/>
      <dgm:spPr/>
      <dgm:t>
        <a:bodyPr/>
        <a:lstStyle/>
        <a:p>
          <a:endParaRPr lang="cs-CZ"/>
        </a:p>
      </dgm:t>
    </dgm:pt>
    <dgm:pt modelId="{DF4F6C2B-B1A5-46EF-BDAF-759F89BDA669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Distanční vzdělávání</a:t>
          </a:r>
        </a:p>
      </dgm:t>
    </dgm:pt>
    <dgm:pt modelId="{FD10E23A-DA39-4E5D-B035-703D40121A18}" type="parTrans" cxnId="{27C181A0-F68B-43A7-9FF5-FD8E709B0689}">
      <dgm:prSet/>
      <dgm:spPr/>
      <dgm:t>
        <a:bodyPr/>
        <a:lstStyle/>
        <a:p>
          <a:endParaRPr lang="cs-CZ"/>
        </a:p>
      </dgm:t>
    </dgm:pt>
    <dgm:pt modelId="{EF161951-E326-405C-9605-FC7CFE64ED9C}" type="sibTrans" cxnId="{27C181A0-F68B-43A7-9FF5-FD8E709B0689}">
      <dgm:prSet/>
      <dgm:spPr/>
      <dgm:t>
        <a:bodyPr/>
        <a:lstStyle/>
        <a:p>
          <a:endParaRPr lang="cs-CZ"/>
        </a:p>
      </dgm:t>
    </dgm:pt>
    <dgm:pt modelId="{32F6A01A-A9D8-410F-893D-505F3279ABD7}">
      <dgm:prSet phldrT="[Text]"/>
      <dgm:spPr/>
      <dgm:t>
        <a:bodyPr/>
        <a:lstStyle/>
        <a:p>
          <a:r>
            <a:rPr lang="cs-CZ" b="1" dirty="0"/>
            <a:t>Nepodporované vzdělávání </a:t>
          </a:r>
          <a:r>
            <a:rPr lang="cs-CZ" dirty="0"/>
            <a:t>= jiné formy vzdělávání či vzdělávání, které nelze odlišit od běžného výkonu pracovních povinností účastníka</a:t>
          </a:r>
        </a:p>
      </dgm:t>
    </dgm:pt>
    <dgm:pt modelId="{1D539754-8F8F-4022-8CD0-3F71751E49DC}" type="parTrans" cxnId="{B2C0C038-69FC-462F-AA51-AF7F3DD35A58}">
      <dgm:prSet/>
      <dgm:spPr/>
      <dgm:t>
        <a:bodyPr/>
        <a:lstStyle/>
        <a:p>
          <a:endParaRPr lang="cs-CZ"/>
        </a:p>
      </dgm:t>
    </dgm:pt>
    <dgm:pt modelId="{C6AF2D8D-16E4-4813-BFFC-2E8F740DD03E}" type="sibTrans" cxnId="{B2C0C038-69FC-462F-AA51-AF7F3DD35A58}">
      <dgm:prSet/>
      <dgm:spPr/>
      <dgm:t>
        <a:bodyPr/>
        <a:lstStyle/>
        <a:p>
          <a:endParaRPr lang="cs-CZ"/>
        </a:p>
      </dgm:t>
    </dgm:pt>
    <dgm:pt modelId="{0D5315C6-2FF0-4635-9703-6F1653D49587}" type="pres">
      <dgm:prSet presAssocID="{42AF95E5-DF70-4914-B840-A21FD10F4C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3986F7-660F-4769-A277-EE2343D691EF}" type="pres">
      <dgm:prSet presAssocID="{541EFCAE-6308-4B86-93B1-F23ACBBA415E}" presName="vertOne" presStyleCnt="0"/>
      <dgm:spPr/>
    </dgm:pt>
    <dgm:pt modelId="{E1934B79-B853-4C90-8E9F-754F781E207D}" type="pres">
      <dgm:prSet presAssocID="{541EFCAE-6308-4B86-93B1-F23ACBBA415E}" presName="txOne" presStyleLbl="node0" presStyleIdx="0" presStyleCnt="2" custScaleY="149580" custLinFactNeighborX="-112" custLinFactNeighborY="73270">
        <dgm:presLayoutVars>
          <dgm:chPref val="3"/>
        </dgm:presLayoutVars>
      </dgm:prSet>
      <dgm:spPr/>
    </dgm:pt>
    <dgm:pt modelId="{A144EEAD-754B-49A2-B1AE-370D9A873420}" type="pres">
      <dgm:prSet presAssocID="{541EFCAE-6308-4B86-93B1-F23ACBBA415E}" presName="parTransOne" presStyleCnt="0"/>
      <dgm:spPr/>
    </dgm:pt>
    <dgm:pt modelId="{D9B99CC1-18D6-4BD4-8EEA-07E945A8D779}" type="pres">
      <dgm:prSet presAssocID="{541EFCAE-6308-4B86-93B1-F23ACBBA415E}" presName="horzOne" presStyleCnt="0"/>
      <dgm:spPr/>
    </dgm:pt>
    <dgm:pt modelId="{7307AEAF-AFA9-46E3-913B-AAEE5358D0A3}" type="pres">
      <dgm:prSet presAssocID="{A9CB5C06-AE7D-4527-84F2-A7171B9397EC}" presName="vertTwo" presStyleCnt="0"/>
      <dgm:spPr/>
    </dgm:pt>
    <dgm:pt modelId="{64DEDD17-EED3-4AE2-94E2-1645C00D1CA2}" type="pres">
      <dgm:prSet presAssocID="{A9CB5C06-AE7D-4527-84F2-A7171B9397EC}" presName="txTwo" presStyleLbl="node2" presStyleIdx="0" presStyleCnt="2" custScaleY="60242" custLinFactNeighborX="-234" custLinFactNeighborY="2026">
        <dgm:presLayoutVars>
          <dgm:chPref val="3"/>
        </dgm:presLayoutVars>
      </dgm:prSet>
      <dgm:spPr/>
    </dgm:pt>
    <dgm:pt modelId="{9E9D1CB1-6810-4D59-BE1B-CCA14837D540}" type="pres">
      <dgm:prSet presAssocID="{A9CB5C06-AE7D-4527-84F2-A7171B9397EC}" presName="horzTwo" presStyleCnt="0"/>
      <dgm:spPr/>
    </dgm:pt>
    <dgm:pt modelId="{175D1FE5-B340-4929-9C81-60C4D1608E91}" type="pres">
      <dgm:prSet presAssocID="{25FCD2C3-40A8-4390-8BD5-34195B7B6CEE}" presName="sibSpaceTwo" presStyleCnt="0"/>
      <dgm:spPr/>
    </dgm:pt>
    <dgm:pt modelId="{63CB75C7-B1A2-459C-891F-048E76A1EF92}" type="pres">
      <dgm:prSet presAssocID="{DF4F6C2B-B1A5-46EF-BDAF-759F89BDA669}" presName="vertTwo" presStyleCnt="0"/>
      <dgm:spPr/>
    </dgm:pt>
    <dgm:pt modelId="{C4FBB5DD-2912-4FBC-AC82-51B03896E2EB}" type="pres">
      <dgm:prSet presAssocID="{DF4F6C2B-B1A5-46EF-BDAF-759F89BDA669}" presName="txTwo" presStyleLbl="node2" presStyleIdx="1" presStyleCnt="2" custScaleY="60242" custLinFactNeighborX="-84" custLinFactNeighborY="36098">
        <dgm:presLayoutVars>
          <dgm:chPref val="3"/>
        </dgm:presLayoutVars>
      </dgm:prSet>
      <dgm:spPr/>
    </dgm:pt>
    <dgm:pt modelId="{453B0782-7860-467E-87C3-12287044B4FB}" type="pres">
      <dgm:prSet presAssocID="{DF4F6C2B-B1A5-46EF-BDAF-759F89BDA669}" presName="horzTwo" presStyleCnt="0"/>
      <dgm:spPr/>
    </dgm:pt>
    <dgm:pt modelId="{7C7F8DE6-CD26-4577-8AD7-69CB72B7CC5A}" type="pres">
      <dgm:prSet presAssocID="{B1159CB8-CAF0-44C2-9D35-E220BAAB9202}" presName="sibSpaceOne" presStyleCnt="0"/>
      <dgm:spPr/>
    </dgm:pt>
    <dgm:pt modelId="{2B907804-45FC-4582-9448-0F058FFDEB8F}" type="pres">
      <dgm:prSet presAssocID="{32F6A01A-A9D8-410F-893D-505F3279ABD7}" presName="vertOne" presStyleCnt="0"/>
      <dgm:spPr/>
    </dgm:pt>
    <dgm:pt modelId="{64A9CF5E-196D-4A12-AA07-EBEB524AFEE7}" type="pres">
      <dgm:prSet presAssocID="{32F6A01A-A9D8-410F-893D-505F3279ABD7}" presName="txOne" presStyleLbl="node0" presStyleIdx="1" presStyleCnt="2" custScaleX="115723" custScaleY="210483" custLinFactNeighborX="-5776" custLinFactNeighborY="6456">
        <dgm:presLayoutVars>
          <dgm:chPref val="3"/>
        </dgm:presLayoutVars>
      </dgm:prSet>
      <dgm:spPr/>
    </dgm:pt>
    <dgm:pt modelId="{C64B4243-00DA-409C-95DA-E836F8C85C49}" type="pres">
      <dgm:prSet presAssocID="{32F6A01A-A9D8-410F-893D-505F3279ABD7}" presName="horzOne" presStyleCnt="0"/>
      <dgm:spPr/>
    </dgm:pt>
  </dgm:ptLst>
  <dgm:cxnLst>
    <dgm:cxn modelId="{DFBBAC15-288D-48BA-8102-32654FFBF2E7}" srcId="{42AF95E5-DF70-4914-B840-A21FD10F4C96}" destId="{541EFCAE-6308-4B86-93B1-F23ACBBA415E}" srcOrd="0" destOrd="0" parTransId="{A8B292AF-D710-4156-8C6F-79CA27D675DC}" sibTransId="{B1159CB8-CAF0-44C2-9D35-E220BAAB9202}"/>
    <dgm:cxn modelId="{B2C0C038-69FC-462F-AA51-AF7F3DD35A58}" srcId="{42AF95E5-DF70-4914-B840-A21FD10F4C96}" destId="{32F6A01A-A9D8-410F-893D-505F3279ABD7}" srcOrd="1" destOrd="0" parTransId="{1D539754-8F8F-4022-8CD0-3F71751E49DC}" sibTransId="{C6AF2D8D-16E4-4813-BFFC-2E8F740DD03E}"/>
    <dgm:cxn modelId="{BC64493A-0F9C-4119-AEB3-255006A32429}" type="presOf" srcId="{32F6A01A-A9D8-410F-893D-505F3279ABD7}" destId="{64A9CF5E-196D-4A12-AA07-EBEB524AFEE7}" srcOrd="0" destOrd="0" presId="urn:microsoft.com/office/officeart/2005/8/layout/hierarchy4"/>
    <dgm:cxn modelId="{4037AC69-3CF0-4214-99C6-254B1DA59A34}" type="presOf" srcId="{42AF95E5-DF70-4914-B840-A21FD10F4C96}" destId="{0D5315C6-2FF0-4635-9703-6F1653D49587}" srcOrd="0" destOrd="0" presId="urn:microsoft.com/office/officeart/2005/8/layout/hierarchy4"/>
    <dgm:cxn modelId="{B0669370-A771-4820-A9BA-3AB46C40F7EA}" srcId="{541EFCAE-6308-4B86-93B1-F23ACBBA415E}" destId="{A9CB5C06-AE7D-4527-84F2-A7171B9397EC}" srcOrd="0" destOrd="0" parTransId="{F4CE1B3C-4823-4A8B-B188-F916365AC460}" sibTransId="{25FCD2C3-40A8-4390-8BD5-34195B7B6CEE}"/>
    <dgm:cxn modelId="{27C181A0-F68B-43A7-9FF5-FD8E709B0689}" srcId="{541EFCAE-6308-4B86-93B1-F23ACBBA415E}" destId="{DF4F6C2B-B1A5-46EF-BDAF-759F89BDA669}" srcOrd="1" destOrd="0" parTransId="{FD10E23A-DA39-4E5D-B035-703D40121A18}" sibTransId="{EF161951-E326-405C-9605-FC7CFE64ED9C}"/>
    <dgm:cxn modelId="{008D08A3-C192-4F20-968C-0FF4A0C2CF36}" type="presOf" srcId="{A9CB5C06-AE7D-4527-84F2-A7171B9397EC}" destId="{64DEDD17-EED3-4AE2-94E2-1645C00D1CA2}" srcOrd="0" destOrd="0" presId="urn:microsoft.com/office/officeart/2005/8/layout/hierarchy4"/>
    <dgm:cxn modelId="{196A14C2-472C-478D-A09B-8DC161D5126C}" type="presOf" srcId="{541EFCAE-6308-4B86-93B1-F23ACBBA415E}" destId="{E1934B79-B853-4C90-8E9F-754F781E207D}" srcOrd="0" destOrd="0" presId="urn:microsoft.com/office/officeart/2005/8/layout/hierarchy4"/>
    <dgm:cxn modelId="{1DE4A8C9-61B0-48C9-995E-9E6CFD2EFB56}" type="presOf" srcId="{DF4F6C2B-B1A5-46EF-BDAF-759F89BDA669}" destId="{C4FBB5DD-2912-4FBC-AC82-51B03896E2EB}" srcOrd="0" destOrd="0" presId="urn:microsoft.com/office/officeart/2005/8/layout/hierarchy4"/>
    <dgm:cxn modelId="{5204F5E5-7BA5-4B4B-B0AE-9387EBE0306D}" type="presParOf" srcId="{0D5315C6-2FF0-4635-9703-6F1653D49587}" destId="{473986F7-660F-4769-A277-EE2343D691EF}" srcOrd="0" destOrd="0" presId="urn:microsoft.com/office/officeart/2005/8/layout/hierarchy4"/>
    <dgm:cxn modelId="{1A185FF5-518A-43A4-8E26-B8FFAC7BD45C}" type="presParOf" srcId="{473986F7-660F-4769-A277-EE2343D691EF}" destId="{E1934B79-B853-4C90-8E9F-754F781E207D}" srcOrd="0" destOrd="0" presId="urn:microsoft.com/office/officeart/2005/8/layout/hierarchy4"/>
    <dgm:cxn modelId="{4C3AD926-F4FB-442B-ACD8-77B81B2D0B7C}" type="presParOf" srcId="{473986F7-660F-4769-A277-EE2343D691EF}" destId="{A144EEAD-754B-49A2-B1AE-370D9A873420}" srcOrd="1" destOrd="0" presId="urn:microsoft.com/office/officeart/2005/8/layout/hierarchy4"/>
    <dgm:cxn modelId="{68DB3E7F-7DF1-4FAA-8C43-E18BFDF3F021}" type="presParOf" srcId="{473986F7-660F-4769-A277-EE2343D691EF}" destId="{D9B99CC1-18D6-4BD4-8EEA-07E945A8D779}" srcOrd="2" destOrd="0" presId="urn:microsoft.com/office/officeart/2005/8/layout/hierarchy4"/>
    <dgm:cxn modelId="{A91CB536-B66F-4746-9B23-4249196B84D8}" type="presParOf" srcId="{D9B99CC1-18D6-4BD4-8EEA-07E945A8D779}" destId="{7307AEAF-AFA9-46E3-913B-AAEE5358D0A3}" srcOrd="0" destOrd="0" presId="urn:microsoft.com/office/officeart/2005/8/layout/hierarchy4"/>
    <dgm:cxn modelId="{576C22C5-27D3-4437-9F70-DBB392DC264E}" type="presParOf" srcId="{7307AEAF-AFA9-46E3-913B-AAEE5358D0A3}" destId="{64DEDD17-EED3-4AE2-94E2-1645C00D1CA2}" srcOrd="0" destOrd="0" presId="urn:microsoft.com/office/officeart/2005/8/layout/hierarchy4"/>
    <dgm:cxn modelId="{E805F056-6EB9-47AE-AF58-03BC42697689}" type="presParOf" srcId="{7307AEAF-AFA9-46E3-913B-AAEE5358D0A3}" destId="{9E9D1CB1-6810-4D59-BE1B-CCA14837D540}" srcOrd="1" destOrd="0" presId="urn:microsoft.com/office/officeart/2005/8/layout/hierarchy4"/>
    <dgm:cxn modelId="{B2F7F29F-E7EF-41BF-B49F-1D5DFFDFC941}" type="presParOf" srcId="{D9B99CC1-18D6-4BD4-8EEA-07E945A8D779}" destId="{175D1FE5-B340-4929-9C81-60C4D1608E91}" srcOrd="1" destOrd="0" presId="urn:microsoft.com/office/officeart/2005/8/layout/hierarchy4"/>
    <dgm:cxn modelId="{163C95C7-FF83-4291-9687-C7CCACD391E7}" type="presParOf" srcId="{D9B99CC1-18D6-4BD4-8EEA-07E945A8D779}" destId="{63CB75C7-B1A2-459C-891F-048E76A1EF92}" srcOrd="2" destOrd="0" presId="urn:microsoft.com/office/officeart/2005/8/layout/hierarchy4"/>
    <dgm:cxn modelId="{AF58137A-5F90-450E-940C-77B543D8C542}" type="presParOf" srcId="{63CB75C7-B1A2-459C-891F-048E76A1EF92}" destId="{C4FBB5DD-2912-4FBC-AC82-51B03896E2EB}" srcOrd="0" destOrd="0" presId="urn:microsoft.com/office/officeart/2005/8/layout/hierarchy4"/>
    <dgm:cxn modelId="{6B8BBBD9-C116-444A-BC81-AB6DEB6545BA}" type="presParOf" srcId="{63CB75C7-B1A2-459C-891F-048E76A1EF92}" destId="{453B0782-7860-467E-87C3-12287044B4FB}" srcOrd="1" destOrd="0" presId="urn:microsoft.com/office/officeart/2005/8/layout/hierarchy4"/>
    <dgm:cxn modelId="{23873E0D-D06B-411D-B55B-7AE2E4FFAFCF}" type="presParOf" srcId="{0D5315C6-2FF0-4635-9703-6F1653D49587}" destId="{7C7F8DE6-CD26-4577-8AD7-69CB72B7CC5A}" srcOrd="1" destOrd="0" presId="urn:microsoft.com/office/officeart/2005/8/layout/hierarchy4"/>
    <dgm:cxn modelId="{39BEE587-4C5B-4D4B-8393-EF6E090FC51E}" type="presParOf" srcId="{0D5315C6-2FF0-4635-9703-6F1653D49587}" destId="{2B907804-45FC-4582-9448-0F058FFDEB8F}" srcOrd="2" destOrd="0" presId="urn:microsoft.com/office/officeart/2005/8/layout/hierarchy4"/>
    <dgm:cxn modelId="{2FE9CF8C-1921-4969-A603-2F1543C3E52A}" type="presParOf" srcId="{2B907804-45FC-4582-9448-0F058FFDEB8F}" destId="{64A9CF5E-196D-4A12-AA07-EBEB524AFEE7}" srcOrd="0" destOrd="0" presId="urn:microsoft.com/office/officeart/2005/8/layout/hierarchy4"/>
    <dgm:cxn modelId="{FF75A5BF-ADC6-4A3E-B2E6-3F297F0343EF}" type="presParOf" srcId="{2B907804-45FC-4582-9448-0F058FFDEB8F}" destId="{C64B4243-00DA-409C-95DA-E836F8C85C4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A6B704-7D03-4D8E-9AC6-7E92B08CD3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ADD78-22EE-4037-993D-2A96D30ACC91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Výuka probíhá výhradně osobně</a:t>
          </a:r>
          <a:endParaRPr lang="en-US" b="0" dirty="0">
            <a:solidFill>
              <a:srgbClr val="164088"/>
            </a:solidFill>
          </a:endParaRPr>
        </a:p>
      </dgm:t>
    </dgm:pt>
    <dgm:pt modelId="{FDD89555-8A9D-4669-9576-8297C63C4B94}" type="parTrans" cxnId="{9DCD0431-F38D-4484-9D05-F190974D4E20}">
      <dgm:prSet/>
      <dgm:spPr/>
      <dgm:t>
        <a:bodyPr/>
        <a:lstStyle/>
        <a:p>
          <a:endParaRPr lang="en-US"/>
        </a:p>
      </dgm:t>
    </dgm:pt>
    <dgm:pt modelId="{BB8E0CA3-6C9F-4EA1-882B-13BAE5462F4C}" type="sibTrans" cxnId="{9DCD0431-F38D-4484-9D05-F190974D4E20}">
      <dgm:prSet/>
      <dgm:spPr/>
      <dgm:t>
        <a:bodyPr/>
        <a:lstStyle/>
        <a:p>
          <a:endParaRPr lang="en-US"/>
        </a:p>
      </dgm:t>
    </dgm:pt>
    <dgm:pt modelId="{60B0062D-0C01-43AE-9501-017798031F7B}">
      <dgm:prSet/>
      <dgm:spPr>
        <a:solidFill>
          <a:schemeClr val="tx2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Všichni účastníci kurzu z cílové skupiny projektu a lektor jsou přítomni na jednom místě</a:t>
          </a:r>
          <a:r>
            <a:rPr lang="cs-CZ" dirty="0">
              <a:solidFill>
                <a:srgbClr val="164088"/>
              </a:solidFill>
            </a:rPr>
            <a:t> (v učebně či na pracovišti účastníka/účastníků) </a:t>
          </a:r>
        </a:p>
      </dgm:t>
    </dgm:pt>
    <dgm:pt modelId="{D48A2102-CC08-4F8E-9ED1-BC7C227932C2}" type="parTrans" cxnId="{E8F8F914-8CB3-4D83-A750-295CB9C78908}">
      <dgm:prSet/>
      <dgm:spPr/>
      <dgm:t>
        <a:bodyPr/>
        <a:lstStyle/>
        <a:p>
          <a:endParaRPr lang="en-US"/>
        </a:p>
      </dgm:t>
    </dgm:pt>
    <dgm:pt modelId="{133110EA-4C91-48AB-8743-E98DA9DCDCAC}" type="sibTrans" cxnId="{E8F8F914-8CB3-4D83-A750-295CB9C78908}">
      <dgm:prSet/>
      <dgm:spPr/>
      <dgm:t>
        <a:bodyPr/>
        <a:lstStyle/>
        <a:p>
          <a:endParaRPr lang="en-US"/>
        </a:p>
      </dgm:t>
    </dgm:pt>
    <dgm:pt modelId="{22E53110-6751-40C2-A69C-4DA514A06B5B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Za pracoviště se nepovažuje domov účastníka/účastníků</a:t>
          </a:r>
          <a:endParaRPr lang="en-US" b="0" dirty="0">
            <a:solidFill>
              <a:srgbClr val="164088"/>
            </a:solidFill>
          </a:endParaRPr>
        </a:p>
      </dgm:t>
    </dgm:pt>
    <dgm:pt modelId="{0A41A90D-2868-4EEC-A3A7-BEFCFC6FEFC4}" type="parTrans" cxnId="{DFEF69C3-B577-47A0-8475-189ECEE11526}">
      <dgm:prSet/>
      <dgm:spPr/>
      <dgm:t>
        <a:bodyPr/>
        <a:lstStyle/>
        <a:p>
          <a:endParaRPr lang="en-US"/>
        </a:p>
      </dgm:t>
    </dgm:pt>
    <dgm:pt modelId="{919207C0-8903-4D98-B418-2FCE6C9B7935}" type="sibTrans" cxnId="{DFEF69C3-B577-47A0-8475-189ECEE11526}">
      <dgm:prSet/>
      <dgm:spPr/>
      <dgm:t>
        <a:bodyPr/>
        <a:lstStyle/>
        <a:p>
          <a:endParaRPr lang="en-US"/>
        </a:p>
      </dgm:t>
    </dgm:pt>
    <dgm:pt modelId="{E15C7796-9A82-4B49-93D2-C9F2FAB3AE91}" type="pres">
      <dgm:prSet presAssocID="{14A6B704-7D03-4D8E-9AC6-7E92B08CD320}" presName="linear" presStyleCnt="0">
        <dgm:presLayoutVars>
          <dgm:animLvl val="lvl"/>
          <dgm:resizeHandles val="exact"/>
        </dgm:presLayoutVars>
      </dgm:prSet>
      <dgm:spPr/>
    </dgm:pt>
    <dgm:pt modelId="{4A588B13-DE19-466F-8928-D84184C56A7B}" type="pres">
      <dgm:prSet presAssocID="{0FCADD78-22EE-4037-993D-2A96D30ACC91}" presName="parentText" presStyleLbl="node1" presStyleIdx="0" presStyleCnt="3" custLinFactNeighborX="3939" custLinFactNeighborY="34775">
        <dgm:presLayoutVars>
          <dgm:chMax val="0"/>
          <dgm:bulletEnabled val="1"/>
        </dgm:presLayoutVars>
      </dgm:prSet>
      <dgm:spPr/>
    </dgm:pt>
    <dgm:pt modelId="{266BEFEC-DA9C-43C4-BE33-C46ED6C10C47}" type="pres">
      <dgm:prSet presAssocID="{BB8E0CA3-6C9F-4EA1-882B-13BAE5462F4C}" presName="spacer" presStyleCnt="0"/>
      <dgm:spPr/>
    </dgm:pt>
    <dgm:pt modelId="{E7E0C938-6DB4-4F1A-BA82-F4E71E60491E}" type="pres">
      <dgm:prSet presAssocID="{60B0062D-0C01-43AE-9501-017798031F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6D48B0-AEAA-4C5A-841B-B4C1CC8F3885}" type="pres">
      <dgm:prSet presAssocID="{133110EA-4C91-48AB-8743-E98DA9DCDCAC}" presName="spacer" presStyleCnt="0"/>
      <dgm:spPr/>
    </dgm:pt>
    <dgm:pt modelId="{F5A67E39-4880-4855-88BC-70B90EE4C81F}" type="pres">
      <dgm:prSet presAssocID="{22E53110-6751-40C2-A69C-4DA514A06B5B}" presName="parentText" presStyleLbl="node1" presStyleIdx="2" presStyleCnt="3" custLinFactNeighborX="2835" custLinFactNeighborY="-20136">
        <dgm:presLayoutVars>
          <dgm:chMax val="0"/>
          <dgm:bulletEnabled val="1"/>
        </dgm:presLayoutVars>
      </dgm:prSet>
      <dgm:spPr/>
    </dgm:pt>
  </dgm:ptLst>
  <dgm:cxnLst>
    <dgm:cxn modelId="{E8F8F914-8CB3-4D83-A750-295CB9C78908}" srcId="{14A6B704-7D03-4D8E-9AC6-7E92B08CD320}" destId="{60B0062D-0C01-43AE-9501-017798031F7B}" srcOrd="1" destOrd="0" parTransId="{D48A2102-CC08-4F8E-9ED1-BC7C227932C2}" sibTransId="{133110EA-4C91-48AB-8743-E98DA9DCDCAC}"/>
    <dgm:cxn modelId="{9DCD0431-F38D-4484-9D05-F190974D4E20}" srcId="{14A6B704-7D03-4D8E-9AC6-7E92B08CD320}" destId="{0FCADD78-22EE-4037-993D-2A96D30ACC91}" srcOrd="0" destOrd="0" parTransId="{FDD89555-8A9D-4669-9576-8297C63C4B94}" sibTransId="{BB8E0CA3-6C9F-4EA1-882B-13BAE5462F4C}"/>
    <dgm:cxn modelId="{8F1F4EA1-D8BB-415B-9ADC-8C4D364DC636}" type="presOf" srcId="{14A6B704-7D03-4D8E-9AC6-7E92B08CD320}" destId="{E15C7796-9A82-4B49-93D2-C9F2FAB3AE91}" srcOrd="0" destOrd="0" presId="urn:microsoft.com/office/officeart/2005/8/layout/vList2"/>
    <dgm:cxn modelId="{9C4944A5-C7F8-4ED4-A269-E49867AAD8DB}" type="presOf" srcId="{60B0062D-0C01-43AE-9501-017798031F7B}" destId="{E7E0C938-6DB4-4F1A-BA82-F4E71E60491E}" srcOrd="0" destOrd="0" presId="urn:microsoft.com/office/officeart/2005/8/layout/vList2"/>
    <dgm:cxn modelId="{DFEF69C3-B577-47A0-8475-189ECEE11526}" srcId="{14A6B704-7D03-4D8E-9AC6-7E92B08CD320}" destId="{22E53110-6751-40C2-A69C-4DA514A06B5B}" srcOrd="2" destOrd="0" parTransId="{0A41A90D-2868-4EEC-A3A7-BEFCFC6FEFC4}" sibTransId="{919207C0-8903-4D98-B418-2FCE6C9B7935}"/>
    <dgm:cxn modelId="{F706CAC9-70E6-4A04-B8D0-E05D755C0305}" type="presOf" srcId="{22E53110-6751-40C2-A69C-4DA514A06B5B}" destId="{F5A67E39-4880-4855-88BC-70B90EE4C81F}" srcOrd="0" destOrd="0" presId="urn:microsoft.com/office/officeart/2005/8/layout/vList2"/>
    <dgm:cxn modelId="{C86696EE-4E58-48D1-8750-436F2CD662E1}" type="presOf" srcId="{0FCADD78-22EE-4037-993D-2A96D30ACC91}" destId="{4A588B13-DE19-466F-8928-D84184C56A7B}" srcOrd="0" destOrd="0" presId="urn:microsoft.com/office/officeart/2005/8/layout/vList2"/>
    <dgm:cxn modelId="{562D6A11-D1C0-4E57-8A3F-E1C8E414AC96}" type="presParOf" srcId="{E15C7796-9A82-4B49-93D2-C9F2FAB3AE91}" destId="{4A588B13-DE19-466F-8928-D84184C56A7B}" srcOrd="0" destOrd="0" presId="urn:microsoft.com/office/officeart/2005/8/layout/vList2"/>
    <dgm:cxn modelId="{27B1D73A-BBEC-4DA2-8E0C-A610F4B65722}" type="presParOf" srcId="{E15C7796-9A82-4B49-93D2-C9F2FAB3AE91}" destId="{266BEFEC-DA9C-43C4-BE33-C46ED6C10C47}" srcOrd="1" destOrd="0" presId="urn:microsoft.com/office/officeart/2005/8/layout/vList2"/>
    <dgm:cxn modelId="{29B1202A-07D2-40FF-B98B-90E601FB834D}" type="presParOf" srcId="{E15C7796-9A82-4B49-93D2-C9F2FAB3AE91}" destId="{E7E0C938-6DB4-4F1A-BA82-F4E71E60491E}" srcOrd="2" destOrd="0" presId="urn:microsoft.com/office/officeart/2005/8/layout/vList2"/>
    <dgm:cxn modelId="{AF00E587-767A-4A88-ADFB-C17CE07E1C3A}" type="presParOf" srcId="{E15C7796-9A82-4B49-93D2-C9F2FAB3AE91}" destId="{D76D48B0-AEAA-4C5A-841B-B4C1CC8F3885}" srcOrd="3" destOrd="0" presId="urn:microsoft.com/office/officeart/2005/8/layout/vList2"/>
    <dgm:cxn modelId="{3919133A-6E72-40D5-AE59-33E8285D4122}" type="presParOf" srcId="{E15C7796-9A82-4B49-93D2-C9F2FAB3AE91}" destId="{F5A67E39-4880-4855-88BC-70B90EE4C8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A6B704-7D03-4D8E-9AC6-7E92B08CD3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ADD78-22EE-4037-993D-2A96D30ACC91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Ve </a:t>
          </a:r>
          <a:r>
            <a:rPr lang="cs-CZ" b="1" dirty="0">
              <a:solidFill>
                <a:srgbClr val="164088"/>
              </a:solidFill>
            </a:rPr>
            <a:t>výuce je využit videokonferenční přenos</a:t>
          </a:r>
          <a:r>
            <a:rPr lang="cs-CZ" b="0" dirty="0">
              <a:solidFill>
                <a:srgbClr val="164088"/>
              </a:solidFill>
            </a:rPr>
            <a:t>, který umožňuje okamžitou vizuální a akustickou interakci lektora a účastníků kurzu a jejich spolupráci (tj. výuka probíhá v reálném čase)</a:t>
          </a:r>
          <a:endParaRPr lang="en-US" b="0" dirty="0">
            <a:solidFill>
              <a:srgbClr val="164088"/>
            </a:solidFill>
          </a:endParaRPr>
        </a:p>
      </dgm:t>
    </dgm:pt>
    <dgm:pt modelId="{FDD89555-8A9D-4669-9576-8297C63C4B94}" type="parTrans" cxnId="{9DCD0431-F38D-4484-9D05-F190974D4E20}">
      <dgm:prSet/>
      <dgm:spPr/>
      <dgm:t>
        <a:bodyPr/>
        <a:lstStyle/>
        <a:p>
          <a:endParaRPr lang="en-US"/>
        </a:p>
      </dgm:t>
    </dgm:pt>
    <dgm:pt modelId="{BB8E0CA3-6C9F-4EA1-882B-13BAE5462F4C}" type="sibTrans" cxnId="{9DCD0431-F38D-4484-9D05-F190974D4E20}">
      <dgm:prSet/>
      <dgm:spPr/>
      <dgm:t>
        <a:bodyPr/>
        <a:lstStyle/>
        <a:p>
          <a:endParaRPr lang="en-US"/>
        </a:p>
      </dgm:t>
    </dgm:pt>
    <dgm:pt modelId="{60B0062D-0C01-43AE-9501-017798031F7B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Výuka musí probíhat v prostředí softwarového nástroje, který umožní vytvoření audiozáznamu o průběhu aktivity</a:t>
          </a:r>
        </a:p>
      </dgm:t>
    </dgm:pt>
    <dgm:pt modelId="{D48A2102-CC08-4F8E-9ED1-BC7C227932C2}" type="parTrans" cxnId="{E8F8F914-8CB3-4D83-A750-295CB9C78908}">
      <dgm:prSet/>
      <dgm:spPr/>
      <dgm:t>
        <a:bodyPr/>
        <a:lstStyle/>
        <a:p>
          <a:endParaRPr lang="en-US"/>
        </a:p>
      </dgm:t>
    </dgm:pt>
    <dgm:pt modelId="{133110EA-4C91-48AB-8743-E98DA9DCDCAC}" type="sibTrans" cxnId="{E8F8F914-8CB3-4D83-A750-295CB9C78908}">
      <dgm:prSet/>
      <dgm:spPr/>
      <dgm:t>
        <a:bodyPr/>
        <a:lstStyle/>
        <a:p>
          <a:endParaRPr lang="en-US"/>
        </a:p>
      </dgm:t>
    </dgm:pt>
    <dgm:pt modelId="{22E53110-6751-40C2-A69C-4DA514A06B5B}">
      <dgm:prSet/>
      <dgm:spPr>
        <a:solidFill>
          <a:schemeClr val="tx2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Alespoň některý z účastníků z cílové skupiny projektu se musí nacházet v učebně či na pracovišti </a:t>
          </a:r>
          <a:r>
            <a:rPr lang="cs-CZ" b="0" dirty="0">
              <a:solidFill>
                <a:srgbClr val="164088"/>
              </a:solidFill>
            </a:rPr>
            <a:t>účastníka/účastníků</a:t>
          </a:r>
          <a:endParaRPr lang="en-US" b="0" dirty="0">
            <a:solidFill>
              <a:srgbClr val="164088"/>
            </a:solidFill>
          </a:endParaRPr>
        </a:p>
      </dgm:t>
    </dgm:pt>
    <dgm:pt modelId="{0A41A90D-2868-4EEC-A3A7-BEFCFC6FEFC4}" type="parTrans" cxnId="{DFEF69C3-B577-47A0-8475-189ECEE11526}">
      <dgm:prSet/>
      <dgm:spPr/>
      <dgm:t>
        <a:bodyPr/>
        <a:lstStyle/>
        <a:p>
          <a:endParaRPr lang="en-US"/>
        </a:p>
      </dgm:t>
    </dgm:pt>
    <dgm:pt modelId="{919207C0-8903-4D98-B418-2FCE6C9B7935}" type="sibTrans" cxnId="{DFEF69C3-B577-47A0-8475-189ECEE11526}">
      <dgm:prSet/>
      <dgm:spPr/>
      <dgm:t>
        <a:bodyPr/>
        <a:lstStyle/>
        <a:p>
          <a:endParaRPr lang="en-US"/>
        </a:p>
      </dgm:t>
    </dgm:pt>
    <dgm:pt modelId="{BD966779-13C4-4B40-B690-1C4359BACFA8}">
      <dgm:prSet/>
      <dgm:spPr>
        <a:solidFill>
          <a:schemeClr val="tx2"/>
        </a:solidFill>
      </dgm:spPr>
      <dgm:t>
        <a:bodyPr/>
        <a:lstStyle/>
        <a:p>
          <a:r>
            <a:rPr lang="cs-CZ" dirty="0">
              <a:solidFill>
                <a:schemeClr val="accent1"/>
              </a:solidFill>
            </a:rPr>
            <a:t>Lektor / některý účastník / někteří účastníci z cílové skupiny projektu není přítomen / nejsou přítomni v učebně či na pracovišti účastníka/účastníků</a:t>
          </a:r>
        </a:p>
      </dgm:t>
    </dgm:pt>
    <dgm:pt modelId="{6A1AB542-C590-4507-809D-D56568457746}" type="parTrans" cxnId="{F88EEAD0-272C-47A2-966A-C508F41316E8}">
      <dgm:prSet/>
      <dgm:spPr/>
      <dgm:t>
        <a:bodyPr/>
        <a:lstStyle/>
        <a:p>
          <a:endParaRPr lang="cs-CZ"/>
        </a:p>
      </dgm:t>
    </dgm:pt>
    <dgm:pt modelId="{ACC18B9B-FDDD-4374-856E-CFCCFBA1D293}" type="sibTrans" cxnId="{F88EEAD0-272C-47A2-966A-C508F41316E8}">
      <dgm:prSet/>
      <dgm:spPr/>
      <dgm:t>
        <a:bodyPr/>
        <a:lstStyle/>
        <a:p>
          <a:endParaRPr lang="cs-CZ"/>
        </a:p>
      </dgm:t>
    </dgm:pt>
    <dgm:pt modelId="{E15C7796-9A82-4B49-93D2-C9F2FAB3AE91}" type="pres">
      <dgm:prSet presAssocID="{14A6B704-7D03-4D8E-9AC6-7E92B08CD320}" presName="linear" presStyleCnt="0">
        <dgm:presLayoutVars>
          <dgm:animLvl val="lvl"/>
          <dgm:resizeHandles val="exact"/>
        </dgm:presLayoutVars>
      </dgm:prSet>
      <dgm:spPr/>
    </dgm:pt>
    <dgm:pt modelId="{4A588B13-DE19-466F-8928-D84184C56A7B}" type="pres">
      <dgm:prSet presAssocID="{0FCADD78-22EE-4037-993D-2A96D30ACC91}" presName="parentText" presStyleLbl="node1" presStyleIdx="0" presStyleCnt="4" custLinFactY="-8233" custLinFactNeighborX="-4827" custLinFactNeighborY="-100000">
        <dgm:presLayoutVars>
          <dgm:chMax val="0"/>
          <dgm:bulletEnabled val="1"/>
        </dgm:presLayoutVars>
      </dgm:prSet>
      <dgm:spPr/>
    </dgm:pt>
    <dgm:pt modelId="{266BEFEC-DA9C-43C4-BE33-C46ED6C10C47}" type="pres">
      <dgm:prSet presAssocID="{BB8E0CA3-6C9F-4EA1-882B-13BAE5462F4C}" presName="spacer" presStyleCnt="0"/>
      <dgm:spPr/>
    </dgm:pt>
    <dgm:pt modelId="{E7E0C938-6DB4-4F1A-BA82-F4E71E60491E}" type="pres">
      <dgm:prSet presAssocID="{60B0062D-0C01-43AE-9501-017798031F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6D48B0-AEAA-4C5A-841B-B4C1CC8F3885}" type="pres">
      <dgm:prSet presAssocID="{133110EA-4C91-48AB-8743-E98DA9DCDCAC}" presName="spacer" presStyleCnt="0"/>
      <dgm:spPr/>
    </dgm:pt>
    <dgm:pt modelId="{B88687D6-F848-45A1-856A-3FC7B4AF841A}" type="pres">
      <dgm:prSet presAssocID="{BD966779-13C4-4B40-B690-1C4359BACF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F44D0D-D239-4232-8E34-7C8A62CB2B7E}" type="pres">
      <dgm:prSet presAssocID="{ACC18B9B-FDDD-4374-856E-CFCCFBA1D293}" presName="spacer" presStyleCnt="0"/>
      <dgm:spPr/>
    </dgm:pt>
    <dgm:pt modelId="{F5A67E39-4880-4855-88BC-70B90EE4C81F}" type="pres">
      <dgm:prSet presAssocID="{22E53110-6751-40C2-A69C-4DA514A06B5B}" presName="parentText" presStyleLbl="node1" presStyleIdx="3" presStyleCnt="4" custLinFactNeighborX="2835" custLinFactNeighborY="-20136">
        <dgm:presLayoutVars>
          <dgm:chMax val="0"/>
          <dgm:bulletEnabled val="1"/>
        </dgm:presLayoutVars>
      </dgm:prSet>
      <dgm:spPr/>
    </dgm:pt>
  </dgm:ptLst>
  <dgm:cxnLst>
    <dgm:cxn modelId="{E8F8F914-8CB3-4D83-A750-295CB9C78908}" srcId="{14A6B704-7D03-4D8E-9AC6-7E92B08CD320}" destId="{60B0062D-0C01-43AE-9501-017798031F7B}" srcOrd="1" destOrd="0" parTransId="{D48A2102-CC08-4F8E-9ED1-BC7C227932C2}" sibTransId="{133110EA-4C91-48AB-8743-E98DA9DCDCAC}"/>
    <dgm:cxn modelId="{9DCD0431-F38D-4484-9D05-F190974D4E20}" srcId="{14A6B704-7D03-4D8E-9AC6-7E92B08CD320}" destId="{0FCADD78-22EE-4037-993D-2A96D30ACC91}" srcOrd="0" destOrd="0" parTransId="{FDD89555-8A9D-4669-9576-8297C63C4B94}" sibTransId="{BB8E0CA3-6C9F-4EA1-882B-13BAE5462F4C}"/>
    <dgm:cxn modelId="{8F1F4EA1-D8BB-415B-9ADC-8C4D364DC636}" type="presOf" srcId="{14A6B704-7D03-4D8E-9AC6-7E92B08CD320}" destId="{E15C7796-9A82-4B49-93D2-C9F2FAB3AE91}" srcOrd="0" destOrd="0" presId="urn:microsoft.com/office/officeart/2005/8/layout/vList2"/>
    <dgm:cxn modelId="{9C4944A5-C7F8-4ED4-A269-E49867AAD8DB}" type="presOf" srcId="{60B0062D-0C01-43AE-9501-017798031F7B}" destId="{E7E0C938-6DB4-4F1A-BA82-F4E71E60491E}" srcOrd="0" destOrd="0" presId="urn:microsoft.com/office/officeart/2005/8/layout/vList2"/>
    <dgm:cxn modelId="{25A806A9-F401-4AF2-8D00-EEB168EA0836}" type="presOf" srcId="{BD966779-13C4-4B40-B690-1C4359BACFA8}" destId="{B88687D6-F848-45A1-856A-3FC7B4AF841A}" srcOrd="0" destOrd="0" presId="urn:microsoft.com/office/officeart/2005/8/layout/vList2"/>
    <dgm:cxn modelId="{DFEF69C3-B577-47A0-8475-189ECEE11526}" srcId="{14A6B704-7D03-4D8E-9AC6-7E92B08CD320}" destId="{22E53110-6751-40C2-A69C-4DA514A06B5B}" srcOrd="3" destOrd="0" parTransId="{0A41A90D-2868-4EEC-A3A7-BEFCFC6FEFC4}" sibTransId="{919207C0-8903-4D98-B418-2FCE6C9B7935}"/>
    <dgm:cxn modelId="{F706CAC9-70E6-4A04-B8D0-E05D755C0305}" type="presOf" srcId="{22E53110-6751-40C2-A69C-4DA514A06B5B}" destId="{F5A67E39-4880-4855-88BC-70B90EE4C81F}" srcOrd="0" destOrd="0" presId="urn:microsoft.com/office/officeart/2005/8/layout/vList2"/>
    <dgm:cxn modelId="{F88EEAD0-272C-47A2-966A-C508F41316E8}" srcId="{14A6B704-7D03-4D8E-9AC6-7E92B08CD320}" destId="{BD966779-13C4-4B40-B690-1C4359BACFA8}" srcOrd="2" destOrd="0" parTransId="{6A1AB542-C590-4507-809D-D56568457746}" sibTransId="{ACC18B9B-FDDD-4374-856E-CFCCFBA1D293}"/>
    <dgm:cxn modelId="{C86696EE-4E58-48D1-8750-436F2CD662E1}" type="presOf" srcId="{0FCADD78-22EE-4037-993D-2A96D30ACC91}" destId="{4A588B13-DE19-466F-8928-D84184C56A7B}" srcOrd="0" destOrd="0" presId="urn:microsoft.com/office/officeart/2005/8/layout/vList2"/>
    <dgm:cxn modelId="{562D6A11-D1C0-4E57-8A3F-E1C8E414AC96}" type="presParOf" srcId="{E15C7796-9A82-4B49-93D2-C9F2FAB3AE91}" destId="{4A588B13-DE19-466F-8928-D84184C56A7B}" srcOrd="0" destOrd="0" presId="urn:microsoft.com/office/officeart/2005/8/layout/vList2"/>
    <dgm:cxn modelId="{27B1D73A-BBEC-4DA2-8E0C-A610F4B65722}" type="presParOf" srcId="{E15C7796-9A82-4B49-93D2-C9F2FAB3AE91}" destId="{266BEFEC-DA9C-43C4-BE33-C46ED6C10C47}" srcOrd="1" destOrd="0" presId="urn:microsoft.com/office/officeart/2005/8/layout/vList2"/>
    <dgm:cxn modelId="{29B1202A-07D2-40FF-B98B-90E601FB834D}" type="presParOf" srcId="{E15C7796-9A82-4B49-93D2-C9F2FAB3AE91}" destId="{E7E0C938-6DB4-4F1A-BA82-F4E71E60491E}" srcOrd="2" destOrd="0" presId="urn:microsoft.com/office/officeart/2005/8/layout/vList2"/>
    <dgm:cxn modelId="{AF00E587-767A-4A88-ADFB-C17CE07E1C3A}" type="presParOf" srcId="{E15C7796-9A82-4B49-93D2-C9F2FAB3AE91}" destId="{D76D48B0-AEAA-4C5A-841B-B4C1CC8F3885}" srcOrd="3" destOrd="0" presId="urn:microsoft.com/office/officeart/2005/8/layout/vList2"/>
    <dgm:cxn modelId="{89897BD6-99BD-47F8-9B88-24C193FBD0A0}" type="presParOf" srcId="{E15C7796-9A82-4B49-93D2-C9F2FAB3AE91}" destId="{B88687D6-F848-45A1-856A-3FC7B4AF841A}" srcOrd="4" destOrd="0" presId="urn:microsoft.com/office/officeart/2005/8/layout/vList2"/>
    <dgm:cxn modelId="{304715EE-D020-4B55-8F47-1CA33E82788B}" type="presParOf" srcId="{E15C7796-9A82-4B49-93D2-C9F2FAB3AE91}" destId="{4BF44D0D-D239-4232-8E34-7C8A62CB2B7E}" srcOrd="5" destOrd="0" presId="urn:microsoft.com/office/officeart/2005/8/layout/vList2"/>
    <dgm:cxn modelId="{3919133A-6E72-40D5-AE59-33E8285D4122}" type="presParOf" srcId="{E15C7796-9A82-4B49-93D2-C9F2FAB3AE91}" destId="{F5A67E39-4880-4855-88BC-70B90EE4C8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1CC6-E8FA-4245-8372-40824B420860}">
      <dsp:nvSpPr>
        <dsp:cNvPr id="0" name=""/>
        <dsp:cNvSpPr/>
      </dsp:nvSpPr>
      <dsp:spPr>
        <a:xfrm>
          <a:off x="0" y="0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Osoba (právnická nebo fyzická)</a:t>
          </a:r>
          <a:r>
            <a:rPr lang="cs-CZ" sz="2400" b="0" kern="1200" dirty="0"/>
            <a:t>, která je registrovaným subjektem v ČR, tj. osoba s vlastním IČO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1803825" y="0"/>
        <a:ext cx="6440424" cy="1549752"/>
      </dsp:txXfrm>
    </dsp:sp>
    <dsp:sp modelId="{636BEDF8-0FA6-41EA-8B55-702BED91A2FB}">
      <dsp:nvSpPr>
        <dsp:cNvPr id="0" name=""/>
        <dsp:cNvSpPr/>
      </dsp:nvSpPr>
      <dsp:spPr>
        <a:xfrm>
          <a:off x="267080" y="181599"/>
          <a:ext cx="1424639" cy="11865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77E00-FA04-4ECF-8105-81997CB510FD}">
      <dsp:nvSpPr>
        <dsp:cNvPr id="0" name=""/>
        <dsp:cNvSpPr/>
      </dsp:nvSpPr>
      <dsp:spPr>
        <a:xfrm>
          <a:off x="0" y="1704727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latin typeface="Arial"/>
            </a:rPr>
            <a:t>Osoba, která má </a:t>
          </a:r>
          <a:r>
            <a:rPr lang="cs-CZ" sz="2400" b="1" kern="1200" dirty="0">
              <a:latin typeface="Arial"/>
            </a:rPr>
            <a:t>aktivní datovou schránku</a:t>
          </a:r>
          <a:endParaRPr lang="cs-CZ" sz="2400" b="1" kern="1200" dirty="0"/>
        </a:p>
      </dsp:txBody>
      <dsp:txXfrm>
        <a:off x="1803825" y="1704727"/>
        <a:ext cx="6440424" cy="1549752"/>
      </dsp:txXfrm>
    </dsp:sp>
    <dsp:sp modelId="{E0DE9C04-6C1B-49DB-BF63-C791C8A02B88}">
      <dsp:nvSpPr>
        <dsp:cNvPr id="0" name=""/>
        <dsp:cNvSpPr/>
      </dsp:nvSpPr>
      <dsp:spPr>
        <a:xfrm>
          <a:off x="251564" y="1872206"/>
          <a:ext cx="1455670" cy="12147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C1661-8580-4399-BB22-26234ADAA6B7}">
      <dsp:nvSpPr>
        <dsp:cNvPr id="0" name=""/>
        <dsp:cNvSpPr/>
      </dsp:nvSpPr>
      <dsp:spPr>
        <a:xfrm>
          <a:off x="0" y="3409455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latin typeface="Arial"/>
            </a:rPr>
            <a:t>Osoba, která nepatří mezi subjekty, které se nemohou výzvy účastnit z důvodů </a:t>
          </a:r>
          <a:r>
            <a:rPr lang="cs-CZ" sz="2400" b="1" kern="1200" dirty="0">
              <a:latin typeface="Arial"/>
            </a:rPr>
            <a:t>insolvence, pokut, dluhu </a:t>
          </a:r>
          <a:r>
            <a:rPr lang="cs-CZ" sz="2400" b="0" kern="1200" dirty="0">
              <a:latin typeface="Arial"/>
            </a:rPr>
            <a:t>aj. dle textu výzvy kap. 3.3</a:t>
          </a:r>
          <a:endParaRPr lang="cs-CZ" sz="2400" b="0" kern="1200" dirty="0"/>
        </a:p>
      </dsp:txBody>
      <dsp:txXfrm>
        <a:off x="1803825" y="3409455"/>
        <a:ext cx="6440424" cy="1549752"/>
      </dsp:txXfrm>
    </dsp:sp>
    <dsp:sp modelId="{D2B74058-1736-4DED-8CC4-5AA332E98699}">
      <dsp:nvSpPr>
        <dsp:cNvPr id="0" name=""/>
        <dsp:cNvSpPr/>
      </dsp:nvSpPr>
      <dsp:spPr>
        <a:xfrm>
          <a:off x="267080" y="3528389"/>
          <a:ext cx="1424639" cy="1311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77E00-FA04-4ECF-8105-81997CB510FD}">
      <dsp:nvSpPr>
        <dsp:cNvPr id="0" name=""/>
        <dsp:cNvSpPr/>
      </dsp:nvSpPr>
      <dsp:spPr>
        <a:xfrm>
          <a:off x="0" y="0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+mj-lt"/>
            </a:rPr>
            <a:t>Výše jednotkových nákladů byla stanovena na základě sazby plynoucích z  nařízení Komise v přenesené pravomoci (EU) 2023/1676 ze dne 7. července 2023 </a:t>
          </a:r>
        </a:p>
      </dsp:txBody>
      <dsp:txXfrm>
        <a:off x="1803825" y="0"/>
        <a:ext cx="6440424" cy="1549752"/>
      </dsp:txXfrm>
    </dsp:sp>
    <dsp:sp modelId="{E0DE9C04-6C1B-49DB-BF63-C791C8A02B88}">
      <dsp:nvSpPr>
        <dsp:cNvPr id="0" name=""/>
        <dsp:cNvSpPr/>
      </dsp:nvSpPr>
      <dsp:spPr>
        <a:xfrm>
          <a:off x="251564" y="167478"/>
          <a:ext cx="1455670" cy="12147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28C00-2628-4370-A3CF-894E1F1FE64C}">
      <dsp:nvSpPr>
        <dsp:cNvPr id="0" name=""/>
        <dsp:cNvSpPr/>
      </dsp:nvSpPr>
      <dsp:spPr>
        <a:xfrm>
          <a:off x="0" y="1691849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b="1" kern="1200" dirty="0">
            <a:latin typeface="+mj-lt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latin typeface="+mj-lt"/>
            </a:rPr>
            <a:t>Sazby jednotkových nákladů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Arial"/>
              <a:ea typeface="+mn-ea"/>
              <a:cs typeface="+mn-cs"/>
            </a:rPr>
            <a:t>Vzdělávání 		339,81 Kč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800" kern="1200" dirty="0">
              <a:latin typeface="Arial"/>
              <a:ea typeface="+mn-ea"/>
              <a:cs typeface="+mn-cs"/>
            </a:rPr>
            <a:t>Mzdový příspěvek 	283,41 Kč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cs-CZ" sz="1300" kern="1200" dirty="0">
            <a:solidFill>
              <a:schemeClr val="accent1"/>
            </a:solidFill>
            <a:latin typeface="Arial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cs-CZ" sz="1300" kern="1200" dirty="0">
            <a:solidFill>
              <a:schemeClr val="accent1"/>
            </a:solidFill>
          </a:endParaRPr>
        </a:p>
      </dsp:txBody>
      <dsp:txXfrm>
        <a:off x="1803825" y="1691849"/>
        <a:ext cx="6440424" cy="1549752"/>
      </dsp:txXfrm>
    </dsp:sp>
    <dsp:sp modelId="{BFC145DE-418C-4A83-BDAC-F53333495E6D}">
      <dsp:nvSpPr>
        <dsp:cNvPr id="0" name=""/>
        <dsp:cNvSpPr/>
      </dsp:nvSpPr>
      <dsp:spPr>
        <a:xfrm>
          <a:off x="154975" y="1859702"/>
          <a:ext cx="1648850" cy="12398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C1661-8580-4399-BB22-26234ADAA6B7}">
      <dsp:nvSpPr>
        <dsp:cNvPr id="0" name=""/>
        <dsp:cNvSpPr/>
      </dsp:nvSpPr>
      <dsp:spPr>
        <a:xfrm>
          <a:off x="0" y="3409455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Výše jednotkových nákladů jsou ve výzvě stanoveny jako fixní a jsou platné pro všechny projekty podpořené v této výzvě. </a:t>
          </a:r>
        </a:p>
      </dsp:txBody>
      <dsp:txXfrm>
        <a:off x="1803825" y="3409455"/>
        <a:ext cx="6440424" cy="1549752"/>
      </dsp:txXfrm>
    </dsp:sp>
    <dsp:sp modelId="{D2B74058-1736-4DED-8CC4-5AA332E98699}">
      <dsp:nvSpPr>
        <dsp:cNvPr id="0" name=""/>
        <dsp:cNvSpPr/>
      </dsp:nvSpPr>
      <dsp:spPr>
        <a:xfrm>
          <a:off x="267080" y="3528389"/>
          <a:ext cx="1424639" cy="1311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82F8E-39F7-4181-8911-73044DDFE8E1}">
      <dsp:nvSpPr>
        <dsp:cNvPr id="0" name=""/>
        <dsp:cNvSpPr/>
      </dsp:nvSpPr>
      <dsp:spPr>
        <a:xfrm>
          <a:off x="3962248" y="3302011"/>
          <a:ext cx="585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553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40380" y="3333092"/>
        <a:ext cx="29276" cy="29276"/>
      </dsp:txXfrm>
    </dsp:sp>
    <dsp:sp modelId="{D621CFAC-1D28-4B84-B4DD-9D23CD740A6F}">
      <dsp:nvSpPr>
        <dsp:cNvPr id="0" name=""/>
        <dsp:cNvSpPr/>
      </dsp:nvSpPr>
      <dsp:spPr>
        <a:xfrm>
          <a:off x="1049217" y="2623357"/>
          <a:ext cx="585539" cy="72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769" y="0"/>
              </a:lnTo>
              <a:lnTo>
                <a:pt x="292769" y="724373"/>
              </a:lnTo>
              <a:lnTo>
                <a:pt x="585539" y="724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318701" y="2962258"/>
        <a:ext cx="46571" cy="46571"/>
      </dsp:txXfrm>
    </dsp:sp>
    <dsp:sp modelId="{8EB183FC-4B5E-450C-9AD4-2693647D76D1}">
      <dsp:nvSpPr>
        <dsp:cNvPr id="0" name=""/>
        <dsp:cNvSpPr/>
      </dsp:nvSpPr>
      <dsp:spPr>
        <a:xfrm>
          <a:off x="3959086" y="1817734"/>
          <a:ext cx="585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553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37218" y="1848816"/>
        <a:ext cx="29276" cy="29276"/>
      </dsp:txXfrm>
    </dsp:sp>
    <dsp:sp modelId="{4EEA727B-1D8D-474F-B184-F35A5C09C2EA}">
      <dsp:nvSpPr>
        <dsp:cNvPr id="0" name=""/>
        <dsp:cNvSpPr/>
      </dsp:nvSpPr>
      <dsp:spPr>
        <a:xfrm>
          <a:off x="1049217" y="1863454"/>
          <a:ext cx="585539" cy="759902"/>
        </a:xfrm>
        <a:custGeom>
          <a:avLst/>
          <a:gdLst/>
          <a:ahLst/>
          <a:cxnLst/>
          <a:rect l="0" t="0" r="0" b="0"/>
          <a:pathLst>
            <a:path>
              <a:moveTo>
                <a:pt x="0" y="759902"/>
              </a:moveTo>
              <a:lnTo>
                <a:pt x="292769" y="759902"/>
              </a:lnTo>
              <a:lnTo>
                <a:pt x="292769" y="0"/>
              </a:lnTo>
              <a:lnTo>
                <a:pt x="5855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318004" y="2219423"/>
        <a:ext cx="47966" cy="47966"/>
      </dsp:txXfrm>
    </dsp:sp>
    <dsp:sp modelId="{D1960FBE-ADD5-4288-91E7-BBDDE09F9235}">
      <dsp:nvSpPr>
        <dsp:cNvPr id="0" name=""/>
        <dsp:cNvSpPr/>
      </dsp:nvSpPr>
      <dsp:spPr>
        <a:xfrm>
          <a:off x="-135626" y="2177062"/>
          <a:ext cx="1477097" cy="892591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84A8B"/>
              </a:solidFill>
            </a:rPr>
            <a:t>Cílové skupiny</a:t>
          </a:r>
        </a:p>
      </dsp:txBody>
      <dsp:txXfrm>
        <a:off x="-135626" y="2177062"/>
        <a:ext cx="1477097" cy="892591"/>
      </dsp:txXfrm>
    </dsp:sp>
    <dsp:sp modelId="{099050CB-C73E-4F12-BB10-F755F3C94B71}">
      <dsp:nvSpPr>
        <dsp:cNvPr id="0" name=""/>
        <dsp:cNvSpPr/>
      </dsp:nvSpPr>
      <dsp:spPr>
        <a:xfrm>
          <a:off x="1634757" y="1480671"/>
          <a:ext cx="2324329" cy="765566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084A8B"/>
              </a:solidFill>
            </a:rPr>
            <a:t>Zaměstnanci žadatele</a:t>
          </a:r>
        </a:p>
      </dsp:txBody>
      <dsp:txXfrm>
        <a:off x="1634757" y="1480671"/>
        <a:ext cx="2324329" cy="765566"/>
      </dsp:txXfrm>
    </dsp:sp>
    <dsp:sp modelId="{5AA51C9F-38BD-42CA-B39E-6642F8D5BF35}">
      <dsp:nvSpPr>
        <dsp:cNvPr id="0" name=""/>
        <dsp:cNvSpPr/>
      </dsp:nvSpPr>
      <dsp:spPr>
        <a:xfrm>
          <a:off x="4544626" y="940993"/>
          <a:ext cx="4010976" cy="1844923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084A8B"/>
              </a:solidFill>
            </a:rPr>
            <a:t>Osoby, které jsou v </a:t>
          </a:r>
          <a:r>
            <a:rPr lang="cs-CZ" sz="1800" b="1" kern="1200" dirty="0">
              <a:solidFill>
                <a:srgbClr val="084A8B"/>
              </a:solidFill>
            </a:rPr>
            <a:t>pracovněprávním nebo obdobném vztahu nebo služebním poměru</a:t>
          </a:r>
          <a:r>
            <a:rPr lang="cs-CZ" sz="1800" kern="1200" dirty="0">
              <a:solidFill>
                <a:srgbClr val="084A8B"/>
              </a:solidFill>
            </a:rPr>
            <a:t> k žadateli, </a:t>
          </a:r>
          <a:r>
            <a:rPr lang="cs-CZ" sz="1800" b="1" kern="1200" dirty="0">
              <a:solidFill>
                <a:srgbClr val="084A8B"/>
              </a:solidFill>
            </a:rPr>
            <a:t>s výjimkou osob pracujících na základě dohod o pracích konaných mimo pracovní poměr</a:t>
          </a:r>
        </a:p>
      </dsp:txBody>
      <dsp:txXfrm>
        <a:off x="4544626" y="940993"/>
        <a:ext cx="4010976" cy="1844923"/>
      </dsp:txXfrm>
    </dsp:sp>
    <dsp:sp modelId="{7EF429D3-34B1-4B7B-A2CA-30587496F140}">
      <dsp:nvSpPr>
        <dsp:cNvPr id="0" name=""/>
        <dsp:cNvSpPr/>
      </dsp:nvSpPr>
      <dsp:spPr>
        <a:xfrm>
          <a:off x="1634757" y="2929418"/>
          <a:ext cx="2327491" cy="836625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084A8B"/>
              </a:solidFill>
            </a:rPr>
            <a:t>Osoba žadatele</a:t>
          </a:r>
        </a:p>
      </dsp:txBody>
      <dsp:txXfrm>
        <a:off x="1634757" y="2929418"/>
        <a:ext cx="2327491" cy="836625"/>
      </dsp:txXfrm>
    </dsp:sp>
    <dsp:sp modelId="{70EDD6AD-2B92-4C17-BEFA-26E8CFB6EE87}">
      <dsp:nvSpPr>
        <dsp:cNvPr id="0" name=""/>
        <dsp:cNvSpPr/>
      </dsp:nvSpPr>
      <dsp:spPr>
        <a:xfrm>
          <a:off x="4547788" y="3009064"/>
          <a:ext cx="4007814" cy="677333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084A8B"/>
              </a:solidFill>
            </a:rPr>
            <a:t>Osoba samostatně výdělečně činná</a:t>
          </a:r>
        </a:p>
      </dsp:txBody>
      <dsp:txXfrm>
        <a:off x="4547788" y="3009064"/>
        <a:ext cx="4007814" cy="6773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395772" y="318931"/>
          <a:ext cx="7830715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Účastník = osoba, která získá v rámci projektu podporu v rozsahu min. 40 hodin</a:t>
          </a:r>
        </a:p>
      </dsp:txBody>
      <dsp:txXfrm>
        <a:off x="395772" y="318931"/>
        <a:ext cx="7830715" cy="619017"/>
      </dsp:txXfrm>
    </dsp:sp>
    <dsp:sp modelId="{9E0BB25F-6B2A-426B-9E62-9D9571AE1461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887094" y="1206037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Účastník ve věku 55 a více let = účastník, kterému je při vstupu do projektu minimálně 55 let</a:t>
          </a:r>
          <a:endParaRPr lang="en-US" sz="1900" b="0" kern="1200" dirty="0"/>
        </a:p>
      </dsp:txBody>
      <dsp:txXfrm>
        <a:off x="887094" y="1206037"/>
        <a:ext cx="7398436" cy="603259"/>
      </dsp:txXfrm>
    </dsp:sp>
    <dsp:sp modelId="{906B8063-772F-4F8A-A140-A1E9E1520E43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1019769" y="2110638"/>
          <a:ext cx="7265762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Podpora pro vykazování v indikátorech = osobohodiny proplacené v jednotce „Vzdělávání“</a:t>
          </a:r>
          <a:endParaRPr lang="en-US" sz="1900" kern="1200" dirty="0"/>
        </a:p>
      </dsp:txBody>
      <dsp:txXfrm>
        <a:off x="1019769" y="2110638"/>
        <a:ext cx="7265762" cy="603259"/>
      </dsp:txXfrm>
    </dsp:sp>
    <dsp:sp modelId="{AE3DF9EE-0385-429A-8A5E-BCA062EADCE7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917058" y="3003179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Dosažení méně než 85 % cílových hodnot závazkových indikátorů = sankce 15 % - 50 % z vyčerpané dotace</a:t>
          </a:r>
          <a:endParaRPr lang="en-US" sz="1900" kern="1200" dirty="0"/>
        </a:p>
      </dsp:txBody>
      <dsp:txXfrm>
        <a:off x="917058" y="3003179"/>
        <a:ext cx="7398436" cy="603259"/>
      </dsp:txXfrm>
    </dsp:sp>
    <dsp:sp modelId="{71E68B9D-18A3-4548-8390-A0F293057BE1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A40A-4CAE-41FF-A5BB-D7266776CBC5}">
      <dsp:nvSpPr>
        <dsp:cNvPr id="0" name=""/>
        <dsp:cNvSpPr/>
      </dsp:nvSpPr>
      <dsp:spPr>
        <a:xfrm>
          <a:off x="454816" y="3919839"/>
          <a:ext cx="7830715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Nevyčerpání rozpočtu = úměrné ponížení cílových hodnot</a:t>
          </a:r>
          <a:endParaRPr lang="en-US" sz="1900" kern="1200" dirty="0"/>
        </a:p>
      </dsp:txBody>
      <dsp:txXfrm>
        <a:off x="454816" y="3919839"/>
        <a:ext cx="7830715" cy="603259"/>
      </dsp:txXfrm>
    </dsp:sp>
    <dsp:sp modelId="{2D796B99-A36F-4549-AD13-0226F7A69DE5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8B13-DE19-466F-8928-D84184C56A7B}">
      <dsp:nvSpPr>
        <dsp:cNvPr id="0" name=""/>
        <dsp:cNvSpPr/>
      </dsp:nvSpPr>
      <dsp:spPr>
        <a:xfrm>
          <a:off x="0" y="80141"/>
          <a:ext cx="5940208" cy="87457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rgbClr val="164088"/>
              </a:solidFill>
            </a:rPr>
            <a:t>Místo konání kurzu</a:t>
          </a:r>
          <a:endParaRPr lang="en-US" sz="2300" kern="1200" dirty="0">
            <a:solidFill>
              <a:srgbClr val="164088"/>
            </a:solidFill>
          </a:endParaRPr>
        </a:p>
      </dsp:txBody>
      <dsp:txXfrm>
        <a:off x="42693" y="122834"/>
        <a:ext cx="5854822" cy="789189"/>
      </dsp:txXfrm>
    </dsp:sp>
    <dsp:sp modelId="{E7E0C938-6DB4-4F1A-BA82-F4E71E60491E}">
      <dsp:nvSpPr>
        <dsp:cNvPr id="0" name=""/>
        <dsp:cNvSpPr/>
      </dsp:nvSpPr>
      <dsp:spPr>
        <a:xfrm>
          <a:off x="0" y="997921"/>
          <a:ext cx="5940208" cy="87457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rgbClr val="164088"/>
              </a:solidFill>
            </a:rPr>
            <a:t>Místo provedení případné neohlášené kontroly</a:t>
          </a:r>
          <a:endParaRPr lang="en-US" sz="2300" kern="1200" dirty="0">
            <a:solidFill>
              <a:srgbClr val="164088"/>
            </a:solidFill>
          </a:endParaRPr>
        </a:p>
      </dsp:txBody>
      <dsp:txXfrm>
        <a:off x="42693" y="1040614"/>
        <a:ext cx="5854822" cy="789189"/>
      </dsp:txXfrm>
    </dsp:sp>
    <dsp:sp modelId="{F5A67E39-4880-4855-88BC-70B90EE4C81F}">
      <dsp:nvSpPr>
        <dsp:cNvPr id="0" name=""/>
        <dsp:cNvSpPr/>
      </dsp:nvSpPr>
      <dsp:spPr>
        <a:xfrm>
          <a:off x="0" y="1925398"/>
          <a:ext cx="5940208" cy="87457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>
              <a:solidFill>
                <a:srgbClr val="164088"/>
              </a:solidFill>
            </a:rPr>
            <a:t>Celá ČR</a:t>
          </a:r>
          <a:endParaRPr lang="en-US" sz="2300" b="1" kern="1200" dirty="0">
            <a:solidFill>
              <a:srgbClr val="164088"/>
            </a:solidFill>
          </a:endParaRPr>
        </a:p>
      </dsp:txBody>
      <dsp:txXfrm>
        <a:off x="42693" y="1968091"/>
        <a:ext cx="5854822" cy="789189"/>
      </dsp:txXfrm>
    </dsp:sp>
    <dsp:sp modelId="{750175FE-0679-4491-9611-47425B333552}">
      <dsp:nvSpPr>
        <dsp:cNvPr id="0" name=""/>
        <dsp:cNvSpPr/>
      </dsp:nvSpPr>
      <dsp:spPr>
        <a:xfrm>
          <a:off x="0" y="2879551"/>
          <a:ext cx="5940208" cy="874575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rgbClr val="164088"/>
              </a:solidFill>
            </a:rPr>
            <a:t>V případě distančního vzdělávání: učebna či pracoviště s přítomným účastníkem</a:t>
          </a:r>
          <a:endParaRPr lang="en-US" sz="2300" kern="1200" dirty="0">
            <a:solidFill>
              <a:srgbClr val="164088"/>
            </a:solidFill>
          </a:endParaRPr>
        </a:p>
      </dsp:txBody>
      <dsp:txXfrm>
        <a:off x="42693" y="2922244"/>
        <a:ext cx="5854822" cy="789189"/>
      </dsp:txXfrm>
    </dsp:sp>
    <dsp:sp modelId="{FA292C34-6711-4778-9A28-2381E2E184D2}">
      <dsp:nvSpPr>
        <dsp:cNvPr id="0" name=""/>
        <dsp:cNvSpPr/>
      </dsp:nvSpPr>
      <dsp:spPr>
        <a:xfrm>
          <a:off x="0" y="3820366"/>
          <a:ext cx="5940208" cy="87457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rgbClr val="164088"/>
              </a:solidFill>
            </a:rPr>
            <a:t>V případě více učeben/pracovišť: určení pouze jednoho místa realizace</a:t>
          </a:r>
        </a:p>
      </dsp:txBody>
      <dsp:txXfrm>
        <a:off x="42693" y="3863059"/>
        <a:ext cx="5854822" cy="7891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48CD7-B066-4A89-8FFD-93BE30EED766}">
      <dsp:nvSpPr>
        <dsp:cNvPr id="0" name=""/>
        <dsp:cNvSpPr/>
      </dsp:nvSpPr>
      <dsp:spPr>
        <a:xfrm>
          <a:off x="5874335" y="2919988"/>
          <a:ext cx="678391" cy="1366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195" y="0"/>
              </a:lnTo>
              <a:lnTo>
                <a:pt x="339195" y="1366830"/>
              </a:lnTo>
              <a:lnTo>
                <a:pt x="678391" y="136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75383" y="3565255"/>
        <a:ext cx="76296" cy="76296"/>
      </dsp:txXfrm>
    </dsp:sp>
    <dsp:sp modelId="{03AA3C93-3470-45E9-94A6-BA0A259C9825}">
      <dsp:nvSpPr>
        <dsp:cNvPr id="0" name=""/>
        <dsp:cNvSpPr/>
      </dsp:nvSpPr>
      <dsp:spPr>
        <a:xfrm>
          <a:off x="5874335" y="2413034"/>
          <a:ext cx="723902" cy="506954"/>
        </a:xfrm>
        <a:custGeom>
          <a:avLst/>
          <a:gdLst/>
          <a:ahLst/>
          <a:cxnLst/>
          <a:rect l="0" t="0" r="0" b="0"/>
          <a:pathLst>
            <a:path>
              <a:moveTo>
                <a:pt x="0" y="506954"/>
              </a:moveTo>
              <a:lnTo>
                <a:pt x="361951" y="506954"/>
              </a:lnTo>
              <a:lnTo>
                <a:pt x="361951" y="0"/>
              </a:lnTo>
              <a:lnTo>
                <a:pt x="72390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214192" y="2644417"/>
        <a:ext cx="44188" cy="44188"/>
      </dsp:txXfrm>
    </dsp:sp>
    <dsp:sp modelId="{70F9B019-E4B1-4F5F-B76D-4B80C9FA55C1}">
      <dsp:nvSpPr>
        <dsp:cNvPr id="0" name=""/>
        <dsp:cNvSpPr/>
      </dsp:nvSpPr>
      <dsp:spPr>
        <a:xfrm>
          <a:off x="5874335" y="556333"/>
          <a:ext cx="714509" cy="2363655"/>
        </a:xfrm>
        <a:custGeom>
          <a:avLst/>
          <a:gdLst/>
          <a:ahLst/>
          <a:cxnLst/>
          <a:rect l="0" t="0" r="0" b="0"/>
          <a:pathLst>
            <a:path>
              <a:moveTo>
                <a:pt x="0" y="2363655"/>
              </a:moveTo>
              <a:lnTo>
                <a:pt x="357254" y="2363655"/>
              </a:lnTo>
              <a:lnTo>
                <a:pt x="357254" y="0"/>
              </a:lnTo>
              <a:lnTo>
                <a:pt x="71450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6169857" y="1676428"/>
        <a:ext cx="123464" cy="123464"/>
      </dsp:txXfrm>
    </dsp:sp>
    <dsp:sp modelId="{E3CD1CDF-0E0E-4335-8FBC-260F54ECDE60}">
      <dsp:nvSpPr>
        <dsp:cNvPr id="0" name=""/>
        <dsp:cNvSpPr/>
      </dsp:nvSpPr>
      <dsp:spPr>
        <a:xfrm>
          <a:off x="3196592" y="1984230"/>
          <a:ext cx="418997" cy="935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498" y="0"/>
              </a:lnTo>
              <a:lnTo>
                <a:pt x="209498" y="935757"/>
              </a:lnTo>
              <a:lnTo>
                <a:pt x="418997" y="9357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80459" y="2426477"/>
        <a:ext cx="51264" cy="51264"/>
      </dsp:txXfrm>
    </dsp:sp>
    <dsp:sp modelId="{4AFD2164-4464-4E86-9688-87794BCD949A}">
      <dsp:nvSpPr>
        <dsp:cNvPr id="0" name=""/>
        <dsp:cNvSpPr/>
      </dsp:nvSpPr>
      <dsp:spPr>
        <a:xfrm>
          <a:off x="3196592" y="1036208"/>
          <a:ext cx="418997" cy="948022"/>
        </a:xfrm>
        <a:custGeom>
          <a:avLst/>
          <a:gdLst/>
          <a:ahLst/>
          <a:cxnLst/>
          <a:rect l="0" t="0" r="0" b="0"/>
          <a:pathLst>
            <a:path>
              <a:moveTo>
                <a:pt x="0" y="948022"/>
              </a:moveTo>
              <a:lnTo>
                <a:pt x="209498" y="948022"/>
              </a:lnTo>
              <a:lnTo>
                <a:pt x="209498" y="0"/>
              </a:lnTo>
              <a:lnTo>
                <a:pt x="41899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80178" y="1484307"/>
        <a:ext cx="51824" cy="51824"/>
      </dsp:txXfrm>
    </dsp:sp>
    <dsp:sp modelId="{C93658AD-3C9B-48E2-B18F-66E84DBC90E0}">
      <dsp:nvSpPr>
        <dsp:cNvPr id="0" name=""/>
        <dsp:cNvSpPr/>
      </dsp:nvSpPr>
      <dsp:spPr>
        <a:xfrm>
          <a:off x="698028" y="1984230"/>
          <a:ext cx="239817" cy="140272"/>
        </a:xfrm>
        <a:custGeom>
          <a:avLst/>
          <a:gdLst/>
          <a:ahLst/>
          <a:cxnLst/>
          <a:rect l="0" t="0" r="0" b="0"/>
          <a:pathLst>
            <a:path>
              <a:moveTo>
                <a:pt x="0" y="140272"/>
              </a:moveTo>
              <a:lnTo>
                <a:pt x="119908" y="140272"/>
              </a:lnTo>
              <a:lnTo>
                <a:pt x="119908" y="0"/>
              </a:lnTo>
              <a:lnTo>
                <a:pt x="2398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10991" y="2047421"/>
        <a:ext cx="13891" cy="13891"/>
      </dsp:txXfrm>
    </dsp:sp>
    <dsp:sp modelId="{E4266D22-7977-414D-8DDB-4BB7EE6A541B}">
      <dsp:nvSpPr>
        <dsp:cNvPr id="0" name=""/>
        <dsp:cNvSpPr/>
      </dsp:nvSpPr>
      <dsp:spPr>
        <a:xfrm rot="16200000">
          <a:off x="-1607725" y="1780182"/>
          <a:ext cx="3922867" cy="68864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accent1"/>
              </a:solidFill>
            </a:rPr>
            <a:t>Žádost o podporu</a:t>
          </a:r>
        </a:p>
      </dsp:txBody>
      <dsp:txXfrm>
        <a:off x="-1607725" y="1780182"/>
        <a:ext cx="3922867" cy="688642"/>
      </dsp:txXfrm>
    </dsp:sp>
    <dsp:sp modelId="{C6D6B6CD-E8E4-49A8-B6E1-B5F9431D6E81}">
      <dsp:nvSpPr>
        <dsp:cNvPr id="0" name=""/>
        <dsp:cNvSpPr/>
      </dsp:nvSpPr>
      <dsp:spPr>
        <a:xfrm>
          <a:off x="937846" y="1145423"/>
          <a:ext cx="2258745" cy="1677614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accent1"/>
              </a:solidFill>
            </a:rPr>
            <a:t>Hodnocení přijatelnosti a formálních náležitostí</a:t>
          </a:r>
        </a:p>
      </dsp:txBody>
      <dsp:txXfrm>
        <a:off x="937846" y="1145423"/>
        <a:ext cx="2258745" cy="1677614"/>
      </dsp:txXfrm>
    </dsp:sp>
    <dsp:sp modelId="{F3A6DBE1-7861-498C-945F-B0282A1BB7C6}">
      <dsp:nvSpPr>
        <dsp:cNvPr id="0" name=""/>
        <dsp:cNvSpPr/>
      </dsp:nvSpPr>
      <dsp:spPr>
        <a:xfrm>
          <a:off x="3615589" y="233778"/>
          <a:ext cx="2258745" cy="160485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Nesplnění: vyřazení žádosti</a:t>
          </a:r>
        </a:p>
      </dsp:txBody>
      <dsp:txXfrm>
        <a:off x="3615589" y="233778"/>
        <a:ext cx="2258745" cy="1604859"/>
      </dsp:txXfrm>
    </dsp:sp>
    <dsp:sp modelId="{640386BD-E042-4B6D-9EDB-C658CD2CFE5A}">
      <dsp:nvSpPr>
        <dsp:cNvPr id="0" name=""/>
        <dsp:cNvSpPr/>
      </dsp:nvSpPr>
      <dsp:spPr>
        <a:xfrm>
          <a:off x="3615589" y="2072232"/>
          <a:ext cx="2258745" cy="169551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accent1"/>
              </a:solidFill>
            </a:rPr>
            <a:t>Splnění: </a:t>
          </a:r>
          <a:r>
            <a:rPr lang="cs-CZ" sz="2400" b="1" kern="1200" dirty="0">
              <a:solidFill>
                <a:schemeClr val="accent1"/>
              </a:solidFill>
            </a:rPr>
            <a:t>věcné hodnocení</a:t>
          </a:r>
        </a:p>
      </dsp:txBody>
      <dsp:txXfrm>
        <a:off x="3615589" y="2072232"/>
        <a:ext cx="2258745" cy="1695512"/>
      </dsp:txXfrm>
    </dsp:sp>
    <dsp:sp modelId="{E0193541-F450-47A1-A732-836122662AF0}">
      <dsp:nvSpPr>
        <dsp:cNvPr id="0" name=""/>
        <dsp:cNvSpPr/>
      </dsp:nvSpPr>
      <dsp:spPr>
        <a:xfrm>
          <a:off x="6588844" y="0"/>
          <a:ext cx="2258745" cy="111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Méně než 50 bodů: vyřazení žádosti</a:t>
          </a:r>
        </a:p>
      </dsp:txBody>
      <dsp:txXfrm>
        <a:off x="6588844" y="0"/>
        <a:ext cx="2258745" cy="1112666"/>
      </dsp:txXfrm>
    </dsp:sp>
    <dsp:sp modelId="{8B27D4A0-4E64-4A0A-AAA4-144A8E046588}">
      <dsp:nvSpPr>
        <dsp:cNvPr id="0" name=""/>
        <dsp:cNvSpPr/>
      </dsp:nvSpPr>
      <dsp:spPr>
        <a:xfrm>
          <a:off x="6598238" y="1440162"/>
          <a:ext cx="2258745" cy="1945744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Min. 50 bodů a zároveň méně než hranice: zařazení do zásobníku projektů</a:t>
          </a:r>
        </a:p>
      </dsp:txBody>
      <dsp:txXfrm>
        <a:off x="6598238" y="1440162"/>
        <a:ext cx="2258745" cy="1945744"/>
      </dsp:txXfrm>
    </dsp:sp>
    <dsp:sp modelId="{C60A812A-06F3-4328-8359-42204933992D}">
      <dsp:nvSpPr>
        <dsp:cNvPr id="0" name=""/>
        <dsp:cNvSpPr/>
      </dsp:nvSpPr>
      <dsp:spPr>
        <a:xfrm>
          <a:off x="6552727" y="3600397"/>
          <a:ext cx="2258745" cy="137284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accent1"/>
              </a:solidFill>
            </a:rPr>
            <a:t>Body min. na hranici: podpoření projektu</a:t>
          </a:r>
        </a:p>
      </dsp:txBody>
      <dsp:txXfrm>
        <a:off x="6552727" y="3600397"/>
        <a:ext cx="2258745" cy="13728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395772" y="318931"/>
          <a:ext cx="7830715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/>
            <a:t> Pouze elektronicky, výhradně prostřednictvím IS KP21+</a:t>
          </a:r>
        </a:p>
      </dsp:txBody>
      <dsp:txXfrm>
        <a:off x="395772" y="318931"/>
        <a:ext cx="7830715" cy="619017"/>
      </dsp:txXfrm>
    </dsp:sp>
    <dsp:sp modelId="{9E0BB25F-6B2A-426B-9E62-9D9571AE1461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887094" y="1206037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Vyplnění v českém jazyce</a:t>
          </a:r>
          <a:endParaRPr lang="en-US" sz="2300" b="0" kern="1200" dirty="0"/>
        </a:p>
      </dsp:txBody>
      <dsp:txXfrm>
        <a:off x="887094" y="1206037"/>
        <a:ext cx="7398436" cy="603259"/>
      </dsp:txXfrm>
    </dsp:sp>
    <dsp:sp modelId="{906B8063-772F-4F8A-A140-A1E9E1520E43}">
      <dsp:nvSpPr>
        <dsp:cNvPr id="0" name=""/>
        <dsp:cNvSpPr/>
      </dsp:nvSpPr>
      <dsp:spPr>
        <a:xfrm>
          <a:off x="522137" y="1097805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1019769" y="2110638"/>
          <a:ext cx="7265762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/>
            <a:t> Pouze </a:t>
          </a:r>
          <a:r>
            <a:rPr lang="cs-CZ" sz="2300" b="1" kern="1200" dirty="0"/>
            <a:t>přílohy</a:t>
          </a:r>
          <a:r>
            <a:rPr lang="cs-CZ" sz="2300" b="0" kern="1200" dirty="0"/>
            <a:t> dle textu výzvy</a:t>
          </a:r>
          <a:endParaRPr lang="en-US" sz="2300" kern="1200" dirty="0"/>
        </a:p>
      </dsp:txBody>
      <dsp:txXfrm>
        <a:off x="1019769" y="2110638"/>
        <a:ext cx="7265762" cy="603259"/>
      </dsp:txXfrm>
    </dsp:sp>
    <dsp:sp modelId="{AE3DF9EE-0385-429A-8A5E-BCA062EADCE7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917058" y="3003179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Čestné prohlášení o počtu pracovníků - vždy</a:t>
          </a:r>
          <a:endParaRPr lang="en-US" sz="2300" kern="1200" dirty="0"/>
        </a:p>
      </dsp:txBody>
      <dsp:txXfrm>
        <a:off x="917058" y="3003179"/>
        <a:ext cx="7398436" cy="603259"/>
      </dsp:txXfrm>
    </dsp:sp>
    <dsp:sp modelId="{71E68B9D-18A3-4548-8390-A0F293057BE1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2F6DD-431E-4784-873D-D03BED21FDB7}">
      <dsp:nvSpPr>
        <dsp:cNvPr id="0" name=""/>
        <dsp:cNvSpPr/>
      </dsp:nvSpPr>
      <dsp:spPr>
        <a:xfrm>
          <a:off x="454816" y="3919839"/>
          <a:ext cx="7830715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Statut svěřenského fondu – pokud je relevantní</a:t>
          </a:r>
        </a:p>
      </dsp:txBody>
      <dsp:txXfrm>
        <a:off x="454816" y="3919839"/>
        <a:ext cx="7830715" cy="603259"/>
      </dsp:txXfrm>
    </dsp:sp>
    <dsp:sp modelId="{D9F11E1D-7625-453D-ACFC-27AAB5677855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395772" y="318931"/>
          <a:ext cx="7830715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Text výzvy</a:t>
          </a:r>
        </a:p>
      </dsp:txBody>
      <dsp:txXfrm>
        <a:off x="395772" y="318931"/>
        <a:ext cx="7830715" cy="619017"/>
      </dsp:txXfrm>
    </dsp:sp>
    <dsp:sp modelId="{9E0BB25F-6B2A-426B-9E62-9D9571AE1461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887094" y="1206037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Specifická část pravidel pro žadatele a příjemce v rámci OPZ+ pro projekty s jednotkovými náklady zaměřené na další profesní vzdělávání</a:t>
          </a:r>
          <a:endParaRPr lang="en-US" sz="1700" b="0" kern="1200" dirty="0"/>
        </a:p>
      </dsp:txBody>
      <dsp:txXfrm>
        <a:off x="887094" y="1206037"/>
        <a:ext cx="7398436" cy="603259"/>
      </dsp:txXfrm>
    </dsp:sp>
    <dsp:sp modelId="{906B8063-772F-4F8A-A140-A1E9E1520E43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1019769" y="2110638"/>
          <a:ext cx="7265762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Obecná část pravidel pro žadatele a příjemce v rámci OPZ+</a:t>
          </a:r>
          <a:endParaRPr lang="en-US" sz="1700" kern="1200" dirty="0"/>
        </a:p>
      </dsp:txBody>
      <dsp:txXfrm>
        <a:off x="1019769" y="2110638"/>
        <a:ext cx="7265762" cy="603259"/>
      </dsp:txXfrm>
    </dsp:sp>
    <dsp:sp modelId="{AE3DF9EE-0385-429A-8A5E-BCA062EADCE7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917058" y="3003179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Pokyny k vyplnění žádosti o podporu v IS KP21+ pro projekty s jednotkovými náklady zaměřené na další profesní vzdělávání</a:t>
          </a:r>
          <a:endParaRPr lang="en-US" sz="1700" kern="1200" dirty="0"/>
        </a:p>
      </dsp:txBody>
      <dsp:txXfrm>
        <a:off x="917058" y="3003179"/>
        <a:ext cx="7398436" cy="603259"/>
      </dsp:txXfrm>
    </dsp:sp>
    <dsp:sp modelId="{71E68B9D-18A3-4548-8390-A0F293057BE1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A40A-4CAE-41FF-A5BB-D7266776CBC5}">
      <dsp:nvSpPr>
        <dsp:cNvPr id="0" name=""/>
        <dsp:cNvSpPr/>
      </dsp:nvSpPr>
      <dsp:spPr>
        <a:xfrm>
          <a:off x="454816" y="3919839"/>
          <a:ext cx="7830715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bg1"/>
              </a:solidFill>
            </a:rPr>
            <a:t>Další dokumenty a odkazy uvedené na stránce výzvy </a:t>
          </a:r>
          <a:r>
            <a:rPr lang="cs-CZ" sz="1700" kern="1200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https://www.esfcr.cz/vyzva-083-opz-plus </a:t>
          </a:r>
          <a:endParaRPr lang="en-US" sz="1700" kern="1200" dirty="0">
            <a:solidFill>
              <a:schemeClr val="bg2"/>
            </a:solidFill>
          </a:endParaRPr>
        </a:p>
      </dsp:txBody>
      <dsp:txXfrm>
        <a:off x="454816" y="3919839"/>
        <a:ext cx="7830715" cy="603259"/>
      </dsp:txXfrm>
    </dsp:sp>
    <dsp:sp modelId="{2D796B99-A36F-4549-AD13-0226F7A69DE5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1F376-59A7-4C64-8668-174EE6C29D68}">
      <dsp:nvSpPr>
        <dsp:cNvPr id="0" name=""/>
        <dsp:cNvSpPr/>
      </dsp:nvSpPr>
      <dsp:spPr>
        <a:xfrm>
          <a:off x="3619" y="0"/>
          <a:ext cx="4146187" cy="49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>
            <a:solidFill>
              <a:schemeClr val="bg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>
              <a:solidFill>
                <a:schemeClr val="bg1"/>
              </a:solidFill>
            </a:rPr>
            <a:t>Jitka Vránová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bg1"/>
              </a:solidFill>
            </a:rPr>
            <a:t>jitka.vranova@mpsv.cz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bg1"/>
              </a:solidFill>
            </a:rPr>
            <a:t>+420 773 261 543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/>
        </a:p>
      </dsp:txBody>
      <dsp:txXfrm>
        <a:off x="3619" y="1987420"/>
        <a:ext cx="4146187" cy="1987420"/>
      </dsp:txXfrm>
    </dsp:sp>
    <dsp:sp modelId="{CF9E27B1-A810-4CED-A56D-E7D4037E2DDE}">
      <dsp:nvSpPr>
        <dsp:cNvPr id="0" name=""/>
        <dsp:cNvSpPr/>
      </dsp:nvSpPr>
      <dsp:spPr>
        <a:xfrm>
          <a:off x="1249449" y="298113"/>
          <a:ext cx="1654527" cy="165452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3AE79-150C-47B5-8594-7EC0960EEF3D}">
      <dsp:nvSpPr>
        <dsp:cNvPr id="0" name=""/>
        <dsp:cNvSpPr/>
      </dsp:nvSpPr>
      <dsp:spPr>
        <a:xfrm>
          <a:off x="4274192" y="0"/>
          <a:ext cx="4146187" cy="49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>
              <a:solidFill>
                <a:schemeClr val="bg1"/>
              </a:solidFill>
            </a:rPr>
            <a:t>Kristýna Bukovská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bg1"/>
              </a:solidFill>
            </a:rPr>
            <a:t>kristyna.bukovska@mpsv.cz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bg1"/>
              </a:solidFill>
            </a:rPr>
            <a:t>+420 778 537 913</a:t>
          </a:r>
        </a:p>
      </dsp:txBody>
      <dsp:txXfrm>
        <a:off x="4274192" y="1987420"/>
        <a:ext cx="4146187" cy="1987420"/>
      </dsp:txXfrm>
    </dsp:sp>
    <dsp:sp modelId="{BB36CB23-3269-4A34-BC3B-BAE2FCB39420}">
      <dsp:nvSpPr>
        <dsp:cNvPr id="0" name=""/>
        <dsp:cNvSpPr/>
      </dsp:nvSpPr>
      <dsp:spPr>
        <a:xfrm>
          <a:off x="5520021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5AA4C-CC82-48C5-B6BB-EE6835D296FF}">
      <dsp:nvSpPr>
        <dsp:cNvPr id="0" name=""/>
        <dsp:cNvSpPr/>
      </dsp:nvSpPr>
      <dsp:spPr>
        <a:xfrm>
          <a:off x="336959" y="3974841"/>
          <a:ext cx="7750079" cy="74528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3450-40DD-40E0-8EBF-37DA2E847343}">
      <dsp:nvSpPr>
        <dsp:cNvPr id="0" name=""/>
        <dsp:cNvSpPr/>
      </dsp:nvSpPr>
      <dsp:spPr>
        <a:xfrm>
          <a:off x="0" y="22943"/>
          <a:ext cx="8856984" cy="9206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b="1" kern="1200"/>
            <a:t>Školy a školská zařízení </a:t>
          </a:r>
          <a:r>
            <a:rPr lang="cs-CZ" sz="2200" kern="1200"/>
            <a:t>zapsaná ve školském rejstříku </a:t>
          </a:r>
          <a:endParaRPr lang="cs-CZ" sz="2200" kern="1200" dirty="0"/>
        </a:p>
      </dsp:txBody>
      <dsp:txXfrm>
        <a:off x="1863465" y="22943"/>
        <a:ext cx="6993518" cy="920686"/>
      </dsp:txXfrm>
    </dsp:sp>
    <dsp:sp modelId="{10D74C30-114A-4508-BFD6-8C3E8A8DD16C}">
      <dsp:nvSpPr>
        <dsp:cNvPr id="0" name=""/>
        <dsp:cNvSpPr/>
      </dsp:nvSpPr>
      <dsp:spPr>
        <a:xfrm>
          <a:off x="408634" y="57406"/>
          <a:ext cx="1166393" cy="8179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7A14-7109-4DFB-9E55-D7D7DF556EFA}">
      <dsp:nvSpPr>
        <dsp:cNvPr id="0" name=""/>
        <dsp:cNvSpPr/>
      </dsp:nvSpPr>
      <dsp:spPr>
        <a:xfrm>
          <a:off x="0" y="1035698"/>
          <a:ext cx="8856984" cy="9206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Subjekty, které k okamžiku předložení žádosti </a:t>
          </a:r>
          <a:r>
            <a:rPr lang="cs-CZ" sz="22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již předložily jinou žádost o podporu</a:t>
          </a:r>
          <a:r>
            <a:rPr lang="cs-CZ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v rámci této výzvy</a:t>
          </a:r>
          <a:endParaRPr lang="cs-CZ" sz="2200" kern="1200" dirty="0"/>
        </a:p>
      </dsp:txBody>
      <dsp:txXfrm>
        <a:off x="1863465" y="1035698"/>
        <a:ext cx="6993518" cy="920686"/>
      </dsp:txXfrm>
    </dsp:sp>
    <dsp:sp modelId="{C14CABD9-BE91-4397-9DEE-E1930A0C5D46}">
      <dsp:nvSpPr>
        <dsp:cNvPr id="0" name=""/>
        <dsp:cNvSpPr/>
      </dsp:nvSpPr>
      <dsp:spPr>
        <a:xfrm>
          <a:off x="408634" y="1148191"/>
          <a:ext cx="1166004" cy="7365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22659-2E78-4B59-9A97-849A6D74C3E6}">
      <dsp:nvSpPr>
        <dsp:cNvPr id="0" name=""/>
        <dsp:cNvSpPr/>
      </dsp:nvSpPr>
      <dsp:spPr>
        <a:xfrm>
          <a:off x="0" y="2027829"/>
          <a:ext cx="8856984" cy="9206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kern="1200" dirty="0"/>
            <a:t>Subjekty, u nichž platí, že </a:t>
          </a:r>
          <a:r>
            <a:rPr lang="cs-CZ" sz="2200" b="1" kern="1200" dirty="0"/>
            <a:t>celkový počet jejich pracovníků </a:t>
          </a:r>
          <a:r>
            <a:rPr lang="cs-CZ" sz="2200" kern="1200" dirty="0"/>
            <a:t>ke dni vyhlášení výzvy dosahuje hodnoty 0</a:t>
          </a:r>
        </a:p>
      </dsp:txBody>
      <dsp:txXfrm>
        <a:off x="1863465" y="2027829"/>
        <a:ext cx="6993518" cy="920686"/>
      </dsp:txXfrm>
    </dsp:sp>
    <dsp:sp modelId="{BED8C6A4-D025-4234-8938-088D84262E13}">
      <dsp:nvSpPr>
        <dsp:cNvPr id="0" name=""/>
        <dsp:cNvSpPr/>
      </dsp:nvSpPr>
      <dsp:spPr>
        <a:xfrm>
          <a:off x="408634" y="2124163"/>
          <a:ext cx="1138264" cy="7365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EEA58-E575-4C7C-95C0-623276751F6D}">
      <dsp:nvSpPr>
        <dsp:cNvPr id="0" name=""/>
        <dsp:cNvSpPr/>
      </dsp:nvSpPr>
      <dsp:spPr>
        <a:xfrm>
          <a:off x="0" y="3040386"/>
          <a:ext cx="8856984" cy="1928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rial"/>
            </a:rPr>
            <a:t>Subjekty, kterým byla </a:t>
          </a:r>
          <a:r>
            <a:rPr lang="cs-CZ" sz="2000" b="1" kern="1200" dirty="0">
              <a:latin typeface="Arial"/>
            </a:rPr>
            <a:t>poskytnuta veřejná podpora </a:t>
          </a:r>
          <a:r>
            <a:rPr lang="cs-CZ" sz="2000" kern="1200" dirty="0">
              <a:latin typeface="Arial"/>
            </a:rPr>
            <a:t>/ podpora de minimis v projektech </a:t>
          </a:r>
          <a:r>
            <a:rPr lang="cs-CZ" sz="2000" b="1" kern="1200" dirty="0">
              <a:latin typeface="Arial"/>
            </a:rPr>
            <a:t>v rámci tematických výzev zaměřených na vzdělávání ve firmách v Operačním programu Spravedlivá transformace, </a:t>
          </a:r>
          <a:r>
            <a:rPr lang="cs-CZ" sz="2000" b="0" kern="1200" dirty="0">
              <a:latin typeface="Arial"/>
            </a:rPr>
            <a:t>pokud je datum </a:t>
          </a:r>
          <a:r>
            <a:rPr lang="cs-CZ" sz="2000" kern="1200" dirty="0"/>
            <a:t>ukončení realizace takového projektu pozdější než datum zahájení realizace projektu uvedené v žádosti o podporu předložené v rámci této výzvy</a:t>
          </a:r>
          <a:endParaRPr lang="cs-CZ" sz="2000" b="1" kern="1200" dirty="0">
            <a:latin typeface="Arial"/>
          </a:endParaRPr>
        </a:p>
      </dsp:txBody>
      <dsp:txXfrm>
        <a:off x="1863465" y="3040386"/>
        <a:ext cx="6993518" cy="1928165"/>
      </dsp:txXfrm>
    </dsp:sp>
    <dsp:sp modelId="{F2A6CDDD-4C3B-4B1A-8BDC-FAB20B68B4D7}">
      <dsp:nvSpPr>
        <dsp:cNvPr id="0" name=""/>
        <dsp:cNvSpPr/>
      </dsp:nvSpPr>
      <dsp:spPr>
        <a:xfrm>
          <a:off x="408634" y="3661273"/>
          <a:ext cx="1166004" cy="7365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EEA58-E575-4C7C-95C0-623276751F6D}">
      <dsp:nvSpPr>
        <dsp:cNvPr id="0" name=""/>
        <dsp:cNvSpPr/>
      </dsp:nvSpPr>
      <dsp:spPr>
        <a:xfrm>
          <a:off x="0" y="4605"/>
          <a:ext cx="8856984" cy="49639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Subjekty, kterým byla poskytnuta veřejná podpora/podpora de minimis v rámci výzvy Operačního programu Zaměstnanost plus č. 03_23_047 s názvem Podnikové vzdělávání (1), pokud datum ukončení realizace takového projektu je pozdější než datum zahájení realizace projektu uvedené v žádosti o podporu předložené v rámci této výzvy č. 03_25_083.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Subjekty, kterým byla přidělena veřejná podpora/podpora de minimis v projektu Úřadu práce ČR financovaného na základě standardní stupnice jednotkových nákladů ve specifickém cíli 1.3 OPZ+ zaměřeném na další profesní vzdělávání (s výjimkou případů kdy byla přidělená podpora v Centrálním registru podpor malého rozsahu (Registr de minimis) poskytovatelem následně zrušena)</a:t>
          </a:r>
          <a:endParaRPr lang="cs-CZ" sz="2000" b="1" kern="1200" dirty="0">
            <a:latin typeface="Arial"/>
          </a:endParaRPr>
        </a:p>
      </dsp:txBody>
      <dsp:txXfrm>
        <a:off x="2008421" y="4605"/>
        <a:ext cx="6848562" cy="4963946"/>
      </dsp:txXfrm>
    </dsp:sp>
    <dsp:sp modelId="{F2A6CDDD-4C3B-4B1A-8BDC-FAB20B68B4D7}">
      <dsp:nvSpPr>
        <dsp:cNvPr id="0" name=""/>
        <dsp:cNvSpPr/>
      </dsp:nvSpPr>
      <dsp:spPr>
        <a:xfrm>
          <a:off x="544991" y="2088236"/>
          <a:ext cx="1183204" cy="927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554848" y="411486"/>
          <a:ext cx="7740978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/>
            <a:t>EU podíl = veřejná podpora</a:t>
          </a:r>
        </a:p>
      </dsp:txBody>
      <dsp:txXfrm>
        <a:off x="554848" y="411486"/>
        <a:ext cx="7740978" cy="742206"/>
      </dsp:txXfrm>
    </dsp:sp>
    <dsp:sp modelId="{9E0BB25F-6B2A-426B-9E62-9D9571AE1461}">
      <dsp:nvSpPr>
        <dsp:cNvPr id="0" name=""/>
        <dsp:cNvSpPr/>
      </dsp:nvSpPr>
      <dsp:spPr>
        <a:xfrm>
          <a:off x="55113" y="281047"/>
          <a:ext cx="927758" cy="927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970076" y="1484413"/>
          <a:ext cx="7315454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/>
            <a:t>Poskytováno pouze v režimu </a:t>
          </a:r>
          <a:r>
            <a:rPr lang="cs-CZ" sz="2300" b="1" kern="1200" dirty="0"/>
            <a:t>DE MINIMIS</a:t>
          </a:r>
          <a:endParaRPr lang="en-US" sz="2300" kern="1200" dirty="0"/>
        </a:p>
      </dsp:txBody>
      <dsp:txXfrm>
        <a:off x="970076" y="1484413"/>
        <a:ext cx="7315454" cy="742206"/>
      </dsp:txXfrm>
    </dsp:sp>
    <dsp:sp modelId="{906B8063-772F-4F8A-A140-A1E9E1520E43}">
      <dsp:nvSpPr>
        <dsp:cNvPr id="0" name=""/>
        <dsp:cNvSpPr/>
      </dsp:nvSpPr>
      <dsp:spPr>
        <a:xfrm>
          <a:off x="455922" y="1470404"/>
          <a:ext cx="927758" cy="927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970076" y="2597916"/>
          <a:ext cx="7315454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Limit pro 3 po sobě jdoucí roky</a:t>
          </a:r>
          <a:endParaRPr lang="en-US" sz="2300" kern="1200" dirty="0"/>
        </a:p>
      </dsp:txBody>
      <dsp:txXfrm>
        <a:off x="970076" y="2597916"/>
        <a:ext cx="7315454" cy="742206"/>
      </dsp:txXfrm>
    </dsp:sp>
    <dsp:sp modelId="{AE3DF9EE-0385-429A-8A5E-BCA062EADCE7}">
      <dsp:nvSpPr>
        <dsp:cNvPr id="0" name=""/>
        <dsp:cNvSpPr/>
      </dsp:nvSpPr>
      <dsp:spPr>
        <a:xfrm>
          <a:off x="494081" y="2529512"/>
          <a:ext cx="927758" cy="927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544552" y="3711419"/>
          <a:ext cx="7740978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Limit společný pro všechny podniky v rámci definice „jednoho podniku“</a:t>
          </a:r>
          <a:endParaRPr lang="en-US" sz="2300" kern="1200" dirty="0"/>
        </a:p>
      </dsp:txBody>
      <dsp:txXfrm>
        <a:off x="544552" y="3711419"/>
        <a:ext cx="7740978" cy="742206"/>
      </dsp:txXfrm>
    </dsp:sp>
    <dsp:sp modelId="{71E68B9D-18A3-4548-8390-A0F293057BE1}">
      <dsp:nvSpPr>
        <dsp:cNvPr id="0" name=""/>
        <dsp:cNvSpPr/>
      </dsp:nvSpPr>
      <dsp:spPr>
        <a:xfrm>
          <a:off x="143394" y="3591612"/>
          <a:ext cx="925244" cy="945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F4DED-CA39-4C8B-BAB0-AA062345044A}">
      <dsp:nvSpPr>
        <dsp:cNvPr id="0" name=""/>
        <dsp:cNvSpPr/>
      </dsp:nvSpPr>
      <dsp:spPr>
        <a:xfrm>
          <a:off x="0" y="0"/>
          <a:ext cx="8723130" cy="1552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Zemědělská prvovýroba 	50 000 €</a:t>
          </a:r>
        </a:p>
      </dsp:txBody>
      <dsp:txXfrm>
        <a:off x="1899893" y="0"/>
        <a:ext cx="6823236" cy="1552672"/>
      </dsp:txXfrm>
    </dsp:sp>
    <dsp:sp modelId="{0FA9F459-7B0C-42DD-9C4F-758B24A05CCB}">
      <dsp:nvSpPr>
        <dsp:cNvPr id="0" name=""/>
        <dsp:cNvSpPr/>
      </dsp:nvSpPr>
      <dsp:spPr>
        <a:xfrm>
          <a:off x="554010" y="96812"/>
          <a:ext cx="1007992" cy="1225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FC4CE-56EA-49BD-B85C-10C2DD8FCF0B}">
      <dsp:nvSpPr>
        <dsp:cNvPr id="0" name=""/>
        <dsp:cNvSpPr/>
      </dsp:nvSpPr>
      <dsp:spPr>
        <a:xfrm>
          <a:off x="0" y="1677600"/>
          <a:ext cx="8723130" cy="1552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Rybolov a akvakultura 		40 000 €</a:t>
          </a:r>
        </a:p>
      </dsp:txBody>
      <dsp:txXfrm>
        <a:off x="1899893" y="1677600"/>
        <a:ext cx="6823236" cy="1552672"/>
      </dsp:txXfrm>
    </dsp:sp>
    <dsp:sp modelId="{BE49C682-8A66-48B3-B18B-57CE0E41B068}">
      <dsp:nvSpPr>
        <dsp:cNvPr id="0" name=""/>
        <dsp:cNvSpPr/>
      </dsp:nvSpPr>
      <dsp:spPr>
        <a:xfrm>
          <a:off x="554010" y="1839531"/>
          <a:ext cx="1024636" cy="124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33780-F512-47B6-BFC1-D21CC0B50D52}">
      <dsp:nvSpPr>
        <dsp:cNvPr id="0" name=""/>
        <dsp:cNvSpPr/>
      </dsp:nvSpPr>
      <dsp:spPr>
        <a:xfrm>
          <a:off x="0" y="3415879"/>
          <a:ext cx="8723130" cy="1552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Ostatní 			300 000 €</a:t>
          </a:r>
        </a:p>
      </dsp:txBody>
      <dsp:txXfrm>
        <a:off x="1899893" y="3415879"/>
        <a:ext cx="6823236" cy="1552672"/>
      </dsp:txXfrm>
    </dsp:sp>
    <dsp:sp modelId="{C5220DAD-D22D-4D47-AD09-B5B33B76C021}">
      <dsp:nvSpPr>
        <dsp:cNvPr id="0" name=""/>
        <dsp:cNvSpPr/>
      </dsp:nvSpPr>
      <dsp:spPr>
        <a:xfrm>
          <a:off x="554010" y="3617018"/>
          <a:ext cx="1007992" cy="124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1CC6-E8FA-4245-8372-40824B420860}">
      <dsp:nvSpPr>
        <dsp:cNvPr id="0" name=""/>
        <dsp:cNvSpPr/>
      </dsp:nvSpPr>
      <dsp:spPr>
        <a:xfrm>
          <a:off x="0" y="0"/>
          <a:ext cx="8244250" cy="2067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Další profesní vzdělávání zaměstnanců </a:t>
          </a:r>
          <a:r>
            <a:rPr lang="cs-CZ" sz="2000" kern="1200" dirty="0"/>
            <a:t>– realizace vzdělávacích kurzů spojených s rozvíjením znalostí, schopností a dovedností vyžadovaných pro výkon určitého povolání, </a:t>
          </a:r>
          <a:r>
            <a:rPr lang="pl-PL" sz="2000" kern="1200" dirty="0"/>
            <a:t>a to s důrazem na podporu digitálních dovedností a osob starších 55 let</a:t>
          </a:r>
          <a:endParaRPr lang="cs-CZ" sz="2000" kern="1200" dirty="0"/>
        </a:p>
      </dsp:txBody>
      <dsp:txXfrm>
        <a:off x="1855637" y="0"/>
        <a:ext cx="6388612" cy="2067877"/>
      </dsp:txXfrm>
    </dsp:sp>
    <dsp:sp modelId="{636BEDF8-0FA6-41EA-8B55-702BED91A2FB}">
      <dsp:nvSpPr>
        <dsp:cNvPr id="0" name=""/>
        <dsp:cNvSpPr/>
      </dsp:nvSpPr>
      <dsp:spPr>
        <a:xfrm>
          <a:off x="318893" y="242313"/>
          <a:ext cx="1424639" cy="15832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77E00-FA04-4ECF-8105-81997CB510FD}">
      <dsp:nvSpPr>
        <dsp:cNvPr id="0" name=""/>
        <dsp:cNvSpPr/>
      </dsp:nvSpPr>
      <dsp:spPr>
        <a:xfrm>
          <a:off x="0" y="2274665"/>
          <a:ext cx="8244250" cy="2614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Arial"/>
              <a:ea typeface="+mn-ea"/>
              <a:cs typeface="+mn-cs"/>
            </a:rPr>
            <a:t>Příklady podporovaných oblastí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/>
            <a:t>Digitální dovednosti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/>
            <a:t>Měkké a manažerské dovednosti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>
              <a:latin typeface="Arial"/>
              <a:ea typeface="+mn-ea"/>
              <a:cs typeface="+mn-cs"/>
            </a:rPr>
            <a:t>Jazykové vzdělávání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>
              <a:latin typeface="Arial"/>
              <a:ea typeface="+mn-ea"/>
              <a:cs typeface="+mn-cs"/>
            </a:rPr>
            <a:t>Technické a další odborné vzdělávání</a:t>
          </a:r>
          <a:endParaRPr lang="cs-CZ" sz="2000" kern="1200" dirty="0"/>
        </a:p>
      </dsp:txBody>
      <dsp:txXfrm>
        <a:off x="1855637" y="2274665"/>
        <a:ext cx="6388612" cy="2614707"/>
      </dsp:txXfrm>
    </dsp:sp>
    <dsp:sp modelId="{E0DE9C04-6C1B-49DB-BF63-C791C8A02B88}">
      <dsp:nvSpPr>
        <dsp:cNvPr id="0" name=""/>
        <dsp:cNvSpPr/>
      </dsp:nvSpPr>
      <dsp:spPr>
        <a:xfrm>
          <a:off x="303377" y="2771551"/>
          <a:ext cx="1455670" cy="1620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34B79-B853-4C90-8E9F-754F781E207D}">
      <dsp:nvSpPr>
        <dsp:cNvPr id="0" name=""/>
        <dsp:cNvSpPr/>
      </dsp:nvSpPr>
      <dsp:spPr>
        <a:xfrm>
          <a:off x="0" y="165501"/>
          <a:ext cx="5407153" cy="3329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/>
            <a:t>Podporované vzdělávání </a:t>
          </a:r>
          <a:r>
            <a:rPr lang="cs-CZ" sz="2700" kern="1200" dirty="0"/>
            <a:t>= vzdělávání s přesně vymezenou dobou výuky (jednoznačně odlišitelnou od běžného výkonu pracovních povinností účastníka kurzu) pod vedením lektora</a:t>
          </a:r>
        </a:p>
      </dsp:txBody>
      <dsp:txXfrm>
        <a:off x="97519" y="263020"/>
        <a:ext cx="5212115" cy="3134491"/>
      </dsp:txXfrm>
    </dsp:sp>
    <dsp:sp modelId="{64DEDD17-EED3-4AE2-94E2-1645C00D1CA2}">
      <dsp:nvSpPr>
        <dsp:cNvPr id="0" name=""/>
        <dsp:cNvSpPr/>
      </dsp:nvSpPr>
      <dsp:spPr>
        <a:xfrm>
          <a:off x="0" y="3555605"/>
          <a:ext cx="2594603" cy="13409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Prezenční vzdělávání</a:t>
          </a:r>
        </a:p>
      </dsp:txBody>
      <dsp:txXfrm>
        <a:off x="39275" y="3594880"/>
        <a:ext cx="2516053" cy="1262388"/>
      </dsp:txXfrm>
    </dsp:sp>
    <dsp:sp modelId="{C4FBB5DD-2912-4FBC-AC82-51B03896E2EB}">
      <dsp:nvSpPr>
        <dsp:cNvPr id="0" name=""/>
        <dsp:cNvSpPr/>
      </dsp:nvSpPr>
      <dsp:spPr>
        <a:xfrm>
          <a:off x="2815693" y="3555605"/>
          <a:ext cx="2594603" cy="13409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Distanční vzdělávání</a:t>
          </a:r>
        </a:p>
      </dsp:txBody>
      <dsp:txXfrm>
        <a:off x="2854968" y="3594880"/>
        <a:ext cx="2516053" cy="1262388"/>
      </dsp:txXfrm>
    </dsp:sp>
    <dsp:sp modelId="{64A9CF5E-196D-4A12-AA07-EBEB524AFEE7}">
      <dsp:nvSpPr>
        <dsp:cNvPr id="0" name=""/>
        <dsp:cNvSpPr/>
      </dsp:nvSpPr>
      <dsp:spPr>
        <a:xfrm>
          <a:off x="5698505" y="144016"/>
          <a:ext cx="3002552" cy="4685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/>
            <a:t>Nepodporované vzdělávání </a:t>
          </a:r>
          <a:r>
            <a:rPr lang="cs-CZ" sz="2700" kern="1200" dirty="0"/>
            <a:t>= jiné formy vzdělávání či vzdělávání, které nelze odlišit od běžného výkonu pracovních povinností účastníka</a:t>
          </a:r>
        </a:p>
      </dsp:txBody>
      <dsp:txXfrm>
        <a:off x="5786447" y="231958"/>
        <a:ext cx="2826668" cy="45092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8B13-DE19-466F-8928-D84184C56A7B}">
      <dsp:nvSpPr>
        <dsp:cNvPr id="0" name=""/>
        <dsp:cNvSpPr/>
      </dsp:nvSpPr>
      <dsp:spPr>
        <a:xfrm>
          <a:off x="0" y="114622"/>
          <a:ext cx="5940208" cy="14800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Výuka probíhá výhradně osobně</a:t>
          </a:r>
          <a:endParaRPr lang="en-US" sz="2200" b="0" kern="1200" dirty="0">
            <a:solidFill>
              <a:srgbClr val="164088"/>
            </a:solidFill>
          </a:endParaRPr>
        </a:p>
      </dsp:txBody>
      <dsp:txXfrm>
        <a:off x="72250" y="186872"/>
        <a:ext cx="5795708" cy="1335550"/>
      </dsp:txXfrm>
    </dsp:sp>
    <dsp:sp modelId="{E7E0C938-6DB4-4F1A-BA82-F4E71E60491E}">
      <dsp:nvSpPr>
        <dsp:cNvPr id="0" name=""/>
        <dsp:cNvSpPr/>
      </dsp:nvSpPr>
      <dsp:spPr>
        <a:xfrm>
          <a:off x="0" y="1635998"/>
          <a:ext cx="5940208" cy="14800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rgbClr val="164088"/>
              </a:solidFill>
            </a:rPr>
            <a:t>Všichni účastníci kurzu z cílové skupiny projektu a lektor jsou přítomni na jednom místě</a:t>
          </a:r>
          <a:r>
            <a:rPr lang="cs-CZ" sz="2200" kern="1200" dirty="0">
              <a:solidFill>
                <a:srgbClr val="164088"/>
              </a:solidFill>
            </a:rPr>
            <a:t> (v učebně či na pracovišti účastníka/účastníků) </a:t>
          </a:r>
        </a:p>
      </dsp:txBody>
      <dsp:txXfrm>
        <a:off x="72250" y="1708248"/>
        <a:ext cx="5795708" cy="1335550"/>
      </dsp:txXfrm>
    </dsp:sp>
    <dsp:sp modelId="{F5A67E39-4880-4855-88BC-70B90EE4C81F}">
      <dsp:nvSpPr>
        <dsp:cNvPr id="0" name=""/>
        <dsp:cNvSpPr/>
      </dsp:nvSpPr>
      <dsp:spPr>
        <a:xfrm>
          <a:off x="0" y="3166650"/>
          <a:ext cx="5940208" cy="14800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Za pracoviště se nepovažuje domov účastníka/účastníků</a:t>
          </a:r>
          <a:endParaRPr lang="en-US" sz="2200" b="0" kern="1200" dirty="0">
            <a:solidFill>
              <a:srgbClr val="164088"/>
            </a:solidFill>
          </a:endParaRPr>
        </a:p>
      </dsp:txBody>
      <dsp:txXfrm>
        <a:off x="72250" y="3238900"/>
        <a:ext cx="5795708" cy="13355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8B13-DE19-466F-8928-D84184C56A7B}">
      <dsp:nvSpPr>
        <dsp:cNvPr id="0" name=""/>
        <dsp:cNvSpPr/>
      </dsp:nvSpPr>
      <dsp:spPr>
        <a:xfrm>
          <a:off x="0" y="0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rgbClr val="164088"/>
              </a:solidFill>
            </a:rPr>
            <a:t>Ve </a:t>
          </a:r>
          <a:r>
            <a:rPr lang="cs-CZ" sz="1900" b="1" kern="1200" dirty="0">
              <a:solidFill>
                <a:srgbClr val="164088"/>
              </a:solidFill>
            </a:rPr>
            <a:t>výuce je využit videokonferenční přenos</a:t>
          </a:r>
          <a:r>
            <a:rPr lang="cs-CZ" sz="1900" b="0" kern="1200" dirty="0">
              <a:solidFill>
                <a:srgbClr val="164088"/>
              </a:solidFill>
            </a:rPr>
            <a:t>, který umožňuje okamžitou vizuální a akustickou interakci lektora a účastníků kurzu a jejich spolupráci (tj. výuka probíhá v reálném čase)</a:t>
          </a:r>
          <a:endParaRPr lang="en-US" sz="1900" b="0" kern="1200" dirty="0">
            <a:solidFill>
              <a:srgbClr val="164088"/>
            </a:solidFill>
          </a:endParaRPr>
        </a:p>
      </dsp:txBody>
      <dsp:txXfrm>
        <a:off x="62940" y="62940"/>
        <a:ext cx="6462400" cy="1163460"/>
      </dsp:txXfrm>
    </dsp:sp>
    <dsp:sp modelId="{E7E0C938-6DB4-4F1A-BA82-F4E71E60491E}">
      <dsp:nvSpPr>
        <dsp:cNvPr id="0" name=""/>
        <dsp:cNvSpPr/>
      </dsp:nvSpPr>
      <dsp:spPr>
        <a:xfrm>
          <a:off x="0" y="1360916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rgbClr val="164088"/>
              </a:solidFill>
            </a:rPr>
            <a:t>Výuka musí probíhat v prostředí softwarového nástroje, který umožní vytvoření audiozáznamu o průběhu aktivity</a:t>
          </a:r>
        </a:p>
      </dsp:txBody>
      <dsp:txXfrm>
        <a:off x="62940" y="1423856"/>
        <a:ext cx="6462400" cy="1163460"/>
      </dsp:txXfrm>
    </dsp:sp>
    <dsp:sp modelId="{B88687D6-F848-45A1-856A-3FC7B4AF841A}">
      <dsp:nvSpPr>
        <dsp:cNvPr id="0" name=""/>
        <dsp:cNvSpPr/>
      </dsp:nvSpPr>
      <dsp:spPr>
        <a:xfrm>
          <a:off x="0" y="2704976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accent1"/>
              </a:solidFill>
            </a:rPr>
            <a:t>Lektor / některý účastník / někteří účastníci z cílové skupiny projektu není přítomen / nejsou přítomni v učebně či na pracovišti účastníka/účastníků</a:t>
          </a:r>
        </a:p>
      </dsp:txBody>
      <dsp:txXfrm>
        <a:off x="62940" y="2767916"/>
        <a:ext cx="6462400" cy="1163460"/>
      </dsp:txXfrm>
    </dsp:sp>
    <dsp:sp modelId="{F5A67E39-4880-4855-88BC-70B90EE4C81F}">
      <dsp:nvSpPr>
        <dsp:cNvPr id="0" name=""/>
        <dsp:cNvSpPr/>
      </dsp:nvSpPr>
      <dsp:spPr>
        <a:xfrm>
          <a:off x="0" y="4038017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164088"/>
              </a:solidFill>
            </a:rPr>
            <a:t>Alespoň některý z účastníků z cílové skupiny projektu se musí nacházet v učebně či na pracovišti </a:t>
          </a:r>
          <a:r>
            <a:rPr lang="cs-CZ" sz="1900" b="0" kern="1200" dirty="0">
              <a:solidFill>
                <a:srgbClr val="164088"/>
              </a:solidFill>
            </a:rPr>
            <a:t>účastníka/účastníků</a:t>
          </a:r>
          <a:endParaRPr lang="en-US" sz="1900" b="0" kern="1200" dirty="0">
            <a:solidFill>
              <a:srgbClr val="164088"/>
            </a:solidFill>
          </a:endParaRPr>
        </a:p>
      </dsp:txBody>
      <dsp:txXfrm>
        <a:off x="62940" y="4100957"/>
        <a:ext cx="6462400" cy="116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4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0B359-50B4-4BC9-880E-98F18A6C7756}" type="datetimeFigureOut">
              <a:rPr lang="cs-CZ" smtClean="0"/>
              <a:pPr/>
              <a:t>27.11.2025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27.11.2025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8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7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C15D-BE43-8593-1FAE-5A9C0C9C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5A105B1-5E40-625A-01D8-DD610662F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4BE00B-5033-BA6B-E627-7C529028A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6C67F5-55C6-0203-285A-5CDFE2D42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95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383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69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239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05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720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99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0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34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47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734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71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51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674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68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192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24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86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94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99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6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9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3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98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45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6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3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1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55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50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63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37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0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40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77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0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0730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4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93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257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06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973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2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148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52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81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5225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440A850-5689-4D55-9BAB-31BFA4EFCDA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14B96-F626-44A0-A553-EAB5E9D402FD}"/>
              </a:ext>
            </a:extLst>
          </p:cNvPr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pic>
        <p:nvPicPr>
          <p:cNvPr id="10" name="Obrázek 11">
            <a:extLst>
              <a:ext uri="{FF2B5EF4-FFF2-40B4-BE49-F238E27FC236}">
                <a16:creationId xmlns:a16="http://schemas.microsoft.com/office/drawing/2014/main" id="{7CEA8BD9-4EDC-478A-B1D7-B89C5968F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A311705-EB00-4AD0-A6F1-3F48833DB4AD}"/>
              </a:ext>
            </a:extLst>
          </p:cNvPr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1511299" y="40896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/>
          </p:nvPr>
        </p:nvSpPr>
        <p:spPr>
          <a:xfrm>
            <a:off x="1512000" y="48852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datum 5">
            <a:extLst>
              <a:ext uri="{FF2B5EF4-FFF2-40B4-BE49-F238E27FC236}">
                <a16:creationId xmlns:a16="http://schemas.microsoft.com/office/drawing/2014/main" id="{E860E2F5-4232-4044-A31B-028BE8AF0C3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6">
            <a:extLst>
              <a:ext uri="{FF2B5EF4-FFF2-40B4-BE49-F238E27FC236}">
                <a16:creationId xmlns:a16="http://schemas.microsoft.com/office/drawing/2014/main" id="{F0D50276-9955-4298-8C27-4506AADEEF9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7">
            <a:extLst>
              <a:ext uri="{FF2B5EF4-FFF2-40B4-BE49-F238E27FC236}">
                <a16:creationId xmlns:a16="http://schemas.microsoft.com/office/drawing/2014/main" id="{589A2650-EAC2-4DD4-92D9-3F99D1EE2DC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198550F-A8AA-4E13-B468-7356DC5D9E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679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62F3F9-7728-4A40-BFD0-86F3D90A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6E5722-98BF-4FC1-8533-479D288E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7DB3E2-E5AB-4868-98AC-686C3A78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160E5-A7C5-4D93-8B85-0AD34E4698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41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8491D62-F952-4535-AFD5-C0B825A8EF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72D71E1-3C46-47B2-86DB-D0DEC7DAEA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EE68A16-8084-47D9-892B-3EAA47ECA1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5065F35-218B-4D88-9A23-FA27793490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1650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A402E1C-C993-47A9-A9A2-DDFF652850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4A21021-001E-40FE-B89D-E35555B17A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BAAC3A9-4A7A-4BDF-A626-833DCDECE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0B05C27-446C-4A85-9C37-DA7E5279717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7770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20014ACF-8830-4491-879B-5E3EDC96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83053E07-1DA1-4714-8C6D-D6E135DA61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8961FE1-CAB4-4ADE-9A33-883ED94D07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F379236-ECBE-4A93-B643-3EF311D181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6340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103466A-AFD6-49BF-9F95-B491C8DCA065}"/>
              </a:ext>
            </a:extLst>
          </p:cNvPr>
          <p:cNvSpPr/>
          <p:nvPr userDrawn="1"/>
        </p:nvSpPr>
        <p:spPr>
          <a:xfrm>
            <a:off x="0" y="0"/>
            <a:ext cx="9144000" cy="673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AD72209-6EF4-40C9-8CC7-F21F3CE8F0ED}"/>
              </a:ext>
            </a:extLst>
          </p:cNvPr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pic>
        <p:nvPicPr>
          <p:cNvPr id="6" name="Obrázek 11">
            <a:extLst>
              <a:ext uri="{FF2B5EF4-FFF2-40B4-BE49-F238E27FC236}">
                <a16:creationId xmlns:a16="http://schemas.microsoft.com/office/drawing/2014/main" id="{60960804-DBEC-4486-B904-D33D68982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E4AEA2-E2BC-4509-9D83-259913DAFCD8}"/>
              </a:ext>
            </a:extLst>
          </p:cNvPr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56963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875B2-35B6-4F44-8AE5-7B01E9F4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3332D-16FA-4FB8-9D58-A8245641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9E384-A268-40BE-9882-E734EC74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92EA3-1B42-4F82-87E4-17C6485D03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2761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DCAC432-B6EF-4F90-BE16-B6589FE163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A8EA4FE-02AA-4170-BBC5-3B30B97199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816C8A6-2A9B-4C38-B7FD-4B42A6806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1D46E7-777A-4B31-91D1-6BAC074F3F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0575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1A5FD0E-4C77-4AB1-8C24-B538E35954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F1B0D53-65EC-4182-9C84-586995D979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A32A76A-7911-4237-A277-EDD7061465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D6F8FF-31CC-4B87-82D9-260C2CBB7C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41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02585D64-3693-4B90-9D33-158C02C2C2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9B78728-FEEA-4D61-8ADC-6067FAAB64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EEE07B07-EB06-4CA5-9611-83DC965B9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4D291B7-B4C8-43E2-8D5A-7FE37CE2B5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15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1"/>
        </p:nvCxnSpPr>
        <p:spPr>
          <a:xfrm flipV="1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1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79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58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585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260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03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52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019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254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90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450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01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08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32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38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23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484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44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2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135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89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2982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68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6000" indent="-252000">
              <a:buSzPct val="15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919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173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82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103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60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06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877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014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744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5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1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67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7" y="202408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7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30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702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7350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052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0601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7" y="202408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7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67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49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6587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8037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6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2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03292F-4635-4ABE-B42F-5EA4FD4C6DFA}"/>
              </a:ext>
            </a:extLst>
          </p:cNvPr>
          <p:cNvSpPr/>
          <p:nvPr/>
        </p:nvSpPr>
        <p:spPr>
          <a:xfrm>
            <a:off x="0" y="1079500"/>
            <a:ext cx="9144000" cy="12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7DD378-830C-4F32-A903-1BEE825305A1}"/>
              </a:ext>
            </a:extLst>
          </p:cNvPr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DC93CE9F-D56C-4231-98A3-F4331323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0"/>
            <a:ext cx="8423275" cy="10795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101" name="Zástupný symbol pro text 2">
            <a:extLst>
              <a:ext uri="{FF2B5EF4-FFF2-40B4-BE49-F238E27FC236}">
                <a16:creationId xmlns:a16="http://schemas.microsoft.com/office/drawing/2014/main" id="{94032CBD-7494-42A7-B15D-23CAF1FE2C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00225"/>
            <a:ext cx="80645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1BAD0-8C20-4B6E-A8AF-AE32A6933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6516688"/>
            <a:ext cx="1116013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84A8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538B4-F697-46DC-BB98-598A6943B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2275" y="6516688"/>
            <a:ext cx="6911975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84A8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777D8-25AB-4309-A356-113DD0C5B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763" y="6516688"/>
            <a:ext cx="466725" cy="1793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84A8B"/>
                </a:solidFill>
              </a:defRPr>
            </a:lvl1pPr>
          </a:lstStyle>
          <a:p>
            <a:fld id="{89716E8A-C4AB-4BAA-B339-C790383B6FB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977BCA9-3D50-4E67-8EEE-3CB0D75F7659}"/>
              </a:ext>
            </a:extLst>
          </p:cNvPr>
          <p:cNvSpPr/>
          <p:nvPr/>
        </p:nvSpPr>
        <p:spPr>
          <a:xfrm>
            <a:off x="0" y="6732588"/>
            <a:ext cx="9144000" cy="125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0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31800" indent="-431800" algn="l" rtl="0" eaLnBrk="0" fontAlgn="base" hangingPunct="0">
        <a:lnSpc>
          <a:spcPts val="2875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42081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8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56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88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0037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685800" rtl="0" eaLnBrk="1" latinLnBrk="0" hangingPunct="1">
        <a:lnSpc>
          <a:spcPts val="2160"/>
        </a:lnSpc>
        <a:spcBef>
          <a:spcPts val="450"/>
        </a:spcBef>
        <a:spcAft>
          <a:spcPts val="45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8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77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1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66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9.svg"/><Relationship Id="rId9" Type="http://schemas.microsoft.com/office/2007/relationships/diagramDrawing" Target="../diagrams/drawing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1.svg"/><Relationship Id="rId9" Type="http://schemas.microsoft.com/office/2007/relationships/diagramDrawing" Target="../diagrams/drawing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39.sv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2.xml"/><Relationship Id="rId15" Type="http://schemas.openxmlformats.org/officeDocument/2006/relationships/image" Target="../media/image52.png"/><Relationship Id="rId10" Type="http://schemas.openxmlformats.org/officeDocument/2006/relationships/image" Target="../media/image49.svg"/><Relationship Id="rId4" Type="http://schemas.openxmlformats.org/officeDocument/2006/relationships/diagramLayout" Target="../diagrams/layout12.xml"/><Relationship Id="rId9" Type="http://schemas.openxmlformats.org/officeDocument/2006/relationships/image" Target="../media/image48.png"/><Relationship Id="rId14" Type="http://schemas.openxmlformats.org/officeDocument/2006/relationships/image" Target="../media/image51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56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7.svg"/><Relationship Id="rId9" Type="http://schemas.microsoft.com/office/2007/relationships/diagramDrawing" Target="../diagrams/drawing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5.png"/><Relationship Id="rId18" Type="http://schemas.openxmlformats.org/officeDocument/2006/relationships/image" Target="../media/image70.sv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image" Target="../media/image64.sv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63.png"/><Relationship Id="rId5" Type="http://schemas.openxmlformats.org/officeDocument/2006/relationships/diagramQuickStyle" Target="../diagrams/quickStyle15.xml"/><Relationship Id="rId15" Type="http://schemas.openxmlformats.org/officeDocument/2006/relationships/image" Target="../media/image67.png"/><Relationship Id="rId10" Type="http://schemas.openxmlformats.org/officeDocument/2006/relationships/image" Target="../media/image62.svg"/><Relationship Id="rId4" Type="http://schemas.openxmlformats.org/officeDocument/2006/relationships/diagramLayout" Target="../diagrams/layout15.xml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0.png"/><Relationship Id="rId18" Type="http://schemas.openxmlformats.org/officeDocument/2006/relationships/image" Target="../media/image77.sv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image" Target="../media/image75.sv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74.png"/><Relationship Id="rId5" Type="http://schemas.openxmlformats.org/officeDocument/2006/relationships/diagramQuickStyle" Target="../diagrams/quickStyle16.xml"/><Relationship Id="rId15" Type="http://schemas.openxmlformats.org/officeDocument/2006/relationships/image" Target="../media/image52.png"/><Relationship Id="rId10" Type="http://schemas.openxmlformats.org/officeDocument/2006/relationships/image" Target="../media/image73.svg"/><Relationship Id="rId4" Type="http://schemas.openxmlformats.org/officeDocument/2006/relationships/diagramLayout" Target="../diagrams/layout16.xml"/><Relationship Id="rId9" Type="http://schemas.openxmlformats.org/officeDocument/2006/relationships/image" Target="../media/image72.png"/><Relationship Id="rId14" Type="http://schemas.openxmlformats.org/officeDocument/2006/relationships/image" Target="../media/image41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928992" cy="5256584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UPOZORNĚNÍ</a:t>
            </a: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r>
              <a:rPr lang="cs-CZ" sz="2600" dirty="0">
                <a:solidFill>
                  <a:srgbClr val="FF0000"/>
                </a:solidFill>
              </a:rPr>
              <a:t>TATO PREZENTACE SLOUŽÍ POUZE JAKO PODPŮRNÝ MATERIÁL K SLOVNÍMU VÝKLADU TÉMAT PROBÍRANÝCH NA SEMINÁŘÍCH PRO ŽADATELE.</a:t>
            </a:r>
            <a:br>
              <a:rPr lang="cs-CZ" sz="2600" dirty="0">
                <a:solidFill>
                  <a:srgbClr val="FF0000"/>
                </a:solidFill>
              </a:rPr>
            </a:br>
            <a:br>
              <a:rPr lang="cs-CZ" sz="2600" dirty="0">
                <a:solidFill>
                  <a:srgbClr val="FF0000"/>
                </a:solidFill>
              </a:rPr>
            </a:br>
            <a:r>
              <a:rPr lang="cs-CZ" sz="2600" dirty="0">
                <a:solidFill>
                  <a:srgbClr val="FF0000"/>
                </a:solidFill>
              </a:rPr>
              <a:t>TATO PREZENTACE NEPŘEDSTAVUJE KOMPLETNÍ VÝČET </a:t>
            </a:r>
            <a:r>
              <a:rPr lang="cs-CZ" sz="2600">
                <a:solidFill>
                  <a:srgbClr val="FF0000"/>
                </a:solidFill>
              </a:rPr>
              <a:t>PODMÍNEK VÝZVY </a:t>
            </a:r>
            <a:r>
              <a:rPr lang="cs-CZ" sz="2600" dirty="0">
                <a:solidFill>
                  <a:srgbClr val="FF0000"/>
                </a:solidFill>
              </a:rPr>
              <a:t>A SOUVISEJÍCÍCH PRAVIDEL, ŘIĎTE SE VŽDY TEXTEM VÝZVY A DALŠÍMI RELEVANTNÍMI DOKUMENTY.</a:t>
            </a:r>
          </a:p>
        </p:txBody>
      </p:sp>
    </p:spTree>
    <p:extLst>
      <p:ext uri="{BB962C8B-B14F-4D97-AF65-F5344CB8AC3E}">
        <p14:creationId xmlns:p14="http://schemas.microsoft.com/office/powerpoint/2010/main" val="216023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3F38B-B95E-095A-9513-2E08B75A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Vyloučení žadatelé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EBF930B-18D8-6F38-8CCB-F38F1C54E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906773"/>
              </p:ext>
            </p:extLst>
          </p:nvPr>
        </p:nvGraphicFramePr>
        <p:xfrm>
          <a:off x="107504" y="1340768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EC0440-5A14-937D-BD7C-E5B55AFE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37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57400-3E64-8D29-8BA9-2583681B0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6E7FA-EF92-70A5-4147-6C977F7D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Vyloučení žadatelé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6B06308-9308-51C8-C519-7AB6FFC98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984788"/>
              </p:ext>
            </p:extLst>
          </p:nvPr>
        </p:nvGraphicFramePr>
        <p:xfrm>
          <a:off x="107504" y="1340768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6BD5E8-3F69-73F0-73C7-CAF4B205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37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4A796-F656-61AC-E200-D5799DA6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Partnerství</a:t>
            </a:r>
          </a:p>
        </p:txBody>
      </p:sp>
      <p:pic>
        <p:nvPicPr>
          <p:cNvPr id="13" name="Zástupný obsah 12" descr="Potřesení rukou obrys">
            <a:extLst>
              <a:ext uri="{FF2B5EF4-FFF2-40B4-BE49-F238E27FC236}">
                <a16:creationId xmlns:a16="http://schemas.microsoft.com/office/drawing/2014/main" id="{A039A4D1-E7B8-3F87-27BF-B003D556F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632" y="2564904"/>
            <a:ext cx="1512168" cy="151216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FDB52B-6230-98A3-497F-5CDB8002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DB2C0C4-FC9B-D1DB-81EA-5BFA73747F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1960" y="2492896"/>
            <a:ext cx="3960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Není umožněno partnerství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 subjekt = 1 žádost</a:t>
            </a:r>
            <a:endParaRPr lang="en-US" dirty="0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50B7C191-43C3-323C-FB82-E3BE50219A2C}"/>
              </a:ext>
            </a:extLst>
          </p:cNvPr>
          <p:cNvSpPr/>
          <p:nvPr/>
        </p:nvSpPr>
        <p:spPr>
          <a:xfrm>
            <a:off x="827584" y="2492896"/>
            <a:ext cx="2304256" cy="15121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39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Míra spolufinancování, režim veřejné podpory</a:t>
            </a: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817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D2B0-D6D9-ABA9-A7DB-B07E5E6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spolufinancování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892C0-9028-3F8B-1D13-5E615C82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D9AF7AE-BF57-8B04-0FFF-B5E66AF5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31990"/>
              </p:ext>
            </p:extLst>
          </p:nvPr>
        </p:nvGraphicFramePr>
        <p:xfrm>
          <a:off x="252000" y="1340768"/>
          <a:ext cx="8532000" cy="2951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1765468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762532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74134212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organizace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EU podíl max.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Státní rozpočet max.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Žadatel min.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522304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effectLst/>
                        </a:rPr>
                        <a:t>Obchodní korporace</a:t>
                      </a:r>
                    </a:p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effectLst/>
                        </a:rPr>
                        <a:t>OSVČ</a:t>
                      </a:r>
                    </a:p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effectLst/>
                        </a:rPr>
                        <a:t>Státní podnik</a:t>
                      </a:r>
                    </a:p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effectLst/>
                        </a:rPr>
                        <a:t>Státní organizace</a:t>
                      </a: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49,88 %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0 %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</a:rPr>
                        <a:t>50,12 % 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424B4BE4-D32F-83E8-8F97-F129CE2036DF}"/>
              </a:ext>
            </a:extLst>
          </p:cNvPr>
          <p:cNvSpPr txBox="1"/>
          <p:nvPr/>
        </p:nvSpPr>
        <p:spPr>
          <a:xfrm>
            <a:off x="450000" y="5819302"/>
            <a:ext cx="84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Region nemá na skutečnou míru financování dopad, rozdělení dle regionů je relevantní jen pro přípravu žádosti o podporu.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EE08CC-E239-0554-2E59-E154F35AC4E9}"/>
              </a:ext>
            </a:extLst>
          </p:cNvPr>
          <p:cNvSpPr txBox="1"/>
          <p:nvPr/>
        </p:nvSpPr>
        <p:spPr>
          <a:xfrm>
            <a:off x="360000" y="4701673"/>
            <a:ext cx="84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V IS KP21+ je nutné uvést podíl žadatele pro část projektu spadající do kategorie: méně rozvinutých regionů - ve výši 50 %, přechodových regionů ve výši 50 %, více rozvinutých regionů ve výši 60 %.</a:t>
            </a:r>
          </a:p>
        </p:txBody>
      </p:sp>
    </p:spTree>
    <p:extLst>
      <p:ext uri="{BB962C8B-B14F-4D97-AF65-F5344CB8AC3E}">
        <p14:creationId xmlns:p14="http://schemas.microsoft.com/office/powerpoint/2010/main" val="354395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Veřejná podpora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946243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6" y="3292250"/>
            <a:ext cx="1005502" cy="1281609"/>
          </a:xfrm>
          <a:prstGeom prst="rect">
            <a:avLst/>
          </a:prstGeom>
        </p:spPr>
      </p:pic>
      <p:pic>
        <p:nvPicPr>
          <p:cNvPr id="10" name="Grafický objekt 9" descr="Kurt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19383" y="1833673"/>
            <a:ext cx="508545" cy="508545"/>
          </a:xfrm>
          <a:prstGeom prst="rect">
            <a:avLst/>
          </a:prstGeom>
        </p:spPr>
      </p:pic>
      <p:pic>
        <p:nvPicPr>
          <p:cNvPr id="3" name="Grafický objekt 2" descr="Peníze obrys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15616" y="3037977"/>
            <a:ext cx="508545" cy="50854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59AEDE-8F56-CDA1-E33F-E2F187D1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9" name="Grafický objekt 8" descr="Graf sestupného trendu se souvislou výplní">
            <a:extLst>
              <a:ext uri="{FF2B5EF4-FFF2-40B4-BE49-F238E27FC236}">
                <a16:creationId xmlns:a16="http://schemas.microsoft.com/office/drawing/2014/main" id="{ED1827F6-7098-B1B4-3ADB-9F6455DF7E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9916" y="4022514"/>
            <a:ext cx="720080" cy="720080"/>
          </a:xfrm>
          <a:prstGeom prst="rect">
            <a:avLst/>
          </a:prstGeom>
        </p:spPr>
      </p:pic>
      <p:pic>
        <p:nvPicPr>
          <p:cNvPr id="8" name="Grafický objekt 7" descr="Moderní architektura obrys">
            <a:extLst>
              <a:ext uri="{FF2B5EF4-FFF2-40B4-BE49-F238E27FC236}">
                <a16:creationId xmlns:a16="http://schemas.microsoft.com/office/drawing/2014/main" id="{DC74CEAC-5246-85A6-AE51-AADC7E353B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0710" y="5180961"/>
            <a:ext cx="638411" cy="6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9014B-102E-942E-0870-F2DDA77C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– jeden podnik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E8E17-93D5-267E-5458-80EC1A5A7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5175232"/>
          </a:xfrm>
        </p:spPr>
        <p:txBody>
          <a:bodyPr/>
          <a:lstStyle/>
          <a:p>
            <a:r>
              <a:rPr lang="cs-CZ" sz="2250" dirty="0"/>
              <a:t>1 subjekt vlastní většinu hlasovacích práv, která náležejí akcionářům nebo společníkům, v jiném subjektu; </a:t>
            </a:r>
          </a:p>
          <a:p>
            <a:r>
              <a:rPr lang="cs-CZ" sz="2250" dirty="0"/>
              <a:t>1 subjekt má právo jmenovat nebo odvolat většinu členů správního, řídícího nebo dozorčího orgánu jiného subjektu; </a:t>
            </a:r>
          </a:p>
          <a:p>
            <a:r>
              <a:rPr lang="cs-CZ" sz="2250" dirty="0"/>
              <a:t>1 subjekt má právo uplatňovat rozhodující vliv v jiném subjektu podle smlouvy uzavřené s daným subjektem nebo dle ustanovení v zakladatelské smlouvě nebo ve stanovách tohoto subjektu; </a:t>
            </a:r>
          </a:p>
          <a:p>
            <a:r>
              <a:rPr lang="cs-CZ" sz="2250" dirty="0"/>
              <a:t>1 subjekt, který je akcionářem nebo společníkem jiného subjektu, ovládá sám, v souladu s dohodou uzavřenou s jinými akcionáři nebo společníky daného subjektu, většinu hlasovacích práv, náležejících akcionářům nebo společníkům, v daném subjektu.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0D86FE-5CDB-8D7B-8476-37F3E427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49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771E5-A9AE-6E0B-25B4-E5E84F25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de minimis - limity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81A830C-E93E-D2EA-DAD4-4A3081529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776695"/>
              </p:ext>
            </p:extLst>
          </p:nvPr>
        </p:nvGraphicFramePr>
        <p:xfrm>
          <a:off x="241358" y="1340768"/>
          <a:ext cx="87231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59489A-1934-805F-9AAB-8342E352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962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Podporované aktivity, jednotkové náklady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7847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F150-679D-4C19-9C54-C9FBB2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Podporované aktivity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8C2EB03-F24B-4224-8136-6317662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491825"/>
              </p:ext>
            </p:extLst>
          </p:nvPr>
        </p:nvGraphicFramePr>
        <p:xfrm>
          <a:off x="360000" y="1346996"/>
          <a:ext cx="8244250" cy="489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B784-0356-40CB-B6AA-9EDAFC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4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7668384" cy="2808311"/>
          </a:xfrm>
        </p:spPr>
        <p:txBody>
          <a:bodyPr/>
          <a:lstStyle/>
          <a:p>
            <a:r>
              <a:rPr lang="cs-CZ" dirty="0">
                <a:solidFill>
                  <a:srgbClr val="164088"/>
                </a:solidFill>
              </a:rPr>
              <a:t>Výzva 03_25_083 </a:t>
            </a:r>
            <a:br>
              <a:rPr lang="cs-CZ" dirty="0">
                <a:solidFill>
                  <a:srgbClr val="164088"/>
                </a:solidFill>
              </a:rPr>
            </a:br>
            <a:r>
              <a:rPr lang="cs-CZ" dirty="0">
                <a:solidFill>
                  <a:srgbClr val="164088"/>
                </a:solidFill>
              </a:rPr>
              <a:t>podnikové vzdělávání (2)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187624" y="4885200"/>
            <a:ext cx="7596376" cy="540000"/>
          </a:xfrm>
        </p:spPr>
        <p:txBody>
          <a:bodyPr/>
          <a:lstStyle/>
          <a:p>
            <a:r>
              <a:rPr lang="cs-CZ" dirty="0">
                <a:solidFill>
                  <a:srgbClr val="164088"/>
                </a:solidFill>
              </a:rPr>
              <a:t>Seminář pro žadatele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F76DD-87BE-92C8-539F-D4957222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Vyloučené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307587-1C1B-716D-646B-08E2932D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38000"/>
            <a:ext cx="8064000" cy="4320000"/>
          </a:xfrm>
        </p:spPr>
        <p:txBody>
          <a:bodyPr/>
          <a:lstStyle/>
          <a:p>
            <a:r>
              <a:rPr lang="cs-CZ" dirty="0"/>
              <a:t>Kurzy s délkou menší než 4 hodiny</a:t>
            </a:r>
          </a:p>
          <a:p>
            <a:r>
              <a:rPr lang="cs-CZ" dirty="0"/>
              <a:t>Vzdělávání organizované za účelem dodržení závazné vnitrostátní normy:</a:t>
            </a:r>
          </a:p>
          <a:p>
            <a:pPr lvl="1"/>
            <a:r>
              <a:rPr lang="cs-CZ" dirty="0"/>
              <a:t>periodická školení BOZP,</a:t>
            </a:r>
          </a:p>
          <a:p>
            <a:pPr lvl="1"/>
            <a:r>
              <a:rPr lang="cs-CZ" dirty="0"/>
              <a:t>požární ochrana,</a:t>
            </a:r>
          </a:p>
          <a:p>
            <a:pPr lvl="1"/>
            <a:r>
              <a:rPr lang="cs-CZ" dirty="0"/>
              <a:t>školení řidičů referentů.</a:t>
            </a:r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A2033B-A16D-D0A8-8CEA-B269F454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18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B385A-FB6F-612B-AE3F-E2969E2D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– rozdělení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F0ACDAF-768D-530B-C131-50FD4C09E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562005"/>
              </p:ext>
            </p:extLst>
          </p:nvPr>
        </p:nvGraphicFramePr>
        <p:xfrm>
          <a:off x="180250" y="1412776"/>
          <a:ext cx="885624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AF5B3B-30E8-90C2-7A34-86305144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323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sah 18" descr="Třída se souvislou výplní">
            <a:extLst>
              <a:ext uri="{FF2B5EF4-FFF2-40B4-BE49-F238E27FC236}">
                <a16:creationId xmlns:a16="http://schemas.microsoft.com/office/drawing/2014/main" id="{1D034932-5FAD-4417-A0E5-888E6700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84" y="2996952"/>
            <a:ext cx="1368152" cy="1368152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050" b="1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D481B247-E296-40A9-8D47-32A45AC0CF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09452951"/>
              </p:ext>
            </p:extLst>
          </p:nvPr>
        </p:nvGraphicFramePr>
        <p:xfrm>
          <a:off x="2699792" y="1412776"/>
          <a:ext cx="5940208" cy="475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ACC97E92-7730-A078-FEFD-F54003A5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98541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sah 18" descr="Programátorský žena se souvislou výplní">
            <a:extLst>
              <a:ext uri="{FF2B5EF4-FFF2-40B4-BE49-F238E27FC236}">
                <a16:creationId xmlns:a16="http://schemas.microsoft.com/office/drawing/2014/main" id="{1D034932-5FAD-4417-A0E5-888E6700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84" y="2996952"/>
            <a:ext cx="1368152" cy="1368152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050" b="1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D481B247-E296-40A9-8D47-32A45AC0CF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26931887"/>
              </p:ext>
            </p:extLst>
          </p:nvPr>
        </p:nvGraphicFramePr>
        <p:xfrm>
          <a:off x="2225721" y="1340768"/>
          <a:ext cx="6588280" cy="535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44009F0D-4994-6030-0878-270E0FBA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Distanční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687490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E02DC-AEFA-1146-685B-1DBDC5D4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Nepodporované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2B6ED-C5E2-28F9-127C-5EEE881A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Samostudium</a:t>
            </a:r>
          </a:p>
          <a:p>
            <a:r>
              <a:rPr lang="cs-CZ" dirty="0"/>
              <a:t>Stáž</a:t>
            </a:r>
          </a:p>
          <a:p>
            <a:r>
              <a:rPr lang="cs-CZ" dirty="0"/>
              <a:t>Panelová diskuze</a:t>
            </a:r>
          </a:p>
          <a:p>
            <a:r>
              <a:rPr lang="cs-CZ" dirty="0"/>
              <a:t>Vzdělávání v rámci školského systému</a:t>
            </a:r>
          </a:p>
          <a:p>
            <a:r>
              <a:rPr lang="cs-CZ" dirty="0"/>
              <a:t>Zájmové vzdělávání</a:t>
            </a:r>
          </a:p>
          <a:p>
            <a:r>
              <a:rPr lang="cs-CZ" dirty="0"/>
              <a:t>Dohled nad vykonávanou prací</a:t>
            </a:r>
          </a:p>
          <a:p>
            <a:r>
              <a:rPr lang="cs-CZ" dirty="0"/>
              <a:t>Vzdělávání neodlišitelné od běžného výkonu práce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9DE1CD-AE5E-EDB6-CB51-68F880F29F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797352"/>
          </a:xfrm>
        </p:spPr>
        <p:txBody>
          <a:bodyPr/>
          <a:lstStyle/>
          <a:p>
            <a:r>
              <a:rPr lang="cs-CZ" dirty="0"/>
              <a:t>Koučink</a:t>
            </a:r>
          </a:p>
          <a:p>
            <a:r>
              <a:rPr lang="cs-CZ" dirty="0"/>
              <a:t>Mentoring</a:t>
            </a:r>
          </a:p>
          <a:p>
            <a:r>
              <a:rPr lang="cs-CZ" dirty="0"/>
              <a:t>Dlouhodobé vedení zaměstnanců</a:t>
            </a:r>
          </a:p>
          <a:p>
            <a:r>
              <a:rPr lang="cs-CZ" dirty="0"/>
              <a:t>Hodnocení zaměstnanců</a:t>
            </a:r>
          </a:p>
          <a:p>
            <a:r>
              <a:rPr lang="cs-CZ" dirty="0"/>
              <a:t>Firemní porady</a:t>
            </a:r>
          </a:p>
          <a:p>
            <a:r>
              <a:rPr lang="cs-CZ" dirty="0"/>
              <a:t>Předávání provozních informací zaměstnancům</a:t>
            </a:r>
          </a:p>
          <a:p>
            <a:r>
              <a:rPr lang="cs-CZ" dirty="0"/>
              <a:t>Vstupní školení</a:t>
            </a:r>
          </a:p>
          <a:p>
            <a:r>
              <a:rPr lang="cs-CZ" dirty="0"/>
              <a:t>Konference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3B608A-F00A-B7D3-FF83-5AB2C06F82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79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06D4F-7237-D733-83F7-DA425A42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realizaci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4CCE0-E8D2-E755-42E6-62FEBF1C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396" y="1313724"/>
            <a:ext cx="7654011" cy="5427644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2300" dirty="0"/>
              <a:t>Vzdělávání pouze v </a:t>
            </a:r>
            <a:r>
              <a:rPr lang="cs-CZ" sz="2300" b="1" dirty="0"/>
              <a:t>pracovní dny 6:00-22:00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2300" dirty="0"/>
              <a:t>Max. </a:t>
            </a:r>
            <a:r>
              <a:rPr lang="cs-CZ" sz="2300" b="1" dirty="0"/>
              <a:t>15 účastníků </a:t>
            </a:r>
            <a:r>
              <a:rPr lang="cs-CZ" sz="2300" dirty="0"/>
              <a:t>z cílové skupiny na jednom běhu kurzu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2300" dirty="0"/>
              <a:t>Podpora max. </a:t>
            </a:r>
            <a:r>
              <a:rPr lang="cs-CZ" sz="2300" b="1" dirty="0"/>
              <a:t>160 hodin </a:t>
            </a:r>
            <a:r>
              <a:rPr lang="cs-CZ" sz="2300" dirty="0"/>
              <a:t>(v jednotce „Vzdělávání“) na osobu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2300" dirty="0"/>
              <a:t>Délka kurzu alespoň </a:t>
            </a:r>
            <a:r>
              <a:rPr lang="cs-CZ" sz="2300" b="1" dirty="0"/>
              <a:t>4 hodiny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2300" dirty="0"/>
              <a:t>Obsah kurzu ve vazbě na pracovní náplň daného účastníka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2300" dirty="0"/>
              <a:t>Proplacení při splnění docházky (min. 70 %, případně větší pokud je v obsahu vzdělávacího kurzu stanoven)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2300" dirty="0"/>
              <a:t>Pouze kurzy realizované </a:t>
            </a:r>
            <a:r>
              <a:rPr lang="cs-CZ" sz="2300" dirty="0" err="1"/>
              <a:t>ext</a:t>
            </a:r>
            <a:r>
              <a:rPr lang="cs-CZ" sz="2300" dirty="0"/>
              <a:t>. vzdělávacím subjektem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2300" dirty="0"/>
              <a:t>Zákaz dvojího financování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9EDF57-27A5-63FA-7D5B-0965AF6C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945E12-ED18-3283-62EB-1072B3DE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124288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0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D1605-865D-6334-EFCF-A79C487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realizaci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F49D11-FD1B-4567-7F1F-2B9DBB39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340768"/>
            <a:ext cx="8712968" cy="5355232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r>
              <a:rPr lang="cs-CZ" dirty="0"/>
              <a:t>V případě účastníků v </a:t>
            </a:r>
            <a:r>
              <a:rPr lang="cs-CZ" b="1" dirty="0"/>
              <a:t>pracovním/služebním poměru </a:t>
            </a:r>
            <a:r>
              <a:rPr lang="cs-CZ" dirty="0"/>
              <a:t>(tj. zaměstnanců) k příjemci platí, že podporu je možné poskytnout </a:t>
            </a:r>
            <a:r>
              <a:rPr lang="cs-CZ" b="1" dirty="0"/>
              <a:t>pouze za dobu vzdělávání, za kterou je zaměstnanci vyplacena mzda/plat</a:t>
            </a:r>
            <a:r>
              <a:rPr lang="cs-CZ" dirty="0"/>
              <a:t> či v případě, kdy se jedná o překážky na straně zaměstnance dle § 205 zákoníku práce, je jí vyplacena náhrada mzdy/platu.</a:t>
            </a:r>
          </a:p>
          <a:p>
            <a:pPr lvl="1"/>
            <a:r>
              <a:rPr lang="cs-CZ" dirty="0"/>
              <a:t>Nelze čerpat kdy zaměstnanec čerpá dovolenou, nevykonává práci z důvodu překážky na straně zaměstnavatele, případně je v dočasné neschopnosti</a:t>
            </a:r>
          </a:p>
          <a:p>
            <a:r>
              <a:rPr lang="cs-CZ" dirty="0"/>
              <a:t>Podporu nelze čerpat za osobu s pracovní smlouvou, která je podepsána stejnou osobou na jedné straně jakožto zaměstnavatelem a na druhé straně jakožto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B35029-EE32-B845-5A44-FBDBAB3B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233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DF50A-B2D4-42BC-43B6-4357C266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aktivit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A9F28-E35D-E5DA-528E-9068D0C6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484784"/>
            <a:ext cx="7128792" cy="4320000"/>
          </a:xfrm>
        </p:spPr>
        <p:txBody>
          <a:bodyPr/>
          <a:lstStyle/>
          <a:p>
            <a:r>
              <a:rPr lang="cs-CZ" b="1" dirty="0"/>
              <a:t>Každá lekce (školicí den) každého kurzu musí být nahlášena ŘO</a:t>
            </a:r>
          </a:p>
          <a:p>
            <a:r>
              <a:rPr lang="cs-CZ" dirty="0"/>
              <a:t>Systém IS ESF</a:t>
            </a:r>
          </a:p>
          <a:p>
            <a:r>
              <a:rPr lang="cs-CZ" dirty="0"/>
              <a:t>Nejpozději 15 kalendářních dní před datem konání lekce</a:t>
            </a:r>
          </a:p>
          <a:p>
            <a:r>
              <a:rPr lang="cs-CZ" dirty="0"/>
              <a:t>Zrušení nejpozději 3 pracovní dny před datem konání</a:t>
            </a:r>
          </a:p>
          <a:p>
            <a:r>
              <a:rPr lang="cs-CZ" dirty="0"/>
              <a:t>Nenahlášení = neproplacení</a:t>
            </a:r>
          </a:p>
          <a:p>
            <a:r>
              <a:rPr lang="cs-CZ" dirty="0"/>
              <a:t>Nekonání nahlášené lekce = riziko sankce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7DB189-9B70-818C-6244-6347B2AE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6A6FF0-0363-43AF-6B61-743C4053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00" y="3284984"/>
            <a:ext cx="129937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F243A-2126-FDCA-F7B0-A75374D8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E89C7F-4460-F309-01E3-1394EB13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84" y="1412776"/>
            <a:ext cx="8064000" cy="4320000"/>
          </a:xfrm>
        </p:spPr>
        <p:txBody>
          <a:bodyPr/>
          <a:lstStyle/>
          <a:p>
            <a:r>
              <a:rPr lang="cs-CZ" dirty="0"/>
              <a:t>Jasně definované jednotky a k nim jednotkové náklady</a:t>
            </a:r>
          </a:p>
          <a:p>
            <a:r>
              <a:rPr lang="cs-CZ" dirty="0"/>
              <a:t>Jednotka = účast jedné osoby na kurzu v délce 60 minut </a:t>
            </a:r>
            <a:br>
              <a:rPr lang="cs-CZ" dirty="0"/>
            </a:br>
            <a:r>
              <a:rPr lang="cs-CZ" dirty="0"/>
              <a:t>(osobohodina)</a:t>
            </a:r>
          </a:p>
          <a:p>
            <a:r>
              <a:rPr lang="cs-CZ" dirty="0"/>
              <a:t>Proplacení vázáno na </a:t>
            </a:r>
            <a:r>
              <a:rPr lang="cs-CZ" b="1" dirty="0"/>
              <a:t>dosažení jednotek</a:t>
            </a:r>
            <a:r>
              <a:rPr lang="cs-CZ" dirty="0"/>
              <a:t>, nikoliv na prostředky reálně vynaložené příjemcem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223A8E-4D3A-76B8-EC4E-6C8952CE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76D4223-41F9-9DA1-4421-C16551A70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08054"/>
              </p:ext>
            </p:extLst>
          </p:nvPr>
        </p:nvGraphicFramePr>
        <p:xfrm>
          <a:off x="324092" y="3689518"/>
          <a:ext cx="8424000" cy="27942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69714">
                  <a:extLst>
                    <a:ext uri="{9D8B030D-6E8A-4147-A177-3AD203B41FA5}">
                      <a16:colId xmlns:a16="http://schemas.microsoft.com/office/drawing/2014/main" val="1683631959"/>
                    </a:ext>
                  </a:extLst>
                </a:gridCol>
                <a:gridCol w="6054286">
                  <a:extLst>
                    <a:ext uri="{9D8B030D-6E8A-4147-A177-3AD203B41FA5}">
                      <a16:colId xmlns:a16="http://schemas.microsoft.com/office/drawing/2014/main" val="714193501"/>
                    </a:ext>
                  </a:extLst>
                </a:gridCol>
              </a:tblGrid>
              <a:tr h="5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Jednotka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Jednotkový náklad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9589934"/>
                  </a:ext>
                </a:extLst>
              </a:tr>
              <a:tr h="94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Vzdělávání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Příspěvek na úhradu nákladů za účast osoby na dalším profesním vzdělávání v délce 60 minut (tj. osobohodina)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723631"/>
                  </a:ext>
                </a:extLst>
              </a:tr>
              <a:tr h="94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Mzdový příspěvek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Příspěvek na refundaci osobních nákladů zaměstnavatele za účast osoby (zaměstnance) na dalším profesním vzdělávání v délce 60 minut (tj. osobohodina)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46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257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B5F62-1955-4912-1C37-DA1326B5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340768"/>
            <a:ext cx="7200800" cy="5040560"/>
          </a:xfrm>
        </p:spPr>
        <p:txBody>
          <a:bodyPr/>
          <a:lstStyle/>
          <a:p>
            <a:r>
              <a:rPr lang="cs-CZ" dirty="0"/>
              <a:t>V žádosti o podporu vždy – v případě nevyužití: 0 osobohodin</a:t>
            </a:r>
          </a:p>
          <a:p>
            <a:r>
              <a:rPr lang="cs-CZ" dirty="0"/>
              <a:t>Ve zprávě o realizaci: v rámci účasti dané osoby na konkrétním kurzu stejně nebo méně osobohodin než v jednotce „Vzdělávání“</a:t>
            </a:r>
          </a:p>
          <a:p>
            <a:r>
              <a:rPr lang="cs-CZ" dirty="0"/>
              <a:t>Za účast účastníka lze nárokovat podporu v rámci jednotky „Mzdový příspěvek“ pouze v případě, že má sjednaný </a:t>
            </a:r>
            <a:r>
              <a:rPr lang="cs-CZ" b="1" dirty="0"/>
              <a:t>pracovní/služební poměr s příjemcem </a:t>
            </a:r>
            <a:r>
              <a:rPr lang="cs-CZ" dirty="0"/>
              <a:t>a </a:t>
            </a:r>
            <a:r>
              <a:rPr lang="cs-CZ" b="1" dirty="0"/>
              <a:t>za účast na vzdělávání je mu vyplacena mzda/plat</a:t>
            </a:r>
            <a:r>
              <a:rPr lang="cs-CZ" dirty="0"/>
              <a:t> či v případě, kdy se jedná o překážky na straně zaměstnance dle § 205 zákoníku práce, je mu vyplacena náhrada mzdy/platu.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FB34A3-4623-E8F0-00AC-47C4A367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07B883-E441-C8A6-B554-066E98D2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862" y="3032956"/>
            <a:ext cx="1299379" cy="1656184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7B40E27-72CF-31D0-7C96-E3AEE395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Jednotka „mzdový příspěvek“</a:t>
            </a:r>
          </a:p>
        </p:txBody>
      </p:sp>
    </p:spTree>
    <p:extLst>
      <p:ext uri="{BB962C8B-B14F-4D97-AF65-F5344CB8AC3E}">
        <p14:creationId xmlns:p14="http://schemas.microsoft.com/office/powerpoint/2010/main" val="408452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532480" cy="1080000"/>
          </a:xfrm>
        </p:spPr>
        <p:txBody>
          <a:bodyPr/>
          <a:lstStyle/>
          <a:p>
            <a:r>
              <a:rPr lang="cs-CZ" dirty="0"/>
              <a:t>PROGRAM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3284984"/>
            <a:ext cx="1299379" cy="165618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A7C5F9-8D8C-4D4A-A659-CB2FBE99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376C5A-0411-4F8E-85EE-4C424ECA5219}"/>
              </a:ext>
            </a:extLst>
          </p:cNvPr>
          <p:cNvSpPr txBox="1"/>
          <p:nvPr/>
        </p:nvSpPr>
        <p:spPr>
          <a:xfrm>
            <a:off x="1572384" y="1196752"/>
            <a:ext cx="7535616" cy="5072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164088"/>
                </a:solidFill>
                <a:cs typeface="Times New Roman" panose="02020603050405020304" pitchFamily="18" charset="0"/>
              </a:rPr>
              <a:t>Výzva a související pravidla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Základní informace, finanční data, žadatelé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Míra spolufinancování, veřejná podpora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Podporované aktivity, jednotkové náklady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Cílové skupiny, indikátory, místo realizace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Hodnocení žádosti o podporu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Příprava žádosti o podporu, související dokumenty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Kontakty a dotazy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164088"/>
                </a:solidFill>
                <a:cs typeface="Times New Roman" panose="02020603050405020304" pitchFamily="18" charset="0"/>
              </a:rPr>
              <a:t>Ukázka vyplnění žádosti o podporu v IS KP21+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200" dirty="0">
              <a:solidFill>
                <a:srgbClr val="164088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9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 - doložení jednotek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5D066C-0D74-200A-164A-2D0F279E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9000"/>
            <a:ext cx="2808312" cy="4320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sz="2000" b="1" dirty="0"/>
              <a:t>Ve zprávě o realizaci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Skeny prezenčních listin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Sestavy ze softwaru (distanční vzdělávání)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Skeny dokladů o absolvování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Souhrnná evidence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410EE4-ADCD-7343-37BF-BA8448E1BF6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31840" y="1269000"/>
            <a:ext cx="5832648" cy="5247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sz="2000" b="1" dirty="0"/>
              <a:t>Při kontrole na místě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Originály prezenčních listin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Sestavy ze softwaru a audiozáznamy (distanční vzdělávání)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Originály nebo kopie dokladů o absolvování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Originály dokumentací k obsahu vzdělávacího kurzu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Originály nebo kopie dokladů prokazujících, že účastníci splňují definici cílové skupiny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Originály nebo kopie dokladů prokazujících, že podpora byla poskytnuta pouze za dobu vzdělávání, za kterou je účastníkovi vyplacena mzda/plat či v případě, kdy se jedná o překážky na straně zaměstnance, náhrada mzdy/platu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896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E2E5B-56F0-564A-9305-26060529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 - doložení jednotek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82811-13A3-C09A-9408-16B61311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35248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Primárně se nedokládají např.</a:t>
            </a:r>
          </a:p>
          <a:p>
            <a:r>
              <a:rPr lang="cs-CZ" dirty="0"/>
              <a:t>Faktury a jiné účetní doklady</a:t>
            </a:r>
          </a:p>
          <a:p>
            <a:r>
              <a:rPr lang="cs-CZ" dirty="0"/>
              <a:t>Pracovní výkazy</a:t>
            </a:r>
          </a:p>
          <a:p>
            <a:r>
              <a:rPr lang="cs-CZ" dirty="0"/>
              <a:t>Výpisy z účetnictví</a:t>
            </a:r>
          </a:p>
          <a:p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ŘO si může pro ověření způsobilosti a dodržení pravidel a právních předpisů vyžádat další neuvedené doklady!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A2ACCA-BAE0-3EFD-8F51-1E4AC268B2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861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F150-679D-4C19-9C54-C9FBB2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jednotkové náklady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8C2EB03-F24B-4224-8136-6317662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84996"/>
              </p:ext>
            </p:extLst>
          </p:nvPr>
        </p:nvGraphicFramePr>
        <p:xfrm>
          <a:off x="360000" y="1521120"/>
          <a:ext cx="8244250" cy="495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B784-0356-40CB-B6AA-9EDAFC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466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E2E5B-56F0-564A-9305-26060529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 –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82811-13A3-C09A-9408-16B61311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35248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Kurz „Základy digitálních dovedností“</a:t>
            </a:r>
          </a:p>
          <a:p>
            <a:r>
              <a:rPr lang="cs-CZ" dirty="0"/>
              <a:t>Časová dotace </a:t>
            </a:r>
            <a:r>
              <a:rPr lang="cs-CZ" b="1" dirty="0"/>
              <a:t>16 hodin</a:t>
            </a:r>
          </a:p>
          <a:p>
            <a:r>
              <a:rPr lang="cs-CZ" dirty="0"/>
              <a:t>Celkem </a:t>
            </a:r>
            <a:r>
              <a:rPr lang="cs-CZ" b="1" dirty="0"/>
              <a:t>15 účastníků</a:t>
            </a:r>
          </a:p>
          <a:p>
            <a:r>
              <a:rPr lang="cs-CZ" dirty="0"/>
              <a:t>Všichni účastníci absolvovali celých 16 hodin</a:t>
            </a:r>
          </a:p>
          <a:p>
            <a:r>
              <a:rPr lang="cs-CZ" dirty="0"/>
              <a:t>Všichni účastníci jsou v pracovním poměru k žadateli a za všechny je nárokován mzdový příspěvek</a:t>
            </a:r>
          </a:p>
          <a:p>
            <a:r>
              <a:rPr lang="cs-CZ" dirty="0"/>
              <a:t>Výpočet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Vzdělávání: 16 </a:t>
            </a:r>
            <a:r>
              <a:rPr lang="en-GB" sz="2200" dirty="0"/>
              <a:t>*</a:t>
            </a:r>
            <a:r>
              <a:rPr lang="cs-CZ" sz="2200" dirty="0"/>
              <a:t> 15 </a:t>
            </a:r>
            <a:r>
              <a:rPr lang="en-GB" sz="2200" dirty="0"/>
              <a:t>*</a:t>
            </a:r>
            <a:r>
              <a:rPr lang="cs-CZ" sz="2200" dirty="0"/>
              <a:t> 339,81 = 81 554,40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Mzdový příspěvek: 16 </a:t>
            </a:r>
            <a:r>
              <a:rPr lang="en-GB" sz="2200" dirty="0"/>
              <a:t>*</a:t>
            </a:r>
            <a:r>
              <a:rPr lang="cs-CZ" sz="2200" dirty="0"/>
              <a:t> 15 </a:t>
            </a:r>
            <a:r>
              <a:rPr lang="en-GB" sz="2200" dirty="0"/>
              <a:t>*</a:t>
            </a:r>
            <a:r>
              <a:rPr lang="cs-CZ" sz="2200" dirty="0"/>
              <a:t> 283,41 = 68 018,40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Celkové způsobilé výdaje kurzu = 149 572,80 Kč </a:t>
            </a:r>
          </a:p>
          <a:p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ŘO si může pro ověření způsobilosti a dodržení pravidel a právních předpisů vyžádat další neuvedené doklady!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A2ACCA-BAE0-3EFD-8F51-1E4AC268B2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353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Cílové skupiny, indikátory, místo realizace</a:t>
            </a: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2740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E7D05-DC11-9B25-FB5B-59297B6E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9CAB4AC-0452-E237-BFC8-18475C3DA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94619"/>
              </p:ext>
            </p:extLst>
          </p:nvPr>
        </p:nvGraphicFramePr>
        <p:xfrm>
          <a:off x="215885" y="1412776"/>
          <a:ext cx="8712230" cy="470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1B7417-99BF-AE1D-EE92-D433C6CE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06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D97E2-2A9D-CAA9-2BDF-221C8006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 - Vyloučené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CC2E9-0482-7195-EB48-434DE7E5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0768"/>
            <a:ext cx="8784488" cy="5535232"/>
          </a:xfrm>
        </p:spPr>
        <p:txBody>
          <a:bodyPr/>
          <a:lstStyle/>
          <a:p>
            <a:r>
              <a:rPr lang="cs-CZ" sz="1950" dirty="0"/>
              <a:t>Zaměstnanci poskytovatelů a dalších subjektů působících v oblasti sociálního začleňování, sociálních a zdravotních služeb, kteří vykonávají činnost sociálního pracovníka a pracovníka v sociálních službách dle zákona č. 108/2006 Sb., o sociálních službách, kteří jsou cílovou skupinou OPZ+, prioritní osy 2, </a:t>
            </a:r>
          </a:p>
          <a:p>
            <a:r>
              <a:rPr lang="cs-CZ" sz="1950" dirty="0"/>
              <a:t>Zaměstnanci subjektů, kterým byla poskytnuta veřejná podpora/podpora de minimis v projektech tematických výzev zaměřených na vzdělávání ve firmách v OP Spravedlivá transformace, pokud datum ukončení realizace takového projektu je pozdější než datum zahájení realizace projektu uvedené v žádosti o podporu předložené v rámci této výzvy.</a:t>
            </a:r>
          </a:p>
          <a:p>
            <a:r>
              <a:rPr lang="cs-CZ" sz="1950" dirty="0"/>
              <a:t>Zaměstnanci subjektů, které mají podanou žádost o příspěvek, případně kterým již byl poskytnut příspěvek v projektu Úřadu práce ČR financovaného na základě standardní stupnice jednotkových nákladů ve specifickém cíli 1.3 OPZ+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D35D19-13A9-42A8-C020-985819E4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517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D2B0-D6D9-ABA9-A7DB-B07E5E6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- závazkové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892C0-9028-3F8B-1D13-5E615C82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D9AF7AE-BF57-8B04-0FFF-B5E66AF5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180460"/>
              </p:ext>
            </p:extLst>
          </p:nvPr>
        </p:nvGraphicFramePr>
        <p:xfrm>
          <a:off x="107504" y="1381585"/>
          <a:ext cx="8892987" cy="3062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3551197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993419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66075233"/>
                    </a:ext>
                  </a:extLst>
                </a:gridCol>
                <a:gridCol w="1116123">
                  <a:extLst>
                    <a:ext uri="{9D8B030D-6E8A-4147-A177-3AD203B41FA5}">
                      <a16:colId xmlns:a16="http://schemas.microsoft.com/office/drawing/2014/main" val="374134212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Kód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Název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Cílová hodnota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Závazek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648125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600 000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Celkový počet účastníků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Plánovaný počet účastníků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607 002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Účastníci ve věku 55 a více let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Plánovaný počet účastníků 55+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4807193"/>
                  </a:ext>
                </a:extLst>
              </a:tr>
              <a:tr h="1037225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640 001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účastníků, kteří obdrželi podporu v oblasti digitálních dovedností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Plánovaný počet účastníků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5661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029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B2F3D-B498-874D-9CAD-41FB0C93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INDIKÁtor</a:t>
            </a:r>
            <a:r>
              <a:rPr lang="cs-CZ" dirty="0"/>
              <a:t> 640 001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1C0A9-4C43-1D0D-831B-53F8CC683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38000"/>
            <a:ext cx="8064000" cy="4320000"/>
          </a:xfrm>
        </p:spPr>
        <p:txBody>
          <a:bodyPr/>
          <a:lstStyle/>
          <a:p>
            <a:r>
              <a:rPr lang="cs-CZ" dirty="0"/>
              <a:t>Pro účely této výzvy se do indikátoru 640 001 započítávají účastníci, kteří:</a:t>
            </a:r>
          </a:p>
          <a:p>
            <a:pPr lvl="1"/>
            <a:r>
              <a:rPr lang="cs-CZ" dirty="0"/>
              <a:t>obdrželi podporu alespoň v jedné z uvedených oblastí digitálního vzdělávání: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kurzy typu základní IT (např. textový editor, tabulkový procesor, prezentační program apod.),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kurzy typu specializované IT (např. tvorba webových stránek, grafické programy, databázové nástroje apod.),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kurzy související s oblastí Průmyslu 4.0, robotizací a digitalizací práce a využíváním autonomních systémů a umělé inteligence nebo kurzů, ve kterých není získání digitálních dovedností primárním cílem, ale je jejich nezbytnou součástí</a:t>
            </a:r>
          </a:p>
          <a:p>
            <a:pPr lvl="1"/>
            <a:r>
              <a:rPr lang="cs-CZ" dirty="0"/>
              <a:t>obdrželi v rámci kurzů uvedených výše celkovou podporu ve výši min. 40 hodin v jednotce „Vzdělávání“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FD5B7B-BCCA-90AE-D4E2-3DF28EAB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149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331B8-8643-F27B-8C3B-578B9210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– bez závazku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A0BC48-B33B-5052-5BB5-390299CB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D5E8085-5DFB-397C-BDAF-D5AC38798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83756"/>
              </p:ext>
            </p:extLst>
          </p:nvPr>
        </p:nvGraphicFramePr>
        <p:xfrm>
          <a:off x="251520" y="1556793"/>
          <a:ext cx="8532480" cy="205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729">
                  <a:extLst>
                    <a:ext uri="{9D8B030D-6E8A-4147-A177-3AD203B41FA5}">
                      <a16:colId xmlns:a16="http://schemas.microsoft.com/office/drawing/2014/main" val="2209649691"/>
                    </a:ext>
                  </a:extLst>
                </a:gridCol>
                <a:gridCol w="3856284">
                  <a:extLst>
                    <a:ext uri="{9D8B030D-6E8A-4147-A177-3AD203B41FA5}">
                      <a16:colId xmlns:a16="http://schemas.microsoft.com/office/drawing/2014/main" val="3324660245"/>
                    </a:ext>
                  </a:extLst>
                </a:gridCol>
                <a:gridCol w="1887118">
                  <a:extLst>
                    <a:ext uri="{9D8B030D-6E8A-4147-A177-3AD203B41FA5}">
                      <a16:colId xmlns:a16="http://schemas.microsoft.com/office/drawing/2014/main" val="3040886860"/>
                    </a:ext>
                  </a:extLst>
                </a:gridCol>
                <a:gridCol w="1558349">
                  <a:extLst>
                    <a:ext uri="{9D8B030D-6E8A-4147-A177-3AD203B41FA5}">
                      <a16:colId xmlns:a16="http://schemas.microsoft.com/office/drawing/2014/main" val="4210035063"/>
                    </a:ext>
                  </a:extLst>
                </a:gridCol>
              </a:tblGrid>
              <a:tr h="590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Kód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Název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Závazek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22548910"/>
                  </a:ext>
                </a:extLst>
              </a:tr>
              <a:tr h="1425460">
                <a:tc>
                  <a:txBody>
                    <a:bodyPr/>
                    <a:lstStyle/>
                    <a:p>
                      <a:pPr marL="0" marR="36195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b="1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101 060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/>
                        <a:t>Počet podporovaných mikropodniků, malých a středních podniků (včetně družstevních podniků a sociálních podniků)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Výstup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45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8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Základní informace, finanční data, oprávnění žadatelé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ů zaměstnanosti,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2871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indikátory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14708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6" y="3292250"/>
            <a:ext cx="1005502" cy="1281609"/>
          </a:xfrm>
          <a:prstGeom prst="rect">
            <a:avLst/>
          </a:prstGeom>
        </p:spPr>
      </p:pic>
      <p:pic>
        <p:nvPicPr>
          <p:cNvPr id="6" name="Grafický objekt 5" descr="Euro se souvislou výplní">
            <a:extLst>
              <a:ext uri="{FF2B5EF4-FFF2-40B4-BE49-F238E27FC236}">
                <a16:creationId xmlns:a16="http://schemas.microsoft.com/office/drawing/2014/main" id="{D1C1AAB2-4BFB-43A8-B049-F75DB49B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31735" y="3505964"/>
            <a:ext cx="629975" cy="629975"/>
          </a:xfrm>
          <a:prstGeom prst="rect">
            <a:avLst/>
          </a:prstGeom>
        </p:spPr>
      </p:pic>
      <p:pic>
        <p:nvPicPr>
          <p:cNvPr id="10" name="Grafický objekt 9" descr="Třída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20084" y="1682489"/>
            <a:ext cx="595867" cy="595867"/>
          </a:xfrm>
          <a:prstGeom prst="rect">
            <a:avLst/>
          </a:prstGeom>
        </p:spPr>
      </p:pic>
      <p:pic>
        <p:nvPicPr>
          <p:cNvPr id="12" name="Grafický objekt 11" descr="Mince se souvislou výplní">
            <a:extLst>
              <a:ext uri="{FF2B5EF4-FFF2-40B4-BE49-F238E27FC236}">
                <a16:creationId xmlns:a16="http://schemas.microsoft.com/office/drawing/2014/main" id="{9478AAE3-AE33-4108-831A-B75F7AFF1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54103" y="4388233"/>
            <a:ext cx="629974" cy="629974"/>
          </a:xfrm>
          <a:prstGeom prst="rect">
            <a:avLst/>
          </a:prstGeom>
        </p:spPr>
      </p:pic>
      <p:pic>
        <p:nvPicPr>
          <p:cNvPr id="16" name="Grafický objekt 15" descr="Zamíchat se souvislou výplní">
            <a:extLst>
              <a:ext uri="{FF2B5EF4-FFF2-40B4-BE49-F238E27FC236}">
                <a16:creationId xmlns:a16="http://schemas.microsoft.com/office/drawing/2014/main" id="{3F673078-C49D-45F6-AE5E-03B408D6BE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20084" y="5302926"/>
            <a:ext cx="629974" cy="629974"/>
          </a:xfrm>
          <a:prstGeom prst="rect">
            <a:avLst/>
          </a:prstGeom>
        </p:spPr>
      </p:pic>
      <p:pic>
        <p:nvPicPr>
          <p:cNvPr id="3" name="Grafický objekt 2" descr="Diplom stočený do role se souvislou výplní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78488" y="2626631"/>
            <a:ext cx="720860" cy="72086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409C42-92A4-0FC1-679E-9417C4B9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603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sah 18" descr="Mapa s označeným bodem se souvislou výplní">
            <a:extLst>
              <a:ext uri="{FF2B5EF4-FFF2-40B4-BE49-F238E27FC236}">
                <a16:creationId xmlns:a16="http://schemas.microsoft.com/office/drawing/2014/main" id="{1D034932-5FAD-4417-A0E5-888E6700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84" y="2996952"/>
            <a:ext cx="1368152" cy="1368152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050" b="1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D481B247-E296-40A9-8D47-32A45AC0CF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89684637"/>
              </p:ext>
            </p:extLst>
          </p:nvPr>
        </p:nvGraphicFramePr>
        <p:xfrm>
          <a:off x="2699792" y="1412776"/>
          <a:ext cx="5940208" cy="475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871D6938-52A5-08C0-097D-7BA2E82D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realizace</a:t>
            </a:r>
          </a:p>
        </p:txBody>
      </p:sp>
    </p:spTree>
    <p:extLst>
      <p:ext uri="{BB962C8B-B14F-4D97-AF65-F5344CB8AC3E}">
        <p14:creationId xmlns:p14="http://schemas.microsoft.com/office/powerpoint/2010/main" val="3127475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Hodnocení žádosti o podporu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partnerství paktů zaměstnanosti,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7243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49672-7B55-1F6E-F52E-41BBEA22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žádosti o podporu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E1CB548-F9E2-2033-C5DE-F12282719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977137"/>
              </p:ext>
            </p:extLst>
          </p:nvPr>
        </p:nvGraphicFramePr>
        <p:xfrm>
          <a:off x="143508" y="1363791"/>
          <a:ext cx="8856984" cy="524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4D99C1-DADF-C17C-EEC7-C671E366F5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747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D2B0-D6D9-ABA9-A7DB-B07E5E6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přijatelnosti a formálních náležitostí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892C0-9028-3F8B-1D13-5E615C82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D9AF7AE-BF57-8B04-0FFF-B5E66AF5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041196"/>
              </p:ext>
            </p:extLst>
          </p:nvPr>
        </p:nvGraphicFramePr>
        <p:xfrm>
          <a:off x="248780" y="1278558"/>
          <a:ext cx="8535220" cy="541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373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4897657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738190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přijatelnosti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Popis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Opravitelné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648125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Oprávněnost žadatele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žadatele s vymezením oprávněných žadatelů ve výzvě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Partnerství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Žádost nesmí obsahovat partnery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4807193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Cílové skupiny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popisu cílové skupiny s vymezením v textu výzvy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5657591"/>
                  </a:ext>
                </a:extLst>
              </a:tr>
              <a:tr h="522704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Celkové způsobilé výdaje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Rozpočet projektu musí být v rozmezí 1- 6 mil. Kč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56618189"/>
                  </a:ext>
                </a:extLst>
              </a:tr>
              <a:tr h="397728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Aktivity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nastavení aktivit s vymezením v textu výzvy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4504929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Horizontální principy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nesmí mít negativní dopad na horizontální principy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3061669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Trestní bezúhonnost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Statutární zástupci žadatele musí být trestně bezúhonní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34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14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D2B0-D6D9-ABA9-A7DB-B07E5E6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přijatelnosti a formálních náležitostí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892C0-9028-3F8B-1D13-5E615C82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D9AF7AE-BF57-8B04-0FFF-B5E66AF5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24639"/>
              </p:ext>
            </p:extLst>
          </p:nvPr>
        </p:nvGraphicFramePr>
        <p:xfrm>
          <a:off x="115000" y="1268759"/>
          <a:ext cx="8669001" cy="4567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144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4974423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765434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</a:tblGrid>
              <a:tr h="104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formálních náležitostí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Popis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Opravitelné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747026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Úplnost a forma žádosti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Žádost musí obsahovat všechny povinné údaje a relevantní přílohy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2777217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Podpis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Žádost musí být podepsána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Statutárním zástupcem žadatele (v souladu s obchodním rejstříkem)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Osobou zmocněnou statutárním zástupcem k jednání za žadatele</a:t>
                      </a:r>
                    </a:p>
                    <a:p>
                      <a:pPr marL="800100" lvl="1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Plná moc s úředně ověřeným / osobním kvalifikovaným elektronickým podpisem zmocnitele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480719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059C153-F737-79BD-3649-14D1BD15E2D7}"/>
              </a:ext>
            </a:extLst>
          </p:cNvPr>
          <p:cNvSpPr txBox="1"/>
          <p:nvPr/>
        </p:nvSpPr>
        <p:spPr>
          <a:xfrm>
            <a:off x="187000" y="5998463"/>
            <a:ext cx="852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Náprava nedostatků v kritériích formálních náležitostí – max. 2x</a:t>
            </a:r>
          </a:p>
        </p:txBody>
      </p:sp>
    </p:spTree>
    <p:extLst>
      <p:ext uri="{BB962C8B-B14F-4D97-AF65-F5344CB8AC3E}">
        <p14:creationId xmlns:p14="http://schemas.microsoft.com/office/powerpoint/2010/main" val="53597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FA279-C3AA-9E3C-54EF-50F4192F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3806F-8622-3FA0-8857-3B6B86C8A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4680040"/>
          </a:xfrm>
        </p:spPr>
        <p:txBody>
          <a:bodyPr/>
          <a:lstStyle/>
          <a:p>
            <a:r>
              <a:rPr lang="cs-CZ" dirty="0"/>
              <a:t>Hodnocení dle sady kritérií </a:t>
            </a:r>
            <a:r>
              <a:rPr lang="cs-CZ" b="1" dirty="0"/>
              <a:t>A</a:t>
            </a:r>
          </a:p>
          <a:p>
            <a:r>
              <a:rPr lang="cs-CZ" dirty="0"/>
              <a:t>Min. počet bodů pro získání podpory: 50 ze 100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EC2457-6C51-BCEA-94E0-E73E2837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E78DB1E-0032-370E-4F1B-D0DEE1DB0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16713"/>
              </p:ext>
            </p:extLst>
          </p:nvPr>
        </p:nvGraphicFramePr>
        <p:xfrm>
          <a:off x="197514" y="2244411"/>
          <a:ext cx="8748972" cy="4248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174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Skupina kritérií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</a:rPr>
                        <a:t>Kritérium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</a:rPr>
                        <a:t>Max. počet bodů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648125">
                <a:tc rowSpan="4"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Potřebnost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Podíl účastníků na počtu pracovníků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379080">
                <a:tc vMerge="1"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Partnerství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Podíl účastníků ve věku 55 a více let na celkovém počtu účastníků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4807193"/>
                  </a:ext>
                </a:extLst>
              </a:tr>
              <a:tr h="379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 účastníků, kteří obdrží podporu v oblasti digitál. dovedností, na celkovém počtu účastníků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63533238"/>
                  </a:ext>
                </a:extLst>
              </a:tr>
              <a:tr h="342880">
                <a:tc vMerge="1"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Cílové skupiny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Sídlo žadatele ve strukturálně postižených regionech (krajích)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5657591"/>
                  </a:ext>
                </a:extLst>
              </a:tr>
              <a:tr h="522704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Účelnost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Vztah mezi celkovým počtem účastníků a celkovými způsobilými výdaji projektu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5661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35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C9185-3A30-217D-170C-FB2FADB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Podíl účastníků na počtu pracovníků</a:t>
            </a:r>
            <a:r>
              <a:rPr lang="cs-CZ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000" i="1" dirty="0"/>
                  <a:t>	</a:t>
                </a: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600 000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pracovn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ů ž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adatele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dle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č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estn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ho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prohl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áš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en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í</m:t>
                        </m:r>
                      </m:den>
                    </m:f>
                  </m:oMath>
                </a14:m>
                <a:endParaRPr lang="cs-CZ" sz="3200" dirty="0"/>
              </a:p>
              <a:p>
                <a:endParaRPr lang="cs-CZ" sz="2000" dirty="0"/>
              </a:p>
              <a:p>
                <a:endParaRPr lang="cs-CZ" sz="2000" dirty="0"/>
              </a:p>
              <a:p>
                <a:r>
                  <a:rPr lang="cs-CZ" sz="2000" dirty="0"/>
                  <a:t>Max. 15 bodů</a:t>
                </a:r>
              </a:p>
              <a:p>
                <a:r>
                  <a:rPr lang="cs-CZ" sz="2000" dirty="0"/>
                  <a:t>Za každé dosažené procento – 0,25 bodu</a:t>
                </a:r>
              </a:p>
              <a:p>
                <a:r>
                  <a:rPr lang="cs-CZ" sz="2000" dirty="0"/>
                  <a:t>60 % a více – 15 bodů</a:t>
                </a:r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  <a:blipFill>
                <a:blip r:embed="rId2"/>
                <a:stretch>
                  <a:fillRect l="-1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01FAA5-768F-FB4B-B592-F685A9A4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48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C9185-3A30-217D-170C-FB2FADB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Podíl účastníků ve věku 55 a více let na celk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ovém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počtu účastníků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607 00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600 000</m:t>
                        </m:r>
                      </m:den>
                    </m:f>
                  </m:oMath>
                </a14:m>
                <a:endParaRPr lang="cs-CZ" sz="3200" dirty="0"/>
              </a:p>
              <a:p>
                <a:endParaRPr lang="cs-CZ" sz="2000" dirty="0"/>
              </a:p>
              <a:p>
                <a:endParaRPr lang="cs-CZ" sz="2000" dirty="0"/>
              </a:p>
              <a:p>
                <a:r>
                  <a:rPr lang="cs-CZ" sz="2000" dirty="0"/>
                  <a:t>Max. 15 bodů</a:t>
                </a:r>
              </a:p>
              <a:p>
                <a:r>
                  <a:rPr lang="cs-CZ" sz="2000" dirty="0"/>
                  <a:t>Za každé dosažené procento – 0,6 bodu</a:t>
                </a:r>
              </a:p>
              <a:p>
                <a:r>
                  <a:rPr lang="cs-CZ" sz="2000" dirty="0"/>
                  <a:t>25 % a více – 15 bodů</a:t>
                </a:r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  <a:blipFill>
                <a:blip r:embed="rId2"/>
                <a:stretch>
                  <a:fillRect l="-1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01FAA5-768F-FB4B-B592-F685A9A4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305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B6BAF-0AD2-8BB7-EFFE-259C9A15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B728B-E9B4-F013-54A3-EFB149E8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0510"/>
            <a:ext cx="8424000" cy="1080000"/>
          </a:xfrm>
        </p:spPr>
        <p:txBody>
          <a:bodyPr/>
          <a:lstStyle/>
          <a:p>
            <a:r>
              <a:rPr lang="cs-CZ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Podíl účastníků s podporou v oblasti dig</a:t>
            </a:r>
            <a:r>
              <a:rPr lang="cs-CZ" sz="2500" dirty="0">
                <a:ea typeface="Calibri" panose="020F0502020204030204" pitchFamily="34" charset="0"/>
                <a:cs typeface="Times New Roman" panose="02020603050405020304" pitchFamily="18" charset="0"/>
              </a:rPr>
              <a:t>itálních </a:t>
            </a:r>
            <a:r>
              <a:rPr lang="cs-CZ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dovedností na celkovém počtu účastníků</a:t>
            </a:r>
            <a:endParaRPr lang="cs-CZ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7460475-E78B-2D49-B1D1-2409AB44C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640 00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600 000</m:t>
                        </m:r>
                      </m:den>
                    </m:f>
                  </m:oMath>
                </a14:m>
                <a:endParaRPr lang="cs-CZ" sz="3200" dirty="0"/>
              </a:p>
              <a:p>
                <a:endParaRPr lang="cs-CZ" sz="2000" dirty="0"/>
              </a:p>
              <a:p>
                <a:endParaRPr lang="cs-CZ" sz="2000" dirty="0"/>
              </a:p>
              <a:p>
                <a:r>
                  <a:rPr lang="cs-CZ" sz="2000" dirty="0"/>
                  <a:t>Max. 15 bodů</a:t>
                </a:r>
              </a:p>
              <a:p>
                <a:r>
                  <a:rPr lang="cs-CZ" sz="2000" dirty="0"/>
                  <a:t>Za každé dosažené procento – 0,25 bodu</a:t>
                </a:r>
              </a:p>
              <a:p>
                <a:r>
                  <a:rPr lang="cs-CZ" sz="2000" dirty="0"/>
                  <a:t>60 % a více – 15 bodů</a:t>
                </a:r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7460475-E78B-2D49-B1D1-2409AB44C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  <a:blipFill>
                <a:blip r:embed="rId2"/>
                <a:stretch>
                  <a:fillRect l="-1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75E6B8-DF0D-7549-B988-58B5B3FF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3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AB871-6F85-48C2-B6BF-C8C6DB7C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8DA2E-6545-44A8-ADED-42E089B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93" y="1457888"/>
            <a:ext cx="8424000" cy="5112568"/>
          </a:xfrm>
        </p:spPr>
        <p:txBody>
          <a:bodyPr/>
          <a:lstStyle/>
          <a:p>
            <a:pPr marL="432000" marR="0" lvl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Font typeface="Wingdings" panose="05000000000000000000" pitchFamily="2" charset="2"/>
              <a:buChar char=""/>
              <a:tabLst/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Druh výzvy: </a:t>
            </a:r>
            <a:r>
              <a:rPr lang="cs-CZ" dirty="0">
                <a:solidFill>
                  <a:srgbClr val="164088"/>
                </a:solidFill>
                <a:latin typeface="Arial"/>
              </a:rPr>
              <a:t>kolová</a:t>
            </a:r>
            <a:r>
              <a:rPr lang="cs-CZ" b="1" dirty="0">
                <a:solidFill>
                  <a:srgbClr val="164088"/>
                </a:solidFill>
                <a:latin typeface="Arial"/>
              </a:rPr>
              <a:t> </a:t>
            </a:r>
          </a:p>
          <a:p>
            <a:pPr marL="432000" marR="0" lvl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Font typeface="Wingdings" panose="05000000000000000000" pitchFamily="2" charset="2"/>
              <a:buChar char=""/>
              <a:tabLst/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Časové nastavení výzvy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Vyhlášení výzvy: 			3. 11. 2025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Zahájení příjmu žádostí: 		3. 11. 2025, 8:00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Ukončení příjmu žádostí: 		8. 1. 2026, 12:00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Časové nastavení projektů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Zahájení realizace projektu nejdříve od: 		1. 8. 2026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Ukončení realizace projektu nejpozději do: 	31. 5. 2028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Maximální délka projektu: 	20 měsíců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2400" b="1" dirty="0">
              <a:solidFill>
                <a:srgbClr val="164088"/>
              </a:solidFill>
              <a:latin typeface="Arial"/>
            </a:endParaRPr>
          </a:p>
          <a:p>
            <a:pPr marL="468000" lvl="1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rgbClr val="164088"/>
              </a:solidFill>
              <a:latin typeface="Arial"/>
            </a:endParaRPr>
          </a:p>
          <a:p>
            <a:pPr>
              <a:buClr>
                <a:srgbClr val="5FBBF5"/>
              </a:buClr>
              <a:defRPr/>
            </a:pPr>
            <a:endParaRPr lang="cs-CZ" sz="2000" b="1" dirty="0">
              <a:solidFill>
                <a:srgbClr val="164088"/>
              </a:solidFill>
              <a:latin typeface="Arial"/>
            </a:endParaRP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None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rgbClr val="164088"/>
              </a:solidFill>
              <a:latin typeface="Arial"/>
            </a:endParaRPr>
          </a:p>
          <a:p>
            <a:pPr marL="1286100" lvl="3" indent="-342900">
              <a:buClr>
                <a:srgbClr val="5FBBF5"/>
              </a:buClr>
              <a:buFont typeface="Arial" panose="020B0604020202020204" pitchFamily="34" charset="0"/>
              <a:buChar char="•"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kumimoji="0" lang="cs-CZ" sz="2400" b="0" i="0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rgbClr val="164088"/>
              </a:solidFill>
              <a:latin typeface="Arial"/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D2FF35-BA8B-4049-9FF4-BD6FA323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628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C9185-3A30-217D-170C-FB2FADB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Sídlo žadatele ve strukturálně postižených reg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ionech (krajích)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00BD29-FC8C-AB1F-6F5E-FBC58D5A7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4"/>
            <a:ext cx="8064000" cy="4320000"/>
          </a:xfrm>
        </p:spPr>
        <p:txBody>
          <a:bodyPr/>
          <a:lstStyle/>
          <a:p>
            <a:endParaRPr lang="cs-CZ" sz="2000" dirty="0"/>
          </a:p>
          <a:p>
            <a:r>
              <a:rPr lang="cs-CZ" sz="2000" dirty="0"/>
              <a:t>Dle sídla žadatele </a:t>
            </a:r>
            <a:r>
              <a:rPr lang="cs-CZ" sz="2000" dirty="0" err="1"/>
              <a:t>zvalidovaného</a:t>
            </a:r>
            <a:r>
              <a:rPr lang="cs-CZ" sz="2000" dirty="0"/>
              <a:t> v žádosti o podporu</a:t>
            </a:r>
          </a:p>
          <a:p>
            <a:endParaRPr lang="cs-CZ" sz="2000" dirty="0"/>
          </a:p>
          <a:p>
            <a:r>
              <a:rPr lang="cs-CZ" sz="2000" dirty="0"/>
              <a:t>Karlovarský: 	5 bodů</a:t>
            </a:r>
          </a:p>
          <a:p>
            <a:r>
              <a:rPr lang="cs-CZ" sz="2000" dirty="0"/>
              <a:t>Moravskoslezský:	5 bodů</a:t>
            </a:r>
          </a:p>
          <a:p>
            <a:r>
              <a:rPr lang="cs-CZ" sz="2000" dirty="0"/>
              <a:t>Ústecký: 		5 bodů</a:t>
            </a:r>
          </a:p>
          <a:p>
            <a:endParaRPr lang="cs-CZ" sz="2000" dirty="0"/>
          </a:p>
          <a:p>
            <a:r>
              <a:rPr lang="cs-CZ" sz="2000" dirty="0"/>
              <a:t>Ostatní kraje: 	0 bodů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01FAA5-768F-FB4B-B592-F685A9A4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140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C9185-3A30-217D-170C-FB2FADB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Vztah mezi </a:t>
            </a:r>
            <a:r>
              <a:rPr lang="cs-CZ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celk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počtem účastníků a </a:t>
            </a:r>
            <a:r>
              <a:rPr lang="cs-CZ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celk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způsobil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ými 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výdaji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269000"/>
                <a:ext cx="8064000" cy="4320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celkov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zp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sobil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daje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projektu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600 000</m:t>
                        </m:r>
                      </m:den>
                    </m:f>
                  </m:oMath>
                </a14:m>
                <a:endParaRPr lang="cs-CZ" sz="3200" dirty="0"/>
              </a:p>
              <a:p>
                <a:endParaRPr lang="cs-CZ" sz="1800" dirty="0"/>
              </a:p>
              <a:p>
                <a:r>
                  <a:rPr lang="cs-CZ" sz="1800" dirty="0"/>
                  <a:t>Max. 50 bodů</a:t>
                </a:r>
              </a:p>
              <a:p>
                <a:endParaRPr lang="cs-CZ" sz="1800" dirty="0"/>
              </a:p>
              <a:p>
                <a:r>
                  <a:rPr lang="cs-CZ" sz="1800" dirty="0"/>
                  <a:t>Méně nebo rovna 13 600: 				50 bodů</a:t>
                </a:r>
              </a:p>
              <a:p>
                <a:r>
                  <a:rPr lang="cs-CZ" sz="1800" dirty="0"/>
                  <a:t>Více než 13 600 Kč a méně nebo rovna 13 810 Kč: 	49,75 bodů</a:t>
                </a:r>
              </a:p>
              <a:p>
                <a:pPr lvl="1"/>
                <a:r>
                  <a:rPr lang="cs-CZ" sz="1400" dirty="0"/>
                  <a:t> </a:t>
                </a:r>
              </a:p>
              <a:p>
                <a:pPr lvl="1"/>
                <a:r>
                  <a:rPr lang="cs-CZ" sz="1400" dirty="0"/>
                  <a:t> </a:t>
                </a:r>
              </a:p>
              <a:p>
                <a:r>
                  <a:rPr lang="cs-CZ" sz="1800" dirty="0"/>
                  <a:t>Více než 55 180 Kč a méně nebo rovna 55 390 Kč: 	0,25 bodů</a:t>
                </a:r>
              </a:p>
              <a:p>
                <a:r>
                  <a:rPr lang="cs-CZ" sz="1800" dirty="0"/>
                  <a:t>Více než 55 390 Kč: 					0 bodů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269000"/>
                <a:ext cx="8064000" cy="4320000"/>
              </a:xfrm>
              <a:blipFill>
                <a:blip r:embed="rId2"/>
                <a:stretch>
                  <a:fillRect l="-1587" b="-251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01FAA5-768F-FB4B-B592-F685A9A4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142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Příprava Žádosti o podporu, související dokumenty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paktů zaměstnanosti,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3861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4505E-05E5-452A-DAE9-2440B3B3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žádosti o podporu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4DE095-7371-52CF-D0A9-1A2C8761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9000"/>
            <a:ext cx="4248472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Uvádí 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Celkové počty osobohodin v jednotlivých jednotkách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Cílové hodnoty indikátorů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Základní popisy v předpřipravených polích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Vyplnění všech relevantních polí dle pokynů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Doložení pouze relevantních příloh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7A586B3-69A8-2244-804A-20BCA803FB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018" y="1269000"/>
            <a:ext cx="4067982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Neuvádí se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cs-CZ" dirty="0"/>
              <a:t>Konkrétní vzdělávací akce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cs-CZ" dirty="0"/>
              <a:t>Jména plánovaných účastníků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û"/>
            </a:pPr>
            <a:r>
              <a:rPr lang="cs-CZ" dirty="0"/>
              <a:t>Dlouhé podrobné popisy cílů a přínosů projektu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cs-CZ" dirty="0"/>
              <a:t>Nerelevantní přílohy (např. projektový záměr)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023816-8CD0-9E86-2560-6786512776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9857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Podání žádosti o podporu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504478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61" y="3170792"/>
            <a:ext cx="918676" cy="1170941"/>
          </a:xfrm>
          <a:prstGeom prst="rect">
            <a:avLst/>
          </a:prstGeom>
        </p:spPr>
      </p:pic>
      <p:pic>
        <p:nvPicPr>
          <p:cNvPr id="6" name="Grafický objekt 5" descr="Kancelářská sponka se souvislou výplní">
            <a:extLst>
              <a:ext uri="{FF2B5EF4-FFF2-40B4-BE49-F238E27FC236}">
                <a16:creationId xmlns:a16="http://schemas.microsoft.com/office/drawing/2014/main" id="{D1C1AAB2-4BFB-43A8-B049-F75DB49B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04448" y="3517872"/>
            <a:ext cx="595867" cy="595867"/>
          </a:xfrm>
          <a:prstGeom prst="rect">
            <a:avLst/>
          </a:prstGeom>
        </p:spPr>
      </p:pic>
      <p:pic>
        <p:nvPicPr>
          <p:cNvPr id="10" name="Grafický objekt 9" descr="Programátor samčího pohlaví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91757" y="1681005"/>
            <a:ext cx="595867" cy="595867"/>
          </a:xfrm>
          <a:prstGeom prst="rect">
            <a:avLst/>
          </a:prstGeom>
        </p:spPr>
      </p:pic>
      <p:pic>
        <p:nvPicPr>
          <p:cNvPr id="12" name="Grafický objekt 11" descr="Odznak se souvislou výplní">
            <a:extLst>
              <a:ext uri="{FF2B5EF4-FFF2-40B4-BE49-F238E27FC236}">
                <a16:creationId xmlns:a16="http://schemas.microsoft.com/office/drawing/2014/main" id="{9478AAE3-AE33-4108-831A-B75F7AFF1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22327" y="5312588"/>
            <a:ext cx="629974" cy="629974"/>
          </a:xfrm>
          <a:prstGeom prst="rect">
            <a:avLst/>
          </a:prstGeom>
        </p:spPr>
      </p:pic>
      <p:pic>
        <p:nvPicPr>
          <p:cNvPr id="3" name="Grafický objekt 2" descr="Knihy se souvislou výplní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43608" y="2617109"/>
            <a:ext cx="595867" cy="595867"/>
          </a:xfrm>
          <a:prstGeom prst="rect">
            <a:avLst/>
          </a:prstGeom>
        </p:spPr>
      </p:pic>
      <p:pic>
        <p:nvPicPr>
          <p:cNvPr id="7" name="Grafický objekt 6" descr="Odznak 1 se souvislou výplní">
            <a:extLst>
              <a:ext uri="{FF2B5EF4-FFF2-40B4-BE49-F238E27FC236}">
                <a16:creationId xmlns:a16="http://schemas.microsoft.com/office/drawing/2014/main" id="{FC49B840-F82F-E4A2-6A09-BA9B4E06B1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43608" y="4394688"/>
            <a:ext cx="629974" cy="629974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9321452-1114-85A5-EFEA-FD5872C8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9583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A69EB-8868-FAD4-AAD8-84DB92EE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Čestné prohlášení o počtu pracovníků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6D905A-40FD-F33C-8084-22053606D9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A1ABD0-D3D3-5650-D3CB-BDF73623B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717A890-2337-5E2D-6CB4-E6EA8B2F5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0" y="1348648"/>
            <a:ext cx="8743564" cy="50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48E16-E68C-0084-7B1B-24156385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ČESTNÉ PROHLÁŠENÍ O POČTU PRACOVNÍKŮ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2EE31-3D8F-58EA-0CC2-BE1A3B1C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412776"/>
            <a:ext cx="8856984" cy="5688632"/>
          </a:xfrm>
        </p:spPr>
        <p:txBody>
          <a:bodyPr/>
          <a:lstStyle/>
          <a:p>
            <a:r>
              <a:rPr lang="cs-CZ" dirty="0"/>
              <a:t>Počet pracovníků = počet fyzických osob, které jsou ke dni vyhlášení výzvy (3. 11. 2025) zaměstnány u žadatele bez ohledu na délku zaměstnání a výši úvazku</a:t>
            </a:r>
          </a:p>
          <a:p>
            <a:pPr lvl="1">
              <a:buSzPct val="111000"/>
              <a:buFont typeface="Arial" panose="020B0604020202020204" pitchFamily="34" charset="0"/>
              <a:buChar char="•"/>
            </a:pPr>
            <a:r>
              <a:rPr lang="cs-CZ" dirty="0"/>
              <a:t>Započítávají se pracovníci pracující u žadatele na základě pracovní smlouvy, smlouvy o výkonu funkce (nebo obdobné smlouvy) či rozhodnutí o přijetí do služebního poměru, bez pracovníků na MD/RD.</a:t>
            </a:r>
          </a:p>
          <a:p>
            <a:pPr lvl="1">
              <a:buSzPct val="111000"/>
              <a:buFont typeface="Arial" panose="020B0604020202020204" pitchFamily="34" charset="0"/>
              <a:buChar char="•"/>
            </a:pPr>
            <a:r>
              <a:rPr lang="cs-CZ" dirty="0"/>
              <a:t>Osoby pracující pouze na základě dohod o pracích konaných mimo pracovní poměr se do počtu pracovníků žadatele nezapočítávají.</a:t>
            </a:r>
          </a:p>
          <a:p>
            <a:pPr lvl="1">
              <a:buSzPct val="111000"/>
              <a:buFont typeface="Arial" panose="020B0604020202020204" pitchFamily="34" charset="0"/>
              <a:buChar char="•"/>
            </a:pPr>
            <a:r>
              <a:rPr lang="cs-CZ" dirty="0"/>
              <a:t>Osoby na MD/RD se započítávají pouze v případě, kdy ke dni vyhlášení výzvy vykonávají pro žadatele činnost na základě smlouvy o výkonu funkce (nebo obdobné smlouvy), nebo vykonávají práci na základě pracovní smlouvy či rozhodnutí o přijetí do služebního poměru a za výkon práce jsou odměňovány mzdou či platem. </a:t>
            </a:r>
          </a:p>
          <a:p>
            <a:pPr lvl="1">
              <a:buSzPct val="111000"/>
              <a:buFont typeface="Arial" panose="020B0604020202020204" pitchFamily="34" charset="0"/>
              <a:buChar char="•"/>
            </a:pPr>
            <a:r>
              <a:rPr lang="cs-CZ" dirty="0"/>
              <a:t>Každá osoba se započítává pouze jednou bez ohledu na počet smluv, které má s žadatelem uzavřené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2218B3-7171-E16F-5747-C0F8A1E526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522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Relevantní dokumenty a odkazy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105063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6" y="3292250"/>
            <a:ext cx="1005502" cy="1281609"/>
          </a:xfrm>
          <a:prstGeom prst="rect">
            <a:avLst/>
          </a:prstGeom>
        </p:spPr>
      </p:pic>
      <p:pic>
        <p:nvPicPr>
          <p:cNvPr id="6" name="Grafický objekt 5" descr="Otevřená kniha obrys">
            <a:extLst>
              <a:ext uri="{FF2B5EF4-FFF2-40B4-BE49-F238E27FC236}">
                <a16:creationId xmlns:a16="http://schemas.microsoft.com/office/drawing/2014/main" id="{D1C1AAB2-4BFB-43A8-B049-F75DB49B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31735" y="3505964"/>
            <a:ext cx="629975" cy="629975"/>
          </a:xfrm>
          <a:prstGeom prst="rect">
            <a:avLst/>
          </a:prstGeom>
        </p:spPr>
      </p:pic>
      <p:pic>
        <p:nvPicPr>
          <p:cNvPr id="10" name="Grafický objekt 9" descr="Dokument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20084" y="1700808"/>
            <a:ext cx="595867" cy="595867"/>
          </a:xfrm>
          <a:prstGeom prst="rect">
            <a:avLst/>
          </a:prstGeom>
        </p:spPr>
      </p:pic>
      <p:pic>
        <p:nvPicPr>
          <p:cNvPr id="12" name="Grafický objekt 11" descr="Programátorský žena se souvislou výplní">
            <a:extLst>
              <a:ext uri="{FF2B5EF4-FFF2-40B4-BE49-F238E27FC236}">
                <a16:creationId xmlns:a16="http://schemas.microsoft.com/office/drawing/2014/main" id="{9478AAE3-AE33-4108-831A-B75F7AFF1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54103" y="4388233"/>
            <a:ext cx="629974" cy="629974"/>
          </a:xfrm>
          <a:prstGeom prst="rect">
            <a:avLst/>
          </a:prstGeom>
        </p:spPr>
      </p:pic>
      <p:pic>
        <p:nvPicPr>
          <p:cNvPr id="16" name="Grafický objekt 15" descr="Zamíchat se souvislou výplní">
            <a:extLst>
              <a:ext uri="{FF2B5EF4-FFF2-40B4-BE49-F238E27FC236}">
                <a16:creationId xmlns:a16="http://schemas.microsoft.com/office/drawing/2014/main" id="{3F673078-C49D-45F6-AE5E-03B408D6BE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20084" y="5302926"/>
            <a:ext cx="629974" cy="629974"/>
          </a:xfrm>
          <a:prstGeom prst="rect">
            <a:avLst/>
          </a:prstGeom>
        </p:spPr>
      </p:pic>
      <p:pic>
        <p:nvPicPr>
          <p:cNvPr id="3" name="Grafický objekt 2" descr="Zavřená kniha obrys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36119" y="2620213"/>
            <a:ext cx="595867" cy="595867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297BA6-358E-30F7-4022-2D7928A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054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Kontakty a dotazy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15960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209C3-898A-DB90-7896-9A68C897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69BE201E-9035-F656-BEB4-94C2561C7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122627"/>
              </p:ext>
            </p:extLst>
          </p:nvPr>
        </p:nvGraphicFramePr>
        <p:xfrm>
          <a:off x="350906" y="1412776"/>
          <a:ext cx="842399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C2A9E1-E343-16FE-D76F-9D22945482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AF41E8-C66C-D974-18CB-0DD0FF822DBA}"/>
              </a:ext>
            </a:extLst>
          </p:cNvPr>
          <p:cNvSpPr txBox="1"/>
          <p:nvPr/>
        </p:nvSpPr>
        <p:spPr>
          <a:xfrm>
            <a:off x="3347864" y="551723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www.esfcr.cz</a:t>
            </a:r>
          </a:p>
        </p:txBody>
      </p:sp>
    </p:spTree>
    <p:extLst>
      <p:ext uri="{BB962C8B-B14F-4D97-AF65-F5344CB8AC3E}">
        <p14:creationId xmlns:p14="http://schemas.microsoft.com/office/powerpoint/2010/main" val="97943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AB871-6F85-48C2-B6BF-C8C6DB7C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8DA2E-6545-44A8-ADED-42E089B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6" y="1493432"/>
            <a:ext cx="8424000" cy="5112568"/>
          </a:xfrm>
        </p:spPr>
        <p:txBody>
          <a:bodyPr/>
          <a:lstStyle/>
          <a:p>
            <a:pPr marL="432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400" b="1" dirty="0">
                <a:solidFill>
                  <a:srgbClr val="164088"/>
                </a:solidFill>
                <a:latin typeface="Arial"/>
              </a:rPr>
              <a:t>Alokace výzvy: </a:t>
            </a:r>
            <a:r>
              <a:rPr lang="cs-CZ" sz="2400" dirty="0">
                <a:solidFill>
                  <a:srgbClr val="164088"/>
                </a:solidFill>
                <a:latin typeface="Arial"/>
              </a:rPr>
              <a:t>700 mil. Kč</a:t>
            </a:r>
          </a:p>
          <a:p>
            <a:pPr marL="432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400" b="1" dirty="0">
                <a:solidFill>
                  <a:srgbClr val="164088"/>
                </a:solidFill>
                <a:latin typeface="Arial"/>
              </a:rPr>
              <a:t>Způsobilé výdaje projektu</a:t>
            </a:r>
          </a:p>
          <a:p>
            <a:pPr marL="720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Minimální výše způsobilých výdajů projektu:   1 mil. Kč</a:t>
            </a:r>
          </a:p>
          <a:p>
            <a:pPr marL="720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Maximální výše způsobilých výdajů projektu:  6 mil. Kč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Forma financování: </a:t>
            </a:r>
            <a:r>
              <a:rPr lang="cs-CZ" dirty="0">
                <a:solidFill>
                  <a:srgbClr val="164088"/>
                </a:solidFill>
                <a:latin typeface="Arial"/>
              </a:rPr>
              <a:t>ex post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Proplácení dotace</a:t>
            </a:r>
            <a:r>
              <a:rPr lang="cs-CZ" dirty="0">
                <a:solidFill>
                  <a:srgbClr val="164088"/>
                </a:solidFill>
                <a:latin typeface="Arial"/>
              </a:rPr>
              <a:t>:</a:t>
            </a:r>
          </a:p>
          <a:p>
            <a:pPr marL="720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Pravidelně po vykázání realizovaných aktivit ve zprávě o realizaci</a:t>
            </a:r>
          </a:p>
          <a:p>
            <a:pPr marL="720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ZOR vyjde na 2 x 6 měsíců a ZZOR 1 x 8 měsíců</a:t>
            </a:r>
          </a:p>
          <a:p>
            <a:pPr>
              <a:buClr>
                <a:srgbClr val="5FBBF5"/>
              </a:buClr>
              <a:defRPr/>
            </a:pPr>
            <a:endParaRPr lang="cs-CZ" sz="1800" b="1" dirty="0">
              <a:solidFill>
                <a:srgbClr val="164088"/>
              </a:solidFill>
              <a:latin typeface="Arial"/>
            </a:endParaRP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None/>
              <a:defRPr/>
            </a:pPr>
            <a:endParaRPr lang="cs-CZ" sz="1800" b="1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1286100" lvl="3" indent="-342900">
              <a:buClr>
                <a:srgbClr val="5FBBF5"/>
              </a:buClr>
              <a:buFont typeface="Arial" panose="020B0604020202020204" pitchFamily="34" charset="0"/>
              <a:buChar char="•"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kumimoji="0" lang="cs-CZ" b="0" i="0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D2FF35-BA8B-4049-9FF4-BD6FA323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97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F150-679D-4C19-9C54-C9FBB2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Oprávnění žadatelé obecně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8C2EB03-F24B-4224-8136-6317662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53526"/>
              </p:ext>
            </p:extLst>
          </p:nvPr>
        </p:nvGraphicFramePr>
        <p:xfrm>
          <a:off x="360000" y="1556792"/>
          <a:ext cx="8244250" cy="495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B784-0356-40CB-B6AA-9EDAFC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84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Oprávnění </a:t>
            </a:r>
            <a:r>
              <a:rPr lang="cs-CZ" dirty="0"/>
              <a:t>Žadatelé -zaměstnavatelé</a:t>
            </a:r>
            <a:endParaRPr kumimoji="0" lang="cs-CZ" sz="3200" b="1" i="0" u="none" strike="noStrike" kern="0" cap="all" spc="0" normalizeH="0" baseline="0" noProof="0" dirty="0">
              <a:ln>
                <a:noFill/>
              </a:ln>
              <a:solidFill>
                <a:srgbClr val="AFDDF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556792"/>
            <a:ext cx="8460443" cy="475252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pl-PL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cs-CZ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pl-PL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endParaRPr lang="pl-PL" sz="2000" b="1" dirty="0"/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ED5598-298A-488C-A68C-F3CCCA62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8F61722-DDCB-47B8-AC35-DBF3E3055FCF}"/>
              </a:ext>
            </a:extLst>
          </p:cNvPr>
          <p:cNvSpPr txBox="1">
            <a:spLocks/>
          </p:cNvSpPr>
          <p:nvPr/>
        </p:nvSpPr>
        <p:spPr>
          <a:xfrm>
            <a:off x="179756" y="1516116"/>
            <a:ext cx="8784488" cy="49998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sz="2200" b="1" dirty="0">
                <a:solidFill>
                  <a:srgbClr val="164088"/>
                </a:solidFill>
                <a:latin typeface="Arial"/>
              </a:rPr>
              <a:t>Obchodní korporace 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vymezené zákonem č. 90/2012 Sb., o obchodních korporacích</a:t>
            </a:r>
          </a:p>
          <a:p>
            <a:pPr marL="828900" lvl="2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Obchodní společnosti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Veřejná obchodní společnost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Komanditní společnost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Společnost s ručením omezeným 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Akciová společnost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Evropská společnost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Evropské hospodářské zájmové sdružení</a:t>
            </a:r>
          </a:p>
          <a:p>
            <a:pPr marL="828900" lvl="2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Družstva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Družstvo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Evropská družstevní společnost</a:t>
            </a: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29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Oprávnění </a:t>
            </a:r>
            <a:r>
              <a:rPr lang="cs-CZ" dirty="0"/>
              <a:t>Žadatelé -zaměstnavatelé</a:t>
            </a:r>
            <a:endParaRPr kumimoji="0" lang="cs-CZ" sz="3200" b="1" i="0" u="none" strike="noStrike" kern="0" cap="all" spc="0" normalizeH="0" baseline="0" noProof="0" dirty="0">
              <a:ln>
                <a:noFill/>
              </a:ln>
              <a:solidFill>
                <a:srgbClr val="AFDDF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556792"/>
            <a:ext cx="8460443" cy="475252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pl-PL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cs-CZ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pl-PL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endParaRPr lang="pl-PL" sz="2000" b="1" dirty="0"/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ED5598-298A-488C-A68C-F3CCCA62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8F61722-DDCB-47B8-AC35-DBF3E3055FCF}"/>
              </a:ext>
            </a:extLst>
          </p:cNvPr>
          <p:cNvSpPr txBox="1">
            <a:spLocks/>
          </p:cNvSpPr>
          <p:nvPr/>
        </p:nvSpPr>
        <p:spPr>
          <a:xfrm>
            <a:off x="197977" y="1408610"/>
            <a:ext cx="8784488" cy="4752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FBBF5"/>
              </a:buClr>
              <a:defRPr/>
            </a:pPr>
            <a:r>
              <a:rPr lang="cs-CZ" sz="2200" b="1" dirty="0">
                <a:solidFill>
                  <a:srgbClr val="164088"/>
                </a:solidFill>
                <a:latin typeface="Arial"/>
              </a:rPr>
              <a:t>Státní podnik 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dle zákona č. 77/1997 Sb., o státním podniku</a:t>
            </a:r>
          </a:p>
          <a:p>
            <a:pPr lvl="1">
              <a:buClr>
                <a:srgbClr val="5FBBF5"/>
              </a:buClr>
              <a:defRPr/>
            </a:pPr>
            <a:r>
              <a:rPr lang="cs-CZ" sz="1800" dirty="0">
                <a:solidFill>
                  <a:srgbClr val="164088"/>
                </a:solidFill>
                <a:latin typeface="Arial"/>
              </a:rPr>
              <a:t>Za státní podnik se pro účely této výzvy považuje také subjekt s právní formou národní podnik</a:t>
            </a:r>
          </a:p>
          <a:p>
            <a:pPr>
              <a:buClr>
                <a:srgbClr val="5FBBF5"/>
              </a:buClr>
              <a:defRPr/>
            </a:pPr>
            <a:r>
              <a:rPr lang="cs-CZ" sz="2200" b="1" dirty="0">
                <a:solidFill>
                  <a:srgbClr val="164088"/>
                </a:solidFill>
                <a:latin typeface="Arial"/>
              </a:rPr>
              <a:t>Státní organizace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 – státní organizace dle zákona č. 77/2002 Sb., o akciové společnosti České dráhy, státní organizaci Správa železnic a o změně zákona č. 266/1994 Sb., o dráhách, ve znění pozdějších předpisů, a zákona č. 77/1997 Sb., o státním podniku, ve znění pozdějších předpisů</a:t>
            </a:r>
          </a:p>
          <a:p>
            <a:pPr>
              <a:buClr>
                <a:srgbClr val="5FBBF5"/>
              </a:buClr>
              <a:defRPr/>
            </a:pPr>
            <a:r>
              <a:rPr lang="cs-CZ" sz="2200" b="1" dirty="0">
                <a:solidFill>
                  <a:srgbClr val="164088"/>
                </a:solidFill>
                <a:latin typeface="Arial"/>
              </a:rPr>
              <a:t>Osoba samostatně výdělečně činná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 dle zákona č. 155/1995 Sb., o důchodovém pojištění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None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4142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zentace">
  <a:themeElements>
    <a:clrScheme name="šablona OPZ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PSV">
    <a:dk1>
      <a:srgbClr val="084A8B"/>
    </a:dk1>
    <a:lt1>
      <a:srgbClr val="F5F5F5"/>
    </a:lt1>
    <a:dk2>
      <a:srgbClr val="AFDDFA"/>
    </a:dk2>
    <a:lt2>
      <a:srgbClr val="F5F5F5"/>
    </a:lt2>
    <a:accent1>
      <a:srgbClr val="084A8B"/>
    </a:accent1>
    <a:accent2>
      <a:srgbClr val="5FBBF5"/>
    </a:accent2>
    <a:accent3>
      <a:srgbClr val="D7EEFC"/>
    </a:accent3>
    <a:accent4>
      <a:srgbClr val="FFCC00"/>
    </a:accent4>
    <a:accent5>
      <a:srgbClr val="AFDDFA"/>
    </a:accent5>
    <a:accent6>
      <a:srgbClr val="AF0100"/>
    </a:accent6>
    <a:hlink>
      <a:srgbClr val="084A8B"/>
    </a:hlink>
    <a:folHlink>
      <a:srgbClr val="084A8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U:\1_3_POMOC_PRAC_PODNIKŮM_A_PODNIKATELŮM\VYZVA_002_SOUTEZNI\KULATÉ_STOLY\kulatý stůl_2017\Zápis\Příloha č. 1_Setkání_8.12.2017.pptx</AC_OriginalFileNa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F2D90C-C04A-47FC-8980-C9DA000B21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7581EA-A1D1-46FA-95C0-756AE194780C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7c48c8a8-2045-474d-b0fb-3ee17ecadba0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294F5CE-A03B-44AF-809A-BD0261F20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3435</Words>
  <Application>Microsoft Office PowerPoint</Application>
  <PresentationFormat>Předvádění na obrazovce (4:3)</PresentationFormat>
  <Paragraphs>539</Paragraphs>
  <Slides>59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59</vt:i4>
      </vt:variant>
    </vt:vector>
  </HeadingPairs>
  <TitlesOfParts>
    <vt:vector size="76" baseType="lpstr">
      <vt:lpstr>Arial</vt:lpstr>
      <vt:lpstr>Calibri</vt:lpstr>
      <vt:lpstr>Cambria Math</vt:lpstr>
      <vt:lpstr>Symbol</vt:lpstr>
      <vt:lpstr>Times New Roman</vt:lpstr>
      <vt:lpstr>Trebuchet MS</vt:lpstr>
      <vt:lpstr>Wingdings</vt:lpstr>
      <vt:lpstr>Wingdings 3</vt:lpstr>
      <vt:lpstr>prezentace</vt:lpstr>
      <vt:lpstr>1_prezentace</vt:lpstr>
      <vt:lpstr>2_prezentace</vt:lpstr>
      <vt:lpstr>3_prezentace</vt:lpstr>
      <vt:lpstr>4_prezentace</vt:lpstr>
      <vt:lpstr>5_prezentace</vt:lpstr>
      <vt:lpstr>6_prezentace</vt:lpstr>
      <vt:lpstr>7_prezentace</vt:lpstr>
      <vt:lpstr>9_prezentace</vt:lpstr>
      <vt:lpstr>UPOZORNĚNÍ  TATO PREZENTACE SLOUŽÍ POUZE JAKO PODPŮRNÝ MATERIÁL K SLOVNÍMU VÝKLADU TÉMAT PROBÍRANÝCH NA SEMINÁŘÍCH PRO ŽADATELE.  TATO PREZENTACE NEPŘEDSTAVUJE KOMPLETNÍ VÝČET PODMÍNEK VÝZVY A SOUVISEJÍCÍCH PRAVIDEL, ŘIĎTE SE VŽDY TEXTEM VÝZVY A DALŠÍMI RELEVANTNÍMI DOKUMENTY.</vt:lpstr>
      <vt:lpstr>Výzva 03_25_083  podnikové vzdělávání (2)</vt:lpstr>
      <vt:lpstr>PROGRAM</vt:lpstr>
      <vt:lpstr>Základní informace, finanční data, oprávnění žadateléů zaměstnanosti, P1, SC 1.1  </vt:lpstr>
      <vt:lpstr>základní informace</vt:lpstr>
      <vt:lpstr>finanční data</vt:lpstr>
      <vt:lpstr>Oprávnění žadatelé obecně</vt:lpstr>
      <vt:lpstr>Oprávnění Žadatelé -zaměstnavatelé</vt:lpstr>
      <vt:lpstr>Oprávnění Žadatelé -zaměstnavatelé</vt:lpstr>
      <vt:lpstr>Vyloučení žadatelé</vt:lpstr>
      <vt:lpstr>Vyloučení žadatelé</vt:lpstr>
      <vt:lpstr>Partnerství</vt:lpstr>
      <vt:lpstr>Míra spolufinancování, režim veřejné podpory</vt:lpstr>
      <vt:lpstr>míra spolufinancování</vt:lpstr>
      <vt:lpstr>Veřejná podpora</vt:lpstr>
      <vt:lpstr>Veřejná podpora – jeden podnik </vt:lpstr>
      <vt:lpstr>Podpora de minimis - limity</vt:lpstr>
      <vt:lpstr>Podporované aktivity, jednotkové náklady, P1, SC 1.1  </vt:lpstr>
      <vt:lpstr>Podporované aktivity</vt:lpstr>
      <vt:lpstr>Vyloučené vzdělávání</vt:lpstr>
      <vt:lpstr>Aktivity – rozdělení</vt:lpstr>
      <vt:lpstr>Prezenční vzdělávání</vt:lpstr>
      <vt:lpstr>Distanční vzdělávání</vt:lpstr>
      <vt:lpstr>Nepodporované vzdělávání</vt:lpstr>
      <vt:lpstr>Pravidla pro realizaci</vt:lpstr>
      <vt:lpstr>Pravidla pro realizaci</vt:lpstr>
      <vt:lpstr>Plánování aktivit</vt:lpstr>
      <vt:lpstr>jednotkové náklady</vt:lpstr>
      <vt:lpstr>Jednotka „mzdový příspěvek“</vt:lpstr>
      <vt:lpstr>Jednotkové náklady - doložení jednotek</vt:lpstr>
      <vt:lpstr>Jednotkové náklady - doložení jednotek </vt:lpstr>
      <vt:lpstr>jednotkové náklady</vt:lpstr>
      <vt:lpstr>Jednotkové náklady – příklad</vt:lpstr>
      <vt:lpstr>Cílové skupiny, indikátory, místo realizace</vt:lpstr>
      <vt:lpstr>cílové skupiny</vt:lpstr>
      <vt:lpstr>Cílové skupiny - Vyloučené</vt:lpstr>
      <vt:lpstr>Indikátory - závazkové</vt:lpstr>
      <vt:lpstr>INDIKÁtor 640 001 </vt:lpstr>
      <vt:lpstr>Indikátory – bez závazku</vt:lpstr>
      <vt:lpstr>indikátory</vt:lpstr>
      <vt:lpstr>Místo realizace</vt:lpstr>
      <vt:lpstr>Hodnocení žádosti o podporupartnerství paktů zaměstnanosti, P1, SC 1.1  </vt:lpstr>
      <vt:lpstr>Hodnocení žádosti o podporu</vt:lpstr>
      <vt:lpstr>Hodnocení přijatelnosti a formálních náležitostí</vt:lpstr>
      <vt:lpstr>Hodnocení přijatelnosti a formálních náležitostí</vt:lpstr>
      <vt:lpstr>Věcné hodnocení</vt:lpstr>
      <vt:lpstr>Podíl účastníků na počtu pracovníků </vt:lpstr>
      <vt:lpstr>Podíl účastníků ve věku 55 a více let na celkovém počtu účastníků</vt:lpstr>
      <vt:lpstr>Podíl účastníků s podporou v oblasti digitálních dovedností na celkovém počtu účastníků</vt:lpstr>
      <vt:lpstr>Sídlo žadatele ve strukturálně postižených regionech (krajích)</vt:lpstr>
      <vt:lpstr>Vztah mezi celk. počtem účastníků a celk. způsobilými výdaji </vt:lpstr>
      <vt:lpstr>Příprava Žádosti o podporu, související dokumentypaktů zaměstnanosti, P1, SC 1.1  </vt:lpstr>
      <vt:lpstr>Příprava žádosti o podporu</vt:lpstr>
      <vt:lpstr>Podání žádosti o podporu</vt:lpstr>
      <vt:lpstr>Čestné prohlášení o počtu pracovníků</vt:lpstr>
      <vt:lpstr>ČESTNÉ PROHLÁŠENÍ O POČTU PRACOVNÍKŮ</vt:lpstr>
      <vt:lpstr>Relevantní dokumenty a odkazy</vt:lpstr>
      <vt:lpstr>Kontakty a dotazy1.1  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2025-11-27T13:30:42Z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