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4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5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6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7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theme/theme8.xml" ContentType="application/vnd.openxmlformats-officedocument.theme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7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26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42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notesSlides/notesSlide4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71" r:id="rId4"/>
    <p:sldMasterId id="2147483683" r:id="rId5"/>
    <p:sldMasterId id="2147483694" r:id="rId6"/>
    <p:sldMasterId id="2147483705" r:id="rId7"/>
    <p:sldMasterId id="2147483716" r:id="rId8"/>
    <p:sldMasterId id="2147483727" r:id="rId9"/>
    <p:sldMasterId id="2147483740" r:id="rId10"/>
    <p:sldMasterId id="2147483751" r:id="rId11"/>
    <p:sldMasterId id="2147483773" r:id="rId12"/>
  </p:sldMasterIdLst>
  <p:notesMasterIdLst>
    <p:notesMasterId r:id="rId56"/>
  </p:notesMasterIdLst>
  <p:handoutMasterIdLst>
    <p:handoutMasterId r:id="rId57"/>
  </p:handoutMasterIdLst>
  <p:sldIdLst>
    <p:sldId id="1840" r:id="rId13"/>
    <p:sldId id="256" r:id="rId14"/>
    <p:sldId id="1732" r:id="rId15"/>
    <p:sldId id="1782" r:id="rId16"/>
    <p:sldId id="1691" r:id="rId17"/>
    <p:sldId id="1725" r:id="rId18"/>
    <p:sldId id="1727" r:id="rId19"/>
    <p:sldId id="1726" r:id="rId20"/>
    <p:sldId id="1731" r:id="rId21"/>
    <p:sldId id="1796" r:id="rId22"/>
    <p:sldId id="1835" r:id="rId23"/>
    <p:sldId id="1836" r:id="rId24"/>
    <p:sldId id="1785" r:id="rId25"/>
    <p:sldId id="1645" r:id="rId26"/>
    <p:sldId id="1775" r:id="rId27"/>
    <p:sldId id="1773" r:id="rId28"/>
    <p:sldId id="1774" r:id="rId29"/>
    <p:sldId id="1737" r:id="rId30"/>
    <p:sldId id="1736" r:id="rId31"/>
    <p:sldId id="1648" r:id="rId32"/>
    <p:sldId id="1653" r:id="rId33"/>
    <p:sldId id="1652" r:id="rId34"/>
    <p:sldId id="1766" r:id="rId35"/>
    <p:sldId id="1784" r:id="rId36"/>
    <p:sldId id="1702" r:id="rId37"/>
    <p:sldId id="1740" r:id="rId38"/>
    <p:sldId id="1790" r:id="rId39"/>
    <p:sldId id="1390" r:id="rId40"/>
    <p:sldId id="1839" r:id="rId41"/>
    <p:sldId id="1650" r:id="rId42"/>
    <p:sldId id="1838" r:id="rId43"/>
    <p:sldId id="1703" r:id="rId44"/>
    <p:sldId id="1748" r:id="rId45"/>
    <p:sldId id="1763" r:id="rId46"/>
    <p:sldId id="1780" r:id="rId47"/>
    <p:sldId id="1705" r:id="rId48"/>
    <p:sldId id="1745" r:id="rId49"/>
    <p:sldId id="1749" r:id="rId50"/>
    <p:sldId id="1750" r:id="rId51"/>
    <p:sldId id="1751" r:id="rId52"/>
    <p:sldId id="1746" r:id="rId53"/>
    <p:sldId id="1741" r:id="rId54"/>
    <p:sldId id="1788" r:id="rId55"/>
  </p:sldIdLst>
  <p:sldSz cx="9144000" cy="6858000" type="screen4x3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33500706-CD35-4560-8542-A1ED2584CBE6}">
          <p14:sldIdLst>
            <p14:sldId id="1840"/>
            <p14:sldId id="256"/>
            <p14:sldId id="1732"/>
            <p14:sldId id="1782"/>
            <p14:sldId id="1691"/>
            <p14:sldId id="1725"/>
            <p14:sldId id="1727"/>
            <p14:sldId id="1726"/>
            <p14:sldId id="1731"/>
            <p14:sldId id="1796"/>
            <p14:sldId id="1835"/>
            <p14:sldId id="1836"/>
            <p14:sldId id="1785"/>
            <p14:sldId id="1645"/>
            <p14:sldId id="1775"/>
            <p14:sldId id="1773"/>
            <p14:sldId id="1774"/>
            <p14:sldId id="1737"/>
            <p14:sldId id="1736"/>
            <p14:sldId id="1648"/>
            <p14:sldId id="1653"/>
            <p14:sldId id="1652"/>
            <p14:sldId id="1766"/>
            <p14:sldId id="1784"/>
            <p14:sldId id="1702"/>
            <p14:sldId id="1740"/>
            <p14:sldId id="1790"/>
            <p14:sldId id="1390"/>
            <p14:sldId id="1839"/>
            <p14:sldId id="1650"/>
            <p14:sldId id="1838"/>
            <p14:sldId id="1703"/>
            <p14:sldId id="1748"/>
            <p14:sldId id="1763"/>
            <p14:sldId id="1780"/>
            <p14:sldId id="1705"/>
            <p14:sldId id="1745"/>
            <p14:sldId id="1749"/>
            <p14:sldId id="1750"/>
            <p14:sldId id="1751"/>
            <p14:sldId id="1746"/>
            <p14:sldId id="1741"/>
            <p14:sldId id="178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or" initials="R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or" initials="A" lastIdx="10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A1A6"/>
    <a:srgbClr val="164088"/>
    <a:srgbClr val="CCD0DA"/>
    <a:srgbClr val="084A8B"/>
    <a:srgbClr val="003399"/>
    <a:srgbClr val="AFDDFA"/>
    <a:srgbClr val="E7E9EE"/>
    <a:srgbClr val="181818"/>
    <a:srgbClr val="E8E8E8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52" autoAdjust="0"/>
    <p:restoredTop sz="87045" autoAdjust="0"/>
  </p:normalViewPr>
  <p:slideViewPr>
    <p:cSldViewPr showGuides="1">
      <p:cViewPr varScale="1">
        <p:scale>
          <a:sx n="96" d="100"/>
          <a:sy n="96" d="100"/>
        </p:scale>
        <p:origin x="2064" y="90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4" d="100"/>
          <a:sy n="44" d="100"/>
        </p:scale>
        <p:origin x="2852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openxmlformats.org/officeDocument/2006/relationships/slide" Target="slides/slide14.xml"/><Relationship Id="rId39" Type="http://schemas.openxmlformats.org/officeDocument/2006/relationships/slide" Target="slides/slide27.xml"/><Relationship Id="rId21" Type="http://schemas.openxmlformats.org/officeDocument/2006/relationships/slide" Target="slides/slide9.xml"/><Relationship Id="rId34" Type="http://schemas.openxmlformats.org/officeDocument/2006/relationships/slide" Target="slides/slide22.xml"/><Relationship Id="rId42" Type="http://schemas.openxmlformats.org/officeDocument/2006/relationships/slide" Target="slides/slide30.xml"/><Relationship Id="rId47" Type="http://schemas.openxmlformats.org/officeDocument/2006/relationships/slide" Target="slides/slide35.xml"/><Relationship Id="rId50" Type="http://schemas.openxmlformats.org/officeDocument/2006/relationships/slide" Target="slides/slide38.xml"/><Relationship Id="rId55" Type="http://schemas.openxmlformats.org/officeDocument/2006/relationships/slide" Target="slides/slide43.xml"/><Relationship Id="rId63" Type="http://schemas.microsoft.com/office/2018/10/relationships/authors" Target="authors.xml"/><Relationship Id="rId7" Type="http://schemas.openxmlformats.org/officeDocument/2006/relationships/slideMaster" Target="slideMasters/slideMaster4.xml"/><Relationship Id="rId2" Type="http://schemas.openxmlformats.org/officeDocument/2006/relationships/customXml" Target="../customXml/item2.xml"/><Relationship Id="rId16" Type="http://schemas.openxmlformats.org/officeDocument/2006/relationships/slide" Target="slides/slide4.xml"/><Relationship Id="rId29" Type="http://schemas.openxmlformats.org/officeDocument/2006/relationships/slide" Target="slides/slide17.xml"/><Relationship Id="rId11" Type="http://schemas.openxmlformats.org/officeDocument/2006/relationships/slideMaster" Target="slideMasters/slideMaster8.xml"/><Relationship Id="rId24" Type="http://schemas.openxmlformats.org/officeDocument/2006/relationships/slide" Target="slides/slide12.xml"/><Relationship Id="rId32" Type="http://schemas.openxmlformats.org/officeDocument/2006/relationships/slide" Target="slides/slide20.xml"/><Relationship Id="rId37" Type="http://schemas.openxmlformats.org/officeDocument/2006/relationships/slide" Target="slides/slide25.xml"/><Relationship Id="rId40" Type="http://schemas.openxmlformats.org/officeDocument/2006/relationships/slide" Target="slides/slide28.xml"/><Relationship Id="rId45" Type="http://schemas.openxmlformats.org/officeDocument/2006/relationships/slide" Target="slides/slide33.xml"/><Relationship Id="rId53" Type="http://schemas.openxmlformats.org/officeDocument/2006/relationships/slide" Target="slides/slide41.xml"/><Relationship Id="rId58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61" Type="http://schemas.openxmlformats.org/officeDocument/2006/relationships/theme" Target="theme/theme1.xml"/><Relationship Id="rId19" Type="http://schemas.openxmlformats.org/officeDocument/2006/relationships/slide" Target="slides/slide7.xml"/><Relationship Id="rId14" Type="http://schemas.openxmlformats.org/officeDocument/2006/relationships/slide" Target="slides/slide2.xml"/><Relationship Id="rId22" Type="http://schemas.openxmlformats.org/officeDocument/2006/relationships/slide" Target="slides/slide10.xml"/><Relationship Id="rId27" Type="http://schemas.openxmlformats.org/officeDocument/2006/relationships/slide" Target="slides/slide15.xml"/><Relationship Id="rId30" Type="http://schemas.openxmlformats.org/officeDocument/2006/relationships/slide" Target="slides/slide18.xml"/><Relationship Id="rId35" Type="http://schemas.openxmlformats.org/officeDocument/2006/relationships/slide" Target="slides/slide23.xml"/><Relationship Id="rId43" Type="http://schemas.openxmlformats.org/officeDocument/2006/relationships/slide" Target="slides/slide31.xml"/><Relationship Id="rId48" Type="http://schemas.openxmlformats.org/officeDocument/2006/relationships/slide" Target="slides/slide36.xml"/><Relationship Id="rId56" Type="http://schemas.openxmlformats.org/officeDocument/2006/relationships/notesMaster" Target="notesMasters/notesMaster1.xml"/><Relationship Id="rId8" Type="http://schemas.openxmlformats.org/officeDocument/2006/relationships/slideMaster" Target="slideMasters/slideMaster5.xml"/><Relationship Id="rId51" Type="http://schemas.openxmlformats.org/officeDocument/2006/relationships/slide" Target="slides/slide39.xml"/><Relationship Id="rId3" Type="http://schemas.openxmlformats.org/officeDocument/2006/relationships/customXml" Target="../customXml/item3.xml"/><Relationship Id="rId12" Type="http://schemas.openxmlformats.org/officeDocument/2006/relationships/slideMaster" Target="slideMasters/slideMaster9.xml"/><Relationship Id="rId17" Type="http://schemas.openxmlformats.org/officeDocument/2006/relationships/slide" Target="slides/slide5.xml"/><Relationship Id="rId25" Type="http://schemas.openxmlformats.org/officeDocument/2006/relationships/slide" Target="slides/slide13.xml"/><Relationship Id="rId33" Type="http://schemas.openxmlformats.org/officeDocument/2006/relationships/slide" Target="slides/slide21.xml"/><Relationship Id="rId38" Type="http://schemas.openxmlformats.org/officeDocument/2006/relationships/slide" Target="slides/slide26.xml"/><Relationship Id="rId46" Type="http://schemas.openxmlformats.org/officeDocument/2006/relationships/slide" Target="slides/slide34.xml"/><Relationship Id="rId59" Type="http://schemas.openxmlformats.org/officeDocument/2006/relationships/presProps" Target="presProps.xml"/><Relationship Id="rId20" Type="http://schemas.openxmlformats.org/officeDocument/2006/relationships/slide" Target="slides/slide8.xml"/><Relationship Id="rId41" Type="http://schemas.openxmlformats.org/officeDocument/2006/relationships/slide" Target="slides/slide29.xml"/><Relationship Id="rId54" Type="http://schemas.openxmlformats.org/officeDocument/2006/relationships/slide" Target="slides/slide42.xml"/><Relationship Id="rId62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5" Type="http://schemas.openxmlformats.org/officeDocument/2006/relationships/slide" Target="slides/slide3.xml"/><Relationship Id="rId23" Type="http://schemas.openxmlformats.org/officeDocument/2006/relationships/slide" Target="slides/slide11.xml"/><Relationship Id="rId28" Type="http://schemas.openxmlformats.org/officeDocument/2006/relationships/slide" Target="slides/slide16.xml"/><Relationship Id="rId36" Type="http://schemas.openxmlformats.org/officeDocument/2006/relationships/slide" Target="slides/slide24.xml"/><Relationship Id="rId49" Type="http://schemas.openxmlformats.org/officeDocument/2006/relationships/slide" Target="slides/slide37.xml"/><Relationship Id="rId57" Type="http://schemas.openxmlformats.org/officeDocument/2006/relationships/handoutMaster" Target="handoutMasters/handoutMaster1.xml"/><Relationship Id="rId10" Type="http://schemas.openxmlformats.org/officeDocument/2006/relationships/slideMaster" Target="slideMasters/slideMaster7.xml"/><Relationship Id="rId31" Type="http://schemas.openxmlformats.org/officeDocument/2006/relationships/slide" Target="slides/slide19.xml"/><Relationship Id="rId44" Type="http://schemas.openxmlformats.org/officeDocument/2006/relationships/slide" Target="slides/slide32.xml"/><Relationship Id="rId52" Type="http://schemas.openxmlformats.org/officeDocument/2006/relationships/slide" Target="slides/slide40.xml"/><Relationship Id="rId6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ata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svg"/><Relationship Id="rId1" Type="http://schemas.openxmlformats.org/officeDocument/2006/relationships/image" Target="../media/image32.png"/><Relationship Id="rId4" Type="http://schemas.openxmlformats.org/officeDocument/2006/relationships/image" Target="../media/image35.svg"/></Relationships>
</file>

<file path=ppt/diagrams/_rels/data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sfcr.cz/" TargetMode="External"/><Relationship Id="rId1" Type="http://schemas.openxmlformats.org/officeDocument/2006/relationships/hyperlink" Target="https://www.esfcr.cz/vyzva-071-opz-plus" TargetMode="External"/></Relationships>
</file>

<file path=ppt/diagrams/_rels/data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svg"/><Relationship Id="rId1" Type="http://schemas.openxmlformats.org/officeDocument/2006/relationships/image" Target="../media/image45.png"/><Relationship Id="rId4" Type="http://schemas.openxmlformats.org/officeDocument/2006/relationships/image" Target="../media/image48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4" Type="http://schemas.openxmlformats.org/officeDocument/2006/relationships/image" Target="../media/image1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svg"/><Relationship Id="rId1" Type="http://schemas.openxmlformats.org/officeDocument/2006/relationships/image" Target="../media/image32.png"/><Relationship Id="rId4" Type="http://schemas.openxmlformats.org/officeDocument/2006/relationships/image" Target="../media/image35.svg"/></Relationships>
</file>

<file path=ppt/diagrams/_rels/drawing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sfcr.cz/" TargetMode="External"/><Relationship Id="rId1" Type="http://schemas.openxmlformats.org/officeDocument/2006/relationships/hyperlink" Target="https://www.esfcr.cz/vyzva-071-opz-plus" TargetMode="External"/></Relationships>
</file>

<file path=ppt/diagrams/_rels/drawing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svg"/><Relationship Id="rId1" Type="http://schemas.openxmlformats.org/officeDocument/2006/relationships/image" Target="../media/image45.png"/><Relationship Id="rId4" Type="http://schemas.openxmlformats.org/officeDocument/2006/relationships/image" Target="../media/image48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4" Type="http://schemas.openxmlformats.org/officeDocument/2006/relationships/image" Target="../media/image1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378194-F36F-4FA5-BF1F-E8897B79F61F}" type="doc">
      <dgm:prSet loTypeId="urn:microsoft.com/office/officeart/2005/8/layout/vList4" loCatId="picture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cs-CZ"/>
        </a:p>
      </dgm:t>
    </dgm:pt>
    <dgm:pt modelId="{5F8769CF-C51D-4253-AC36-DB61F288AFA6}">
      <dgm:prSet phldrT="[Text]" custT="1"/>
      <dgm:spPr>
        <a:ln>
          <a:solidFill>
            <a:schemeClr val="accent1"/>
          </a:solidFill>
        </a:ln>
      </dgm:spPr>
      <dgm:t>
        <a:bodyPr/>
        <a:lstStyle/>
        <a:p>
          <a:endParaRPr lang="cs-CZ" sz="2400" b="1" dirty="0"/>
        </a:p>
        <a:p>
          <a:r>
            <a:rPr lang="cs-CZ" sz="2400" b="1" dirty="0">
              <a:solidFill>
                <a:schemeClr val="tx1"/>
              </a:solidFill>
            </a:rPr>
            <a:t>Osoba (právnická nebo fyzická)</a:t>
          </a:r>
          <a:r>
            <a:rPr lang="cs-CZ" sz="2400" b="0" dirty="0">
              <a:solidFill>
                <a:schemeClr val="tx1"/>
              </a:solidFill>
            </a:rPr>
            <a:t>, která je registrovaným subjektem v ČR, tj. osoba s vlastním IČO</a:t>
          </a:r>
        </a:p>
        <a:p>
          <a:endParaRPr lang="cs-CZ" sz="2000" dirty="0"/>
        </a:p>
      </dgm:t>
    </dgm:pt>
    <dgm:pt modelId="{4CEB2A83-AD71-44FF-B924-466410347679}" type="parTrans" cxnId="{87A7859A-085D-42C3-82A9-AA725443E755}">
      <dgm:prSet/>
      <dgm:spPr/>
      <dgm:t>
        <a:bodyPr/>
        <a:lstStyle/>
        <a:p>
          <a:endParaRPr lang="cs-CZ"/>
        </a:p>
      </dgm:t>
    </dgm:pt>
    <dgm:pt modelId="{7B689DE8-F661-44E6-9F42-B315834A562C}" type="sibTrans" cxnId="{87A7859A-085D-42C3-82A9-AA725443E755}">
      <dgm:prSet/>
      <dgm:spPr/>
      <dgm:t>
        <a:bodyPr/>
        <a:lstStyle/>
        <a:p>
          <a:endParaRPr lang="cs-CZ"/>
        </a:p>
      </dgm:t>
    </dgm:pt>
    <dgm:pt modelId="{5F144373-5013-41E6-80DD-9441800913F7}">
      <dgm:prSet phldrT="[Text]" custT="1"/>
      <dgm:spPr>
        <a:ln>
          <a:solidFill>
            <a:srgbClr val="164088"/>
          </a:solidFill>
        </a:ln>
      </dgm:spPr>
      <dgm:t>
        <a:bodyPr/>
        <a:lstStyle/>
        <a:p>
          <a:r>
            <a:rPr lang="cs-CZ" sz="2400" b="0" dirty="0">
              <a:solidFill>
                <a:schemeClr val="tx1"/>
              </a:solidFill>
              <a:latin typeface="Arial"/>
            </a:rPr>
            <a:t>Osoba, která má </a:t>
          </a:r>
          <a:r>
            <a:rPr lang="cs-CZ" sz="2400" b="1" dirty="0">
              <a:solidFill>
                <a:schemeClr val="tx1"/>
              </a:solidFill>
              <a:latin typeface="Arial"/>
            </a:rPr>
            <a:t>aktivní datovou schránku</a:t>
          </a:r>
          <a:endParaRPr lang="cs-CZ" sz="2400" b="1" dirty="0">
            <a:solidFill>
              <a:schemeClr val="tx1"/>
            </a:solidFill>
          </a:endParaRPr>
        </a:p>
      </dgm:t>
    </dgm:pt>
    <dgm:pt modelId="{CFDA2E06-DC58-4D30-A5E4-7D86EB1E6006}" type="parTrans" cxnId="{FE625E5E-68F8-4111-94D1-0EA75C237F39}">
      <dgm:prSet/>
      <dgm:spPr/>
      <dgm:t>
        <a:bodyPr/>
        <a:lstStyle/>
        <a:p>
          <a:endParaRPr lang="cs-CZ"/>
        </a:p>
      </dgm:t>
    </dgm:pt>
    <dgm:pt modelId="{36A57EE3-0920-4800-BE69-9A98322D21C8}" type="sibTrans" cxnId="{FE625E5E-68F8-4111-94D1-0EA75C237F39}">
      <dgm:prSet/>
      <dgm:spPr/>
      <dgm:t>
        <a:bodyPr/>
        <a:lstStyle/>
        <a:p>
          <a:endParaRPr lang="cs-CZ"/>
        </a:p>
      </dgm:t>
    </dgm:pt>
    <dgm:pt modelId="{970C1885-DA7C-489A-99C4-760A0709F619}">
      <dgm:prSet phldrT="[Text]" custT="1"/>
      <dgm:spPr>
        <a:ln>
          <a:solidFill>
            <a:schemeClr val="accent1"/>
          </a:solidFill>
        </a:ln>
      </dgm:spPr>
      <dgm:t>
        <a:bodyPr/>
        <a:lstStyle/>
        <a:p>
          <a:pPr>
            <a:buNone/>
          </a:pPr>
          <a:r>
            <a:rPr lang="cs-CZ" sz="2400" b="0" dirty="0">
              <a:solidFill>
                <a:schemeClr val="tx1"/>
              </a:solidFill>
              <a:latin typeface="Arial"/>
            </a:rPr>
            <a:t>Osoba, která nepatří mezi subjekty, které se nemohou výzvy účastnit z důvodů </a:t>
          </a:r>
          <a:r>
            <a:rPr lang="cs-CZ" sz="2400" b="1" dirty="0">
              <a:solidFill>
                <a:schemeClr val="tx1"/>
              </a:solidFill>
              <a:latin typeface="Arial"/>
            </a:rPr>
            <a:t>insolvence, pokut, dluhu </a:t>
          </a:r>
          <a:r>
            <a:rPr lang="cs-CZ" sz="2400" b="0" dirty="0">
              <a:solidFill>
                <a:schemeClr val="tx1"/>
              </a:solidFill>
              <a:latin typeface="Arial"/>
            </a:rPr>
            <a:t>aj. dle textu výzvy kap. 3.3</a:t>
          </a:r>
          <a:endParaRPr lang="cs-CZ" sz="2400" b="0" dirty="0">
            <a:solidFill>
              <a:schemeClr val="tx1"/>
            </a:solidFill>
          </a:endParaRPr>
        </a:p>
      </dgm:t>
    </dgm:pt>
    <dgm:pt modelId="{57EF4472-7FDF-4045-B08C-C7777B755292}" type="sibTrans" cxnId="{D3FDBA71-834D-48F0-9CD9-21E81F8870C1}">
      <dgm:prSet/>
      <dgm:spPr/>
      <dgm:t>
        <a:bodyPr/>
        <a:lstStyle/>
        <a:p>
          <a:endParaRPr lang="cs-CZ"/>
        </a:p>
      </dgm:t>
    </dgm:pt>
    <dgm:pt modelId="{DA316334-93F7-4126-A7E5-E10B0F6B278D}" type="parTrans" cxnId="{D3FDBA71-834D-48F0-9CD9-21E81F8870C1}">
      <dgm:prSet/>
      <dgm:spPr/>
      <dgm:t>
        <a:bodyPr/>
        <a:lstStyle/>
        <a:p>
          <a:endParaRPr lang="cs-CZ"/>
        </a:p>
      </dgm:t>
    </dgm:pt>
    <dgm:pt modelId="{FA2F584A-7630-46C0-B0D8-65498FEB9879}" type="pres">
      <dgm:prSet presAssocID="{52378194-F36F-4FA5-BF1F-E8897B79F61F}" presName="linear" presStyleCnt="0">
        <dgm:presLayoutVars>
          <dgm:dir/>
          <dgm:resizeHandles val="exact"/>
        </dgm:presLayoutVars>
      </dgm:prSet>
      <dgm:spPr/>
    </dgm:pt>
    <dgm:pt modelId="{B9503007-3E08-41A6-9BF6-B772E227D710}" type="pres">
      <dgm:prSet presAssocID="{5F8769CF-C51D-4253-AC36-DB61F288AFA6}" presName="comp" presStyleCnt="0"/>
      <dgm:spPr/>
    </dgm:pt>
    <dgm:pt modelId="{61481CC6-E8FA-4245-8372-40824B420860}" type="pres">
      <dgm:prSet presAssocID="{5F8769CF-C51D-4253-AC36-DB61F288AFA6}" presName="box" presStyleLbl="node1" presStyleIdx="0" presStyleCnt="3"/>
      <dgm:spPr/>
    </dgm:pt>
    <dgm:pt modelId="{636BEDF8-0FA6-41EA-8B55-702BED91A2FB}" type="pres">
      <dgm:prSet presAssocID="{5F8769CF-C51D-4253-AC36-DB61F288AFA6}" presName="img" presStyleLbl="fgImgPlace1" presStyleIdx="0" presStyleCnt="3" custScaleX="86402" custScaleY="95705" custLinFactNeighborX="0" custLinFactNeighborY="0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t="-10000" b="-10000"/>
          </a:stretch>
        </a:blipFill>
        <a:ln>
          <a:solidFill>
            <a:srgbClr val="CCD0DA"/>
          </a:solidFill>
        </a:ln>
      </dgm:spPr>
      <dgm:extLst>
        <a:ext uri="{E40237B7-FDA0-4F09-8148-C483321AD2D9}">
          <dgm14:cNvPr xmlns:dgm14="http://schemas.microsoft.com/office/drawing/2010/diagram" id="0" name="" descr="Kancelářský pracovník samčího pohlaví se souvislou výplní"/>
        </a:ext>
      </dgm:extLst>
    </dgm:pt>
    <dgm:pt modelId="{D10D9454-7E73-4483-B8CC-F93F66A8BB18}" type="pres">
      <dgm:prSet presAssocID="{5F8769CF-C51D-4253-AC36-DB61F288AFA6}" presName="text" presStyleLbl="node1" presStyleIdx="0" presStyleCnt="3">
        <dgm:presLayoutVars>
          <dgm:bulletEnabled val="1"/>
        </dgm:presLayoutVars>
      </dgm:prSet>
      <dgm:spPr/>
    </dgm:pt>
    <dgm:pt modelId="{F079D751-5B4B-4AB7-81F1-08C829EEF53F}" type="pres">
      <dgm:prSet presAssocID="{7B689DE8-F661-44E6-9F42-B315834A562C}" presName="spacer" presStyleCnt="0"/>
      <dgm:spPr/>
    </dgm:pt>
    <dgm:pt modelId="{C6BE7E4A-8E36-4579-90D5-712A0F23099F}" type="pres">
      <dgm:prSet presAssocID="{5F144373-5013-41E6-80DD-9441800913F7}" presName="comp" presStyleCnt="0"/>
      <dgm:spPr/>
    </dgm:pt>
    <dgm:pt modelId="{FF477E00-FA04-4ECF-8105-81997CB510FD}" type="pres">
      <dgm:prSet presAssocID="{5F144373-5013-41E6-80DD-9441800913F7}" presName="box" presStyleLbl="node1" presStyleIdx="1" presStyleCnt="3"/>
      <dgm:spPr/>
    </dgm:pt>
    <dgm:pt modelId="{E0DE9C04-6C1B-49DB-BF63-C791C8A02B88}" type="pres">
      <dgm:prSet presAssocID="{5F144373-5013-41E6-80DD-9441800913F7}" presName="img" presStyleLbl="fgImgPlace1" presStyleIdx="1" presStyleCnt="3" custScaleX="88284" custScaleY="97983" custLinFactNeighborX="0" custLinFactNeighborY="0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10000" b="-10000"/>
          </a:stretch>
        </a:blipFill>
        <a:ln>
          <a:solidFill>
            <a:srgbClr val="CCD0DA"/>
          </a:solidFill>
        </a:ln>
      </dgm:spPr>
      <dgm:extLst>
        <a:ext uri="{E40237B7-FDA0-4F09-8148-C483321AD2D9}">
          <dgm14:cNvPr xmlns:dgm14="http://schemas.microsoft.com/office/drawing/2010/diagram" id="0" name="" descr="Poštovní schránka se souvislou výplní"/>
        </a:ext>
      </dgm:extLst>
    </dgm:pt>
    <dgm:pt modelId="{8EE8C6DA-01D9-4463-AA3C-41398B91084A}" type="pres">
      <dgm:prSet presAssocID="{5F144373-5013-41E6-80DD-9441800913F7}" presName="text" presStyleLbl="node1" presStyleIdx="1" presStyleCnt="3">
        <dgm:presLayoutVars>
          <dgm:bulletEnabled val="1"/>
        </dgm:presLayoutVars>
      </dgm:prSet>
      <dgm:spPr/>
    </dgm:pt>
    <dgm:pt modelId="{A58F29D2-0609-4627-9B9E-9967F163C62D}" type="pres">
      <dgm:prSet presAssocID="{36A57EE3-0920-4800-BE69-9A98322D21C8}" presName="spacer" presStyleCnt="0"/>
      <dgm:spPr/>
    </dgm:pt>
    <dgm:pt modelId="{B99FD579-DAF7-4E8F-9584-F7E1A546C2B2}" type="pres">
      <dgm:prSet presAssocID="{970C1885-DA7C-489A-99C4-760A0709F619}" presName="comp" presStyleCnt="0"/>
      <dgm:spPr/>
    </dgm:pt>
    <dgm:pt modelId="{42EC1661-8580-4399-BB22-26234ADAA6B7}" type="pres">
      <dgm:prSet presAssocID="{970C1885-DA7C-489A-99C4-760A0709F619}" presName="box" presStyleLbl="node1" presStyleIdx="2" presStyleCnt="3" custLinFactNeighborX="-263" custLinFactNeighborY="0"/>
      <dgm:spPr/>
    </dgm:pt>
    <dgm:pt modelId="{D2B74058-1736-4DED-8CC4-5AA332E98699}" type="pres">
      <dgm:prSet presAssocID="{970C1885-DA7C-489A-99C4-760A0709F619}" presName="img" presStyleLbl="fgImgPlace1" presStyleIdx="2" presStyleCnt="3" custScaleX="86402" custScaleY="10581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t="-4000" b="-4000"/>
          </a:stretch>
        </a:blipFill>
        <a:ln>
          <a:solidFill>
            <a:srgbClr val="CCD0DA"/>
          </a:solidFill>
        </a:ln>
      </dgm:spPr>
      <dgm:extLst>
        <a:ext uri="{E40237B7-FDA0-4F09-8148-C483321AD2D9}">
          <dgm14:cNvPr xmlns:dgm14="http://schemas.microsoft.com/office/drawing/2010/diagram" id="0" name="" descr="Půjčka se souvislou výplní"/>
        </a:ext>
      </dgm:extLst>
    </dgm:pt>
    <dgm:pt modelId="{5BFC6ED7-4654-4BA5-8803-06C4350C7773}" type="pres">
      <dgm:prSet presAssocID="{970C1885-DA7C-489A-99C4-760A0709F619}" presName="text" presStyleLbl="node1" presStyleIdx="2" presStyleCnt="3">
        <dgm:presLayoutVars>
          <dgm:bulletEnabled val="1"/>
        </dgm:presLayoutVars>
      </dgm:prSet>
      <dgm:spPr/>
    </dgm:pt>
  </dgm:ptLst>
  <dgm:cxnLst>
    <dgm:cxn modelId="{B8BD1212-CED3-4873-B69E-38E0955CE1E9}" type="presOf" srcId="{5F144373-5013-41E6-80DD-9441800913F7}" destId="{8EE8C6DA-01D9-4463-AA3C-41398B91084A}" srcOrd="1" destOrd="0" presId="urn:microsoft.com/office/officeart/2005/8/layout/vList4"/>
    <dgm:cxn modelId="{FE625E5E-68F8-4111-94D1-0EA75C237F39}" srcId="{52378194-F36F-4FA5-BF1F-E8897B79F61F}" destId="{5F144373-5013-41E6-80DD-9441800913F7}" srcOrd="1" destOrd="0" parTransId="{CFDA2E06-DC58-4D30-A5E4-7D86EB1E6006}" sibTransId="{36A57EE3-0920-4800-BE69-9A98322D21C8}"/>
    <dgm:cxn modelId="{0E69DD67-B6DF-46B1-84FC-B3478FFD86D4}" type="presOf" srcId="{970C1885-DA7C-489A-99C4-760A0709F619}" destId="{42EC1661-8580-4399-BB22-26234ADAA6B7}" srcOrd="0" destOrd="0" presId="urn:microsoft.com/office/officeart/2005/8/layout/vList4"/>
    <dgm:cxn modelId="{AD275E4A-FF78-4C3F-9F4F-493ACE64A7B2}" type="presOf" srcId="{5F8769CF-C51D-4253-AC36-DB61F288AFA6}" destId="{61481CC6-E8FA-4245-8372-40824B420860}" srcOrd="0" destOrd="0" presId="urn:microsoft.com/office/officeart/2005/8/layout/vList4"/>
    <dgm:cxn modelId="{D3FDBA71-834D-48F0-9CD9-21E81F8870C1}" srcId="{52378194-F36F-4FA5-BF1F-E8897B79F61F}" destId="{970C1885-DA7C-489A-99C4-760A0709F619}" srcOrd="2" destOrd="0" parTransId="{DA316334-93F7-4126-A7E5-E10B0F6B278D}" sibTransId="{57EF4472-7FDF-4045-B08C-C7777B755292}"/>
    <dgm:cxn modelId="{7856E799-D033-4555-AF4C-A9666D2D0034}" type="presOf" srcId="{5F144373-5013-41E6-80DD-9441800913F7}" destId="{FF477E00-FA04-4ECF-8105-81997CB510FD}" srcOrd="0" destOrd="0" presId="urn:microsoft.com/office/officeart/2005/8/layout/vList4"/>
    <dgm:cxn modelId="{87A7859A-085D-42C3-82A9-AA725443E755}" srcId="{52378194-F36F-4FA5-BF1F-E8897B79F61F}" destId="{5F8769CF-C51D-4253-AC36-DB61F288AFA6}" srcOrd="0" destOrd="0" parTransId="{4CEB2A83-AD71-44FF-B924-466410347679}" sibTransId="{7B689DE8-F661-44E6-9F42-B315834A562C}"/>
    <dgm:cxn modelId="{40BBD3A5-C7BF-4FA0-A08F-6D17D4219251}" type="presOf" srcId="{5F8769CF-C51D-4253-AC36-DB61F288AFA6}" destId="{D10D9454-7E73-4483-B8CC-F93F66A8BB18}" srcOrd="1" destOrd="0" presId="urn:microsoft.com/office/officeart/2005/8/layout/vList4"/>
    <dgm:cxn modelId="{208129BE-0631-49B9-94A3-5EFFB3AEDFBB}" type="presOf" srcId="{970C1885-DA7C-489A-99C4-760A0709F619}" destId="{5BFC6ED7-4654-4BA5-8803-06C4350C7773}" srcOrd="1" destOrd="0" presId="urn:microsoft.com/office/officeart/2005/8/layout/vList4"/>
    <dgm:cxn modelId="{BFCE14C4-E5D4-4072-ABE5-C59144D44CCB}" type="presOf" srcId="{52378194-F36F-4FA5-BF1F-E8897B79F61F}" destId="{FA2F584A-7630-46C0-B0D8-65498FEB9879}" srcOrd="0" destOrd="0" presId="urn:microsoft.com/office/officeart/2005/8/layout/vList4"/>
    <dgm:cxn modelId="{FB01271F-0D3E-4179-A0E9-72E6B901C185}" type="presParOf" srcId="{FA2F584A-7630-46C0-B0D8-65498FEB9879}" destId="{B9503007-3E08-41A6-9BF6-B772E227D710}" srcOrd="0" destOrd="0" presId="urn:microsoft.com/office/officeart/2005/8/layout/vList4"/>
    <dgm:cxn modelId="{D532E300-648C-4C26-89FB-7EC957F69B48}" type="presParOf" srcId="{B9503007-3E08-41A6-9BF6-B772E227D710}" destId="{61481CC6-E8FA-4245-8372-40824B420860}" srcOrd="0" destOrd="0" presId="urn:microsoft.com/office/officeart/2005/8/layout/vList4"/>
    <dgm:cxn modelId="{19750AFD-A969-4FC7-99EA-BBB2E25AEBC6}" type="presParOf" srcId="{B9503007-3E08-41A6-9BF6-B772E227D710}" destId="{636BEDF8-0FA6-41EA-8B55-702BED91A2FB}" srcOrd="1" destOrd="0" presId="urn:microsoft.com/office/officeart/2005/8/layout/vList4"/>
    <dgm:cxn modelId="{C71F1519-4C56-460C-9F98-8F273E699E84}" type="presParOf" srcId="{B9503007-3E08-41A6-9BF6-B772E227D710}" destId="{D10D9454-7E73-4483-B8CC-F93F66A8BB18}" srcOrd="2" destOrd="0" presId="urn:microsoft.com/office/officeart/2005/8/layout/vList4"/>
    <dgm:cxn modelId="{0A3D6EC6-B6D6-4E66-BD07-86FA29112F80}" type="presParOf" srcId="{FA2F584A-7630-46C0-B0D8-65498FEB9879}" destId="{F079D751-5B4B-4AB7-81F1-08C829EEF53F}" srcOrd="1" destOrd="0" presId="urn:microsoft.com/office/officeart/2005/8/layout/vList4"/>
    <dgm:cxn modelId="{A6FF3454-5B69-48A5-9E99-405841A9F2B6}" type="presParOf" srcId="{FA2F584A-7630-46C0-B0D8-65498FEB9879}" destId="{C6BE7E4A-8E36-4579-90D5-712A0F23099F}" srcOrd="2" destOrd="0" presId="urn:microsoft.com/office/officeart/2005/8/layout/vList4"/>
    <dgm:cxn modelId="{746C16EE-072D-4909-BB99-625B3EDAAB9B}" type="presParOf" srcId="{C6BE7E4A-8E36-4579-90D5-712A0F23099F}" destId="{FF477E00-FA04-4ECF-8105-81997CB510FD}" srcOrd="0" destOrd="0" presId="urn:microsoft.com/office/officeart/2005/8/layout/vList4"/>
    <dgm:cxn modelId="{DD076789-77B3-4139-AB71-CC489E4513DE}" type="presParOf" srcId="{C6BE7E4A-8E36-4579-90D5-712A0F23099F}" destId="{E0DE9C04-6C1B-49DB-BF63-C791C8A02B88}" srcOrd="1" destOrd="0" presId="urn:microsoft.com/office/officeart/2005/8/layout/vList4"/>
    <dgm:cxn modelId="{D8669E3B-CC8D-4D77-9E99-C4C94E41DE4E}" type="presParOf" srcId="{C6BE7E4A-8E36-4579-90D5-712A0F23099F}" destId="{8EE8C6DA-01D9-4463-AA3C-41398B91084A}" srcOrd="2" destOrd="0" presId="urn:microsoft.com/office/officeart/2005/8/layout/vList4"/>
    <dgm:cxn modelId="{FEAF29C6-3D1E-44DA-887D-57541A5E3796}" type="presParOf" srcId="{FA2F584A-7630-46C0-B0D8-65498FEB9879}" destId="{A58F29D2-0609-4627-9B9E-9967F163C62D}" srcOrd="3" destOrd="0" presId="urn:microsoft.com/office/officeart/2005/8/layout/vList4"/>
    <dgm:cxn modelId="{9CDD7534-82B9-4C7D-86E4-B9EC1AD352B7}" type="presParOf" srcId="{FA2F584A-7630-46C0-B0D8-65498FEB9879}" destId="{B99FD579-DAF7-4E8F-9584-F7E1A546C2B2}" srcOrd="4" destOrd="0" presId="urn:microsoft.com/office/officeart/2005/8/layout/vList4"/>
    <dgm:cxn modelId="{87E71A48-F74D-435C-BAE1-097329187B16}" type="presParOf" srcId="{B99FD579-DAF7-4E8F-9584-F7E1A546C2B2}" destId="{42EC1661-8580-4399-BB22-26234ADAA6B7}" srcOrd="0" destOrd="0" presId="urn:microsoft.com/office/officeart/2005/8/layout/vList4"/>
    <dgm:cxn modelId="{A36C3503-674B-4C1A-A75E-E3D3A9FA32E5}" type="presParOf" srcId="{B99FD579-DAF7-4E8F-9584-F7E1A546C2B2}" destId="{D2B74058-1736-4DED-8CC4-5AA332E98699}" srcOrd="1" destOrd="0" presId="urn:microsoft.com/office/officeart/2005/8/layout/vList4"/>
    <dgm:cxn modelId="{E156DAE8-4E60-4AB9-BB2A-1A5157864E1A}" type="presParOf" srcId="{B99FD579-DAF7-4E8F-9584-F7E1A546C2B2}" destId="{5BFC6ED7-4654-4BA5-8803-06C4350C7773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4A6B704-7D03-4D8E-9AC6-7E92B08CD320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0FCADD78-22EE-4037-993D-2A96D30ACC91}">
      <dgm:prSet/>
      <dgm:spPr>
        <a:solidFill>
          <a:schemeClr val="tx2"/>
        </a:solidFill>
      </dgm:spPr>
      <dgm:t>
        <a:bodyPr/>
        <a:lstStyle/>
        <a:p>
          <a:r>
            <a:rPr lang="cs-CZ" b="1" dirty="0">
              <a:solidFill>
                <a:srgbClr val="164088"/>
              </a:solidFill>
            </a:rPr>
            <a:t>Celá ČR</a:t>
          </a:r>
          <a:endParaRPr lang="en-US" dirty="0">
            <a:solidFill>
              <a:srgbClr val="164088"/>
            </a:solidFill>
          </a:endParaRPr>
        </a:p>
      </dgm:t>
    </dgm:pt>
    <dgm:pt modelId="{FDD89555-8A9D-4669-9576-8297C63C4B94}" type="parTrans" cxnId="{9DCD0431-F38D-4484-9D05-F190974D4E20}">
      <dgm:prSet/>
      <dgm:spPr/>
      <dgm:t>
        <a:bodyPr/>
        <a:lstStyle/>
        <a:p>
          <a:endParaRPr lang="en-US"/>
        </a:p>
      </dgm:t>
    </dgm:pt>
    <dgm:pt modelId="{BB8E0CA3-6C9F-4EA1-882B-13BAE5462F4C}" type="sibTrans" cxnId="{9DCD0431-F38D-4484-9D05-F190974D4E20}">
      <dgm:prSet/>
      <dgm:spPr/>
      <dgm:t>
        <a:bodyPr/>
        <a:lstStyle/>
        <a:p>
          <a:endParaRPr lang="en-US"/>
        </a:p>
      </dgm:t>
    </dgm:pt>
    <dgm:pt modelId="{60B0062D-0C01-43AE-9501-017798031F7B}">
      <dgm:prSet/>
      <dgm:spPr>
        <a:solidFill>
          <a:schemeClr val="tx2"/>
        </a:solidFill>
      </dgm:spPr>
      <dgm:t>
        <a:bodyPr/>
        <a:lstStyle/>
        <a:p>
          <a:r>
            <a:rPr lang="cs-CZ" dirty="0">
              <a:solidFill>
                <a:srgbClr val="164088"/>
              </a:solidFill>
            </a:rPr>
            <a:t>Místo konání kurzu</a:t>
          </a:r>
          <a:endParaRPr lang="en-US" dirty="0">
            <a:solidFill>
              <a:srgbClr val="164088"/>
            </a:solidFill>
          </a:endParaRPr>
        </a:p>
      </dgm:t>
    </dgm:pt>
    <dgm:pt modelId="{D48A2102-CC08-4F8E-9ED1-BC7C227932C2}" type="parTrans" cxnId="{E8F8F914-8CB3-4D83-A750-295CB9C78908}">
      <dgm:prSet/>
      <dgm:spPr/>
      <dgm:t>
        <a:bodyPr/>
        <a:lstStyle/>
        <a:p>
          <a:endParaRPr lang="en-US"/>
        </a:p>
      </dgm:t>
    </dgm:pt>
    <dgm:pt modelId="{133110EA-4C91-48AB-8743-E98DA9DCDCAC}" type="sibTrans" cxnId="{E8F8F914-8CB3-4D83-A750-295CB9C78908}">
      <dgm:prSet/>
      <dgm:spPr/>
      <dgm:t>
        <a:bodyPr/>
        <a:lstStyle/>
        <a:p>
          <a:endParaRPr lang="en-US"/>
        </a:p>
      </dgm:t>
    </dgm:pt>
    <dgm:pt modelId="{22E53110-6751-40C2-A69C-4DA514A06B5B}">
      <dgm:prSet/>
      <dgm:spPr>
        <a:solidFill>
          <a:schemeClr val="tx2"/>
        </a:solidFill>
      </dgm:spPr>
      <dgm:t>
        <a:bodyPr/>
        <a:lstStyle/>
        <a:p>
          <a:r>
            <a:rPr lang="cs-CZ" dirty="0">
              <a:solidFill>
                <a:srgbClr val="164088"/>
              </a:solidFill>
            </a:rPr>
            <a:t>Místo provedení případné neohlášené kontroly</a:t>
          </a:r>
          <a:endParaRPr lang="en-US" b="1" dirty="0">
            <a:solidFill>
              <a:srgbClr val="164088"/>
            </a:solidFill>
          </a:endParaRPr>
        </a:p>
      </dgm:t>
    </dgm:pt>
    <dgm:pt modelId="{0A41A90D-2868-4EEC-A3A7-BEFCFC6FEFC4}" type="parTrans" cxnId="{DFEF69C3-B577-47A0-8475-189ECEE11526}">
      <dgm:prSet/>
      <dgm:spPr/>
      <dgm:t>
        <a:bodyPr/>
        <a:lstStyle/>
        <a:p>
          <a:endParaRPr lang="en-US"/>
        </a:p>
      </dgm:t>
    </dgm:pt>
    <dgm:pt modelId="{919207C0-8903-4D98-B418-2FCE6C9B7935}" type="sibTrans" cxnId="{DFEF69C3-B577-47A0-8475-189ECEE11526}">
      <dgm:prSet/>
      <dgm:spPr/>
      <dgm:t>
        <a:bodyPr/>
        <a:lstStyle/>
        <a:p>
          <a:endParaRPr lang="en-US"/>
        </a:p>
      </dgm:t>
    </dgm:pt>
    <dgm:pt modelId="{6348BA01-800E-415C-A07B-0282A76ADFF8}">
      <dgm:prSet/>
      <dgm:spPr>
        <a:solidFill>
          <a:srgbClr val="AFDDFA"/>
        </a:solidFill>
      </dgm:spPr>
      <dgm:t>
        <a:bodyPr/>
        <a:lstStyle/>
        <a:p>
          <a:r>
            <a:rPr lang="cs-CZ" dirty="0">
              <a:solidFill>
                <a:srgbClr val="164088"/>
              </a:solidFill>
            </a:rPr>
            <a:t>V případě distančního vzdělávání: učebna či pracoviště s přítomným účastníkem</a:t>
          </a:r>
          <a:endParaRPr lang="en-US" dirty="0">
            <a:solidFill>
              <a:srgbClr val="164088"/>
            </a:solidFill>
          </a:endParaRPr>
        </a:p>
      </dgm:t>
    </dgm:pt>
    <dgm:pt modelId="{66CE4012-55EA-4A82-93E4-0DC37852A8BA}" type="parTrans" cxnId="{DB89B905-C720-4C3C-A520-2505A5594C2D}">
      <dgm:prSet/>
      <dgm:spPr/>
      <dgm:t>
        <a:bodyPr/>
        <a:lstStyle/>
        <a:p>
          <a:endParaRPr lang="en-US"/>
        </a:p>
      </dgm:t>
    </dgm:pt>
    <dgm:pt modelId="{7D5AE364-DACB-4BDB-821A-74FFAA85D12F}" type="sibTrans" cxnId="{DB89B905-C720-4C3C-A520-2505A5594C2D}">
      <dgm:prSet/>
      <dgm:spPr/>
      <dgm:t>
        <a:bodyPr/>
        <a:lstStyle/>
        <a:p>
          <a:endParaRPr lang="en-US"/>
        </a:p>
      </dgm:t>
    </dgm:pt>
    <dgm:pt modelId="{DD134F7C-0318-4BA9-BBEA-64CCB18D5164}">
      <dgm:prSet/>
      <dgm:spPr>
        <a:solidFill>
          <a:schemeClr val="tx2"/>
        </a:solidFill>
      </dgm:spPr>
      <dgm:t>
        <a:bodyPr/>
        <a:lstStyle/>
        <a:p>
          <a:r>
            <a:rPr lang="cs-CZ" dirty="0">
              <a:solidFill>
                <a:srgbClr val="164088"/>
              </a:solidFill>
            </a:rPr>
            <a:t>V případě více učeben/pracovišť: určení pouze jednoho místa realizace</a:t>
          </a:r>
        </a:p>
      </dgm:t>
    </dgm:pt>
    <dgm:pt modelId="{C0EE40C0-1BE4-4C56-9EBD-DD8732A65AE2}" type="parTrans" cxnId="{7978881F-5CC7-403E-B6FA-10B016109E1A}">
      <dgm:prSet/>
      <dgm:spPr/>
      <dgm:t>
        <a:bodyPr/>
        <a:lstStyle/>
        <a:p>
          <a:endParaRPr lang="cs-CZ"/>
        </a:p>
      </dgm:t>
    </dgm:pt>
    <dgm:pt modelId="{4C50EEF8-2DF7-4ED9-BC91-0D0E74D1EC76}" type="sibTrans" cxnId="{7978881F-5CC7-403E-B6FA-10B016109E1A}">
      <dgm:prSet/>
      <dgm:spPr/>
      <dgm:t>
        <a:bodyPr/>
        <a:lstStyle/>
        <a:p>
          <a:endParaRPr lang="cs-CZ"/>
        </a:p>
      </dgm:t>
    </dgm:pt>
    <dgm:pt modelId="{E15C7796-9A82-4B49-93D2-C9F2FAB3AE91}" type="pres">
      <dgm:prSet presAssocID="{14A6B704-7D03-4D8E-9AC6-7E92B08CD320}" presName="linear" presStyleCnt="0">
        <dgm:presLayoutVars>
          <dgm:animLvl val="lvl"/>
          <dgm:resizeHandles val="exact"/>
        </dgm:presLayoutVars>
      </dgm:prSet>
      <dgm:spPr/>
    </dgm:pt>
    <dgm:pt modelId="{4A588B13-DE19-466F-8928-D84184C56A7B}" type="pres">
      <dgm:prSet presAssocID="{0FCADD78-22EE-4037-993D-2A96D30ACC91}" presName="parentText" presStyleLbl="node1" presStyleIdx="0" presStyleCnt="5" custLinFactNeighborX="3939" custLinFactNeighborY="34775">
        <dgm:presLayoutVars>
          <dgm:chMax val="0"/>
          <dgm:bulletEnabled val="1"/>
        </dgm:presLayoutVars>
      </dgm:prSet>
      <dgm:spPr/>
    </dgm:pt>
    <dgm:pt modelId="{266BEFEC-DA9C-43C4-BE33-C46ED6C10C47}" type="pres">
      <dgm:prSet presAssocID="{BB8E0CA3-6C9F-4EA1-882B-13BAE5462F4C}" presName="spacer" presStyleCnt="0"/>
      <dgm:spPr/>
    </dgm:pt>
    <dgm:pt modelId="{E7E0C938-6DB4-4F1A-BA82-F4E71E60491E}" type="pres">
      <dgm:prSet presAssocID="{60B0062D-0C01-43AE-9501-017798031F7B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D76D48B0-AEAA-4C5A-841B-B4C1CC8F3885}" type="pres">
      <dgm:prSet presAssocID="{133110EA-4C91-48AB-8743-E98DA9DCDCAC}" presName="spacer" presStyleCnt="0"/>
      <dgm:spPr/>
    </dgm:pt>
    <dgm:pt modelId="{F5A67E39-4880-4855-88BC-70B90EE4C81F}" type="pres">
      <dgm:prSet presAssocID="{22E53110-6751-40C2-A69C-4DA514A06B5B}" presName="parentText" presStyleLbl="node1" presStyleIdx="2" presStyleCnt="5" custLinFactNeighborX="2835" custLinFactNeighborY="-20136">
        <dgm:presLayoutVars>
          <dgm:chMax val="0"/>
          <dgm:bulletEnabled val="1"/>
        </dgm:presLayoutVars>
      </dgm:prSet>
      <dgm:spPr/>
    </dgm:pt>
    <dgm:pt modelId="{7686DB1F-5F6D-45F8-A6E9-472522513823}" type="pres">
      <dgm:prSet presAssocID="{919207C0-8903-4D98-B418-2FCE6C9B7935}" presName="spacer" presStyleCnt="0"/>
      <dgm:spPr/>
    </dgm:pt>
    <dgm:pt modelId="{750175FE-0679-4491-9611-47425B333552}" type="pres">
      <dgm:prSet presAssocID="{6348BA01-800E-415C-A07B-0282A76ADFF8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1712D821-C06F-40E8-848D-816BB22851EB}" type="pres">
      <dgm:prSet presAssocID="{7D5AE364-DACB-4BDB-821A-74FFAA85D12F}" presName="spacer" presStyleCnt="0"/>
      <dgm:spPr/>
    </dgm:pt>
    <dgm:pt modelId="{FA292C34-6711-4778-9A28-2381E2E184D2}" type="pres">
      <dgm:prSet presAssocID="{DD134F7C-0318-4BA9-BBEA-64CCB18D5164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DB89B905-C720-4C3C-A520-2505A5594C2D}" srcId="{14A6B704-7D03-4D8E-9AC6-7E92B08CD320}" destId="{6348BA01-800E-415C-A07B-0282A76ADFF8}" srcOrd="3" destOrd="0" parTransId="{66CE4012-55EA-4A82-93E4-0DC37852A8BA}" sibTransId="{7D5AE364-DACB-4BDB-821A-74FFAA85D12F}"/>
    <dgm:cxn modelId="{CBFE6214-EE45-4BEE-903E-D5C2F2F76CB0}" type="presOf" srcId="{DD134F7C-0318-4BA9-BBEA-64CCB18D5164}" destId="{FA292C34-6711-4778-9A28-2381E2E184D2}" srcOrd="0" destOrd="0" presId="urn:microsoft.com/office/officeart/2005/8/layout/vList2"/>
    <dgm:cxn modelId="{E8F8F914-8CB3-4D83-A750-295CB9C78908}" srcId="{14A6B704-7D03-4D8E-9AC6-7E92B08CD320}" destId="{60B0062D-0C01-43AE-9501-017798031F7B}" srcOrd="1" destOrd="0" parTransId="{D48A2102-CC08-4F8E-9ED1-BC7C227932C2}" sibTransId="{133110EA-4C91-48AB-8743-E98DA9DCDCAC}"/>
    <dgm:cxn modelId="{7978881F-5CC7-403E-B6FA-10B016109E1A}" srcId="{14A6B704-7D03-4D8E-9AC6-7E92B08CD320}" destId="{DD134F7C-0318-4BA9-BBEA-64CCB18D5164}" srcOrd="4" destOrd="0" parTransId="{C0EE40C0-1BE4-4C56-9EBD-DD8732A65AE2}" sibTransId="{4C50EEF8-2DF7-4ED9-BC91-0D0E74D1EC76}"/>
    <dgm:cxn modelId="{9DCD0431-F38D-4484-9D05-F190974D4E20}" srcId="{14A6B704-7D03-4D8E-9AC6-7E92B08CD320}" destId="{0FCADD78-22EE-4037-993D-2A96D30ACC91}" srcOrd="0" destOrd="0" parTransId="{FDD89555-8A9D-4669-9576-8297C63C4B94}" sibTransId="{BB8E0CA3-6C9F-4EA1-882B-13BAE5462F4C}"/>
    <dgm:cxn modelId="{1FFEC397-13F8-41E8-8023-CA29C325E493}" type="presOf" srcId="{6348BA01-800E-415C-A07B-0282A76ADFF8}" destId="{750175FE-0679-4491-9611-47425B333552}" srcOrd="0" destOrd="0" presId="urn:microsoft.com/office/officeart/2005/8/layout/vList2"/>
    <dgm:cxn modelId="{8F1F4EA1-D8BB-415B-9ADC-8C4D364DC636}" type="presOf" srcId="{14A6B704-7D03-4D8E-9AC6-7E92B08CD320}" destId="{E15C7796-9A82-4B49-93D2-C9F2FAB3AE91}" srcOrd="0" destOrd="0" presId="urn:microsoft.com/office/officeart/2005/8/layout/vList2"/>
    <dgm:cxn modelId="{9C4944A5-C7F8-4ED4-A269-E49867AAD8DB}" type="presOf" srcId="{60B0062D-0C01-43AE-9501-017798031F7B}" destId="{E7E0C938-6DB4-4F1A-BA82-F4E71E60491E}" srcOrd="0" destOrd="0" presId="urn:microsoft.com/office/officeart/2005/8/layout/vList2"/>
    <dgm:cxn modelId="{DFEF69C3-B577-47A0-8475-189ECEE11526}" srcId="{14A6B704-7D03-4D8E-9AC6-7E92B08CD320}" destId="{22E53110-6751-40C2-A69C-4DA514A06B5B}" srcOrd="2" destOrd="0" parTransId="{0A41A90D-2868-4EEC-A3A7-BEFCFC6FEFC4}" sibTransId="{919207C0-8903-4D98-B418-2FCE6C9B7935}"/>
    <dgm:cxn modelId="{F706CAC9-70E6-4A04-B8D0-E05D755C0305}" type="presOf" srcId="{22E53110-6751-40C2-A69C-4DA514A06B5B}" destId="{F5A67E39-4880-4855-88BC-70B90EE4C81F}" srcOrd="0" destOrd="0" presId="urn:microsoft.com/office/officeart/2005/8/layout/vList2"/>
    <dgm:cxn modelId="{C86696EE-4E58-48D1-8750-436F2CD662E1}" type="presOf" srcId="{0FCADD78-22EE-4037-993D-2A96D30ACC91}" destId="{4A588B13-DE19-466F-8928-D84184C56A7B}" srcOrd="0" destOrd="0" presId="urn:microsoft.com/office/officeart/2005/8/layout/vList2"/>
    <dgm:cxn modelId="{562D6A11-D1C0-4E57-8A3F-E1C8E414AC96}" type="presParOf" srcId="{E15C7796-9A82-4B49-93D2-C9F2FAB3AE91}" destId="{4A588B13-DE19-466F-8928-D84184C56A7B}" srcOrd="0" destOrd="0" presId="urn:microsoft.com/office/officeart/2005/8/layout/vList2"/>
    <dgm:cxn modelId="{27B1D73A-BBEC-4DA2-8E0C-A610F4B65722}" type="presParOf" srcId="{E15C7796-9A82-4B49-93D2-C9F2FAB3AE91}" destId="{266BEFEC-DA9C-43C4-BE33-C46ED6C10C47}" srcOrd="1" destOrd="0" presId="urn:microsoft.com/office/officeart/2005/8/layout/vList2"/>
    <dgm:cxn modelId="{29B1202A-07D2-40FF-B98B-90E601FB834D}" type="presParOf" srcId="{E15C7796-9A82-4B49-93D2-C9F2FAB3AE91}" destId="{E7E0C938-6DB4-4F1A-BA82-F4E71E60491E}" srcOrd="2" destOrd="0" presId="urn:microsoft.com/office/officeart/2005/8/layout/vList2"/>
    <dgm:cxn modelId="{AF00E587-767A-4A88-ADFB-C17CE07E1C3A}" type="presParOf" srcId="{E15C7796-9A82-4B49-93D2-C9F2FAB3AE91}" destId="{D76D48B0-AEAA-4C5A-841B-B4C1CC8F3885}" srcOrd="3" destOrd="0" presId="urn:microsoft.com/office/officeart/2005/8/layout/vList2"/>
    <dgm:cxn modelId="{3919133A-6E72-40D5-AE59-33E8285D4122}" type="presParOf" srcId="{E15C7796-9A82-4B49-93D2-C9F2FAB3AE91}" destId="{F5A67E39-4880-4855-88BC-70B90EE4C81F}" srcOrd="4" destOrd="0" presId="urn:microsoft.com/office/officeart/2005/8/layout/vList2"/>
    <dgm:cxn modelId="{104A4328-8D26-46D2-8577-DF24B13B0F57}" type="presParOf" srcId="{E15C7796-9A82-4B49-93D2-C9F2FAB3AE91}" destId="{7686DB1F-5F6D-45F8-A6E9-472522513823}" srcOrd="5" destOrd="0" presId="urn:microsoft.com/office/officeart/2005/8/layout/vList2"/>
    <dgm:cxn modelId="{96903A4C-C009-4CC6-B4C9-17F3BE27A035}" type="presParOf" srcId="{E15C7796-9A82-4B49-93D2-C9F2FAB3AE91}" destId="{750175FE-0679-4491-9611-47425B333552}" srcOrd="6" destOrd="0" presId="urn:microsoft.com/office/officeart/2005/8/layout/vList2"/>
    <dgm:cxn modelId="{3B8D174B-A7E8-42C0-BB7E-E97136B8A204}" type="presParOf" srcId="{E15C7796-9A82-4B49-93D2-C9F2FAB3AE91}" destId="{1712D821-C06F-40E8-848D-816BB22851EB}" srcOrd="7" destOrd="0" presId="urn:microsoft.com/office/officeart/2005/8/layout/vList2"/>
    <dgm:cxn modelId="{3F36BD95-D3EB-4B10-8534-8F7B5D207E0F}" type="presParOf" srcId="{E15C7796-9A82-4B49-93D2-C9F2FAB3AE91}" destId="{FA292C34-6711-4778-9A28-2381E2E184D2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2378194-F36F-4FA5-BF1F-E8897B79F61F}" type="doc">
      <dgm:prSet loTypeId="urn:microsoft.com/office/officeart/2005/8/layout/vList4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970C1885-DA7C-489A-99C4-760A0709F619}">
      <dgm:prSet phldrT="[Text]" custT="1"/>
      <dgm:spPr>
        <a:solidFill>
          <a:schemeClr val="accent3"/>
        </a:solidFill>
        <a:effectLst>
          <a:outerShdw blurRad="50800" dist="50800" dir="5400000" algn="ctr" rotWithShape="0">
            <a:schemeClr val="tx2"/>
          </a:outerShdw>
        </a:effectLst>
      </dgm:spPr>
      <dgm:t>
        <a:bodyPr/>
        <a:lstStyle/>
        <a:p>
          <a:pPr>
            <a:buNone/>
          </a:pPr>
          <a:r>
            <a:rPr lang="cs-CZ" sz="2600" b="1" dirty="0">
              <a:solidFill>
                <a:schemeClr val="accent1"/>
              </a:solidFill>
            </a:rPr>
            <a:t>Žádost</a:t>
          </a:r>
        </a:p>
      </dgm:t>
    </dgm:pt>
    <dgm:pt modelId="{57EF4472-7FDF-4045-B08C-C7777B755292}" type="sibTrans" cxnId="{D3FDBA71-834D-48F0-9CD9-21E81F8870C1}">
      <dgm:prSet/>
      <dgm:spPr/>
      <dgm:t>
        <a:bodyPr/>
        <a:lstStyle/>
        <a:p>
          <a:endParaRPr lang="cs-CZ"/>
        </a:p>
      </dgm:t>
    </dgm:pt>
    <dgm:pt modelId="{DA316334-93F7-4126-A7E5-E10B0F6B278D}" type="parTrans" cxnId="{D3FDBA71-834D-48F0-9CD9-21E81F8870C1}">
      <dgm:prSet/>
      <dgm:spPr/>
      <dgm:t>
        <a:bodyPr/>
        <a:lstStyle/>
        <a:p>
          <a:endParaRPr lang="cs-CZ"/>
        </a:p>
      </dgm:t>
    </dgm:pt>
    <dgm:pt modelId="{E1285C2E-EF7D-486A-AD99-FB32C2F66F7E}">
      <dgm:prSet phldrT="[Text]" custT="1"/>
      <dgm:spPr>
        <a:solidFill>
          <a:schemeClr val="accent3"/>
        </a:solidFill>
        <a:effectLst>
          <a:outerShdw blurRad="50800" dist="50800" dir="5400000" algn="ctr" rotWithShape="0">
            <a:schemeClr val="tx2"/>
          </a:outerShdw>
        </a:effectLst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cs-CZ" sz="2200" dirty="0">
              <a:solidFill>
                <a:schemeClr val="accent1"/>
              </a:solidFill>
              <a:latin typeface="Arial"/>
              <a:ea typeface="+mn-ea"/>
              <a:cs typeface="+mn-cs"/>
            </a:rPr>
            <a:t>Pouze elektronicky prostřednictvím IS KP21+</a:t>
          </a:r>
          <a:endParaRPr lang="cs-CZ" sz="2200" dirty="0">
            <a:solidFill>
              <a:schemeClr val="accent1"/>
            </a:solidFill>
          </a:endParaRPr>
        </a:p>
      </dgm:t>
    </dgm:pt>
    <dgm:pt modelId="{41F76430-4C72-4FFC-89EF-A849BADBC094}" type="sibTrans" cxnId="{970E11E9-D976-4674-B0BE-041C2E376AD9}">
      <dgm:prSet/>
      <dgm:spPr/>
      <dgm:t>
        <a:bodyPr/>
        <a:lstStyle/>
        <a:p>
          <a:endParaRPr lang="cs-CZ"/>
        </a:p>
      </dgm:t>
    </dgm:pt>
    <dgm:pt modelId="{949D3AF1-FD70-488E-8476-C26FAF647C34}" type="parTrans" cxnId="{970E11E9-D976-4674-B0BE-041C2E376AD9}">
      <dgm:prSet/>
      <dgm:spPr/>
      <dgm:t>
        <a:bodyPr/>
        <a:lstStyle/>
        <a:p>
          <a:endParaRPr lang="cs-CZ"/>
        </a:p>
      </dgm:t>
    </dgm:pt>
    <dgm:pt modelId="{9536BD71-AB51-4073-88DE-0C0BF1FB410F}">
      <dgm:prSet custT="1"/>
      <dgm:spPr/>
      <dgm:t>
        <a:bodyPr/>
        <a:lstStyle/>
        <a:p>
          <a:pPr>
            <a:buFont typeface="Arial" panose="020B0604020202020204" pitchFamily="34" charset="0"/>
            <a:buNone/>
          </a:pPr>
          <a:endParaRPr lang="cs-CZ" sz="2000" dirty="0">
            <a:solidFill>
              <a:schemeClr val="accent1"/>
            </a:solidFill>
            <a:latin typeface="Arial"/>
            <a:ea typeface="+mn-ea"/>
            <a:cs typeface="+mn-cs"/>
          </a:endParaRPr>
        </a:p>
      </dgm:t>
    </dgm:pt>
    <dgm:pt modelId="{0DCE4677-EFA4-49C4-8C8F-48F9F1F26F29}" type="parTrans" cxnId="{39C4EE07-BEA9-4B2A-9B37-9D6ACD82D6FA}">
      <dgm:prSet/>
      <dgm:spPr/>
      <dgm:t>
        <a:bodyPr/>
        <a:lstStyle/>
        <a:p>
          <a:endParaRPr lang="cs-CZ"/>
        </a:p>
      </dgm:t>
    </dgm:pt>
    <dgm:pt modelId="{0E651A6A-4755-4D1F-AF89-06B6C8AD8319}" type="sibTrans" cxnId="{39C4EE07-BEA9-4B2A-9B37-9D6ACD82D6FA}">
      <dgm:prSet/>
      <dgm:spPr/>
      <dgm:t>
        <a:bodyPr/>
        <a:lstStyle/>
        <a:p>
          <a:endParaRPr lang="cs-CZ"/>
        </a:p>
      </dgm:t>
    </dgm:pt>
    <dgm:pt modelId="{8A086787-9E19-4F50-9D16-EE45AAD125D1}">
      <dgm:prSet phldrT="[Text]" custT="1"/>
      <dgm:spPr>
        <a:solidFill>
          <a:schemeClr val="accent3"/>
        </a:solidFill>
        <a:effectLst>
          <a:outerShdw blurRad="50800" dist="50800" dir="5400000" algn="ctr" rotWithShape="0">
            <a:schemeClr val="tx2"/>
          </a:outerShdw>
        </a:effectLst>
      </dgm:spPr>
      <dgm:t>
        <a:bodyPr/>
        <a:lstStyle/>
        <a:p>
          <a:pPr>
            <a:buNone/>
          </a:pPr>
          <a:r>
            <a:rPr lang="cs-CZ" sz="2400" b="1" dirty="0">
              <a:solidFill>
                <a:schemeClr val="accent1"/>
              </a:solidFill>
            </a:rPr>
            <a:t>Přílohy žádosti</a:t>
          </a:r>
        </a:p>
      </dgm:t>
    </dgm:pt>
    <dgm:pt modelId="{F298D638-F69F-47C3-B611-EFC862969982}" type="parTrans" cxnId="{BE998E12-CBEA-4CCC-90AF-B84CB5E17DE8}">
      <dgm:prSet/>
      <dgm:spPr/>
      <dgm:t>
        <a:bodyPr/>
        <a:lstStyle/>
        <a:p>
          <a:endParaRPr lang="cs-CZ"/>
        </a:p>
      </dgm:t>
    </dgm:pt>
    <dgm:pt modelId="{D6B798C5-8642-4911-B3D7-5766BED9D331}" type="sibTrans" cxnId="{BE998E12-CBEA-4CCC-90AF-B84CB5E17DE8}">
      <dgm:prSet/>
      <dgm:spPr/>
      <dgm:t>
        <a:bodyPr/>
        <a:lstStyle/>
        <a:p>
          <a:endParaRPr lang="cs-CZ"/>
        </a:p>
      </dgm:t>
    </dgm:pt>
    <dgm:pt modelId="{AF8744B7-47F4-459B-854E-DF88E7B0DAF2}">
      <dgm:prSet phldrT="[Text]"/>
      <dgm:spPr>
        <a:solidFill>
          <a:schemeClr val="accent3"/>
        </a:solidFill>
        <a:effectLst>
          <a:outerShdw blurRad="50800" dist="50800" dir="5400000" algn="ctr" rotWithShape="0">
            <a:schemeClr val="tx2"/>
          </a:outerShdw>
        </a:effectLst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cs-CZ" sz="2200" dirty="0">
              <a:solidFill>
                <a:schemeClr val="accent1"/>
              </a:solidFill>
              <a:latin typeface="Arial"/>
              <a:ea typeface="+mn-ea"/>
              <a:cs typeface="+mn-cs"/>
            </a:rPr>
            <a:t>Prohlášení o  počtu dalších zapojených subjektů - </a:t>
          </a:r>
          <a:r>
            <a:rPr lang="cs-CZ" sz="2200" b="1" dirty="0">
              <a:solidFill>
                <a:schemeClr val="accent1"/>
              </a:solidFill>
              <a:latin typeface="Arial"/>
              <a:ea typeface="+mn-ea"/>
              <a:cs typeface="+mn-cs"/>
            </a:rPr>
            <a:t>vždy</a:t>
          </a:r>
          <a:endParaRPr lang="cs-CZ" sz="2200" b="1" dirty="0">
            <a:solidFill>
              <a:schemeClr val="accent1"/>
            </a:solidFill>
          </a:endParaRPr>
        </a:p>
      </dgm:t>
    </dgm:pt>
    <dgm:pt modelId="{07121E2B-19FE-424C-93D8-96D12EDDCCB6}" type="parTrans" cxnId="{1E869FD6-FEF6-4DBD-BB6A-41940790F596}">
      <dgm:prSet/>
      <dgm:spPr/>
      <dgm:t>
        <a:bodyPr/>
        <a:lstStyle/>
        <a:p>
          <a:endParaRPr lang="cs-CZ"/>
        </a:p>
      </dgm:t>
    </dgm:pt>
    <dgm:pt modelId="{4A089F36-5813-4A7C-A1CC-9114DBFDA519}" type="sibTrans" cxnId="{1E869FD6-FEF6-4DBD-BB6A-41940790F596}">
      <dgm:prSet/>
      <dgm:spPr/>
      <dgm:t>
        <a:bodyPr/>
        <a:lstStyle/>
        <a:p>
          <a:endParaRPr lang="cs-CZ"/>
        </a:p>
      </dgm:t>
    </dgm:pt>
    <dgm:pt modelId="{E7D6CA8E-BAD4-43A3-A653-A253A388FCF7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cs-CZ" sz="2200" dirty="0">
              <a:solidFill>
                <a:schemeClr val="accent1"/>
              </a:solidFill>
              <a:latin typeface="Arial"/>
              <a:ea typeface="+mn-ea"/>
              <a:cs typeface="+mn-cs"/>
            </a:rPr>
            <a:t>Statut svěřenského fondu (pokud je to relevantní)</a:t>
          </a:r>
        </a:p>
      </dgm:t>
    </dgm:pt>
    <dgm:pt modelId="{E76A9D86-5D4E-48DE-BBF7-C2B5A528AFE4}" type="parTrans" cxnId="{EE12F406-30C4-40D0-8546-C970EFB28FA1}">
      <dgm:prSet/>
      <dgm:spPr/>
      <dgm:t>
        <a:bodyPr/>
        <a:lstStyle/>
        <a:p>
          <a:endParaRPr lang="cs-CZ"/>
        </a:p>
      </dgm:t>
    </dgm:pt>
    <dgm:pt modelId="{610CCAF0-EEEF-4B9C-ACDC-14536CB2BD22}" type="sibTrans" cxnId="{EE12F406-30C4-40D0-8546-C970EFB28FA1}">
      <dgm:prSet/>
      <dgm:spPr/>
      <dgm:t>
        <a:bodyPr/>
        <a:lstStyle/>
        <a:p>
          <a:endParaRPr lang="cs-CZ"/>
        </a:p>
      </dgm:t>
    </dgm:pt>
    <dgm:pt modelId="{C3375045-9177-4A17-B21F-8FDEB5DD91BF}">
      <dgm:prSet phldrT="[Text]" custT="1"/>
      <dgm:spPr>
        <a:solidFill>
          <a:schemeClr val="accent3"/>
        </a:solidFill>
        <a:effectLst>
          <a:outerShdw blurRad="50800" dist="50800" dir="5400000" algn="ctr" rotWithShape="0">
            <a:schemeClr val="tx2"/>
          </a:outerShdw>
        </a:effectLst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cs-CZ" sz="2200" dirty="0">
              <a:solidFill>
                <a:schemeClr val="accent1"/>
              </a:solidFill>
            </a:rPr>
            <a:t>Podepsaná statutárním zástupcem, případně osobou zmocněnou na základě plné moci</a:t>
          </a:r>
        </a:p>
      </dgm:t>
    </dgm:pt>
    <dgm:pt modelId="{27CF3DD9-31A3-4AA4-BDE2-533844C57789}" type="parTrans" cxnId="{FBA5EFA7-70A9-4629-950C-B01E74D74A3A}">
      <dgm:prSet/>
      <dgm:spPr/>
      <dgm:t>
        <a:bodyPr/>
        <a:lstStyle/>
        <a:p>
          <a:endParaRPr lang="cs-CZ"/>
        </a:p>
      </dgm:t>
    </dgm:pt>
    <dgm:pt modelId="{A79B2E40-E6FF-4FDA-8C56-67C6A9ED0C72}" type="sibTrans" cxnId="{FBA5EFA7-70A9-4629-950C-B01E74D74A3A}">
      <dgm:prSet/>
      <dgm:spPr/>
      <dgm:t>
        <a:bodyPr/>
        <a:lstStyle/>
        <a:p>
          <a:endParaRPr lang="cs-CZ"/>
        </a:p>
      </dgm:t>
    </dgm:pt>
    <dgm:pt modelId="{D9FA3343-65EE-4AC1-BA07-C1B260A65C61}">
      <dgm:prSet phldrT="[Text]" custT="1"/>
      <dgm:spPr>
        <a:solidFill>
          <a:schemeClr val="accent3"/>
        </a:solidFill>
        <a:effectLst>
          <a:outerShdw blurRad="50800" dist="50800" dir="5400000" algn="ctr" rotWithShape="0">
            <a:schemeClr val="tx2"/>
          </a:outerShdw>
        </a:effectLst>
      </dgm:spPr>
      <dgm:t>
        <a:bodyPr/>
        <a:lstStyle/>
        <a:p>
          <a:pPr>
            <a:buFont typeface="Arial" panose="020B0604020202020204" pitchFamily="34" charset="0"/>
            <a:buChar char="•"/>
          </a:pPr>
          <a:endParaRPr lang="cs-CZ" sz="2200" dirty="0">
            <a:solidFill>
              <a:schemeClr val="accent1"/>
            </a:solidFill>
          </a:endParaRPr>
        </a:p>
      </dgm:t>
    </dgm:pt>
    <dgm:pt modelId="{2615D901-8C27-461E-9B69-ECD8DE0687A4}" type="parTrans" cxnId="{2895798F-3F4F-484D-8E44-0E0ECBBD3E70}">
      <dgm:prSet/>
      <dgm:spPr/>
      <dgm:t>
        <a:bodyPr/>
        <a:lstStyle/>
        <a:p>
          <a:endParaRPr lang="cs-CZ"/>
        </a:p>
      </dgm:t>
    </dgm:pt>
    <dgm:pt modelId="{E5E7A2FE-0325-46F8-815C-A1F8CDD1FB73}" type="sibTrans" cxnId="{2895798F-3F4F-484D-8E44-0E0ECBBD3E70}">
      <dgm:prSet/>
      <dgm:spPr/>
      <dgm:t>
        <a:bodyPr/>
        <a:lstStyle/>
        <a:p>
          <a:endParaRPr lang="cs-CZ"/>
        </a:p>
      </dgm:t>
    </dgm:pt>
    <dgm:pt modelId="{FA2F584A-7630-46C0-B0D8-65498FEB9879}" type="pres">
      <dgm:prSet presAssocID="{52378194-F36F-4FA5-BF1F-E8897B79F61F}" presName="linear" presStyleCnt="0">
        <dgm:presLayoutVars>
          <dgm:dir/>
          <dgm:resizeHandles val="exact"/>
        </dgm:presLayoutVars>
      </dgm:prSet>
      <dgm:spPr/>
    </dgm:pt>
    <dgm:pt modelId="{B99FD579-DAF7-4E8F-9584-F7E1A546C2B2}" type="pres">
      <dgm:prSet presAssocID="{970C1885-DA7C-489A-99C4-760A0709F619}" presName="comp" presStyleCnt="0"/>
      <dgm:spPr/>
    </dgm:pt>
    <dgm:pt modelId="{42EC1661-8580-4399-BB22-26234ADAA6B7}" type="pres">
      <dgm:prSet presAssocID="{970C1885-DA7C-489A-99C4-760A0709F619}" presName="box" presStyleLbl="node1" presStyleIdx="0" presStyleCnt="2" custLinFactNeighborX="-232"/>
      <dgm:spPr/>
    </dgm:pt>
    <dgm:pt modelId="{D2B74058-1736-4DED-8CC4-5AA332E98699}" type="pres">
      <dgm:prSet presAssocID="{970C1885-DA7C-489A-99C4-760A0709F619}" presName="img" presStyleLbl="fgImgPlace1" presStyleIdx="0" presStyleCnt="2" custScaleX="86402" custScaleY="105814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l="-20000" r="-20000"/>
          </a:stretch>
        </a:blipFill>
      </dgm:spPr>
      <dgm:extLst>
        <a:ext uri="{E40237B7-FDA0-4F09-8148-C483321AD2D9}">
          <dgm14:cNvPr xmlns:dgm14="http://schemas.microsoft.com/office/drawing/2010/diagram" id="0" name="" descr="Prohledávání složky se souvislou výplní"/>
        </a:ext>
      </dgm:extLst>
    </dgm:pt>
    <dgm:pt modelId="{5BFC6ED7-4654-4BA5-8803-06C4350C7773}" type="pres">
      <dgm:prSet presAssocID="{970C1885-DA7C-489A-99C4-760A0709F619}" presName="text" presStyleLbl="node1" presStyleIdx="0" presStyleCnt="2">
        <dgm:presLayoutVars>
          <dgm:bulletEnabled val="1"/>
        </dgm:presLayoutVars>
      </dgm:prSet>
      <dgm:spPr/>
    </dgm:pt>
    <dgm:pt modelId="{E5F1A4A1-7FA2-4A37-86D4-3C52779A2B87}" type="pres">
      <dgm:prSet presAssocID="{57EF4472-7FDF-4045-B08C-C7777B755292}" presName="spacer" presStyleCnt="0"/>
      <dgm:spPr/>
    </dgm:pt>
    <dgm:pt modelId="{BF3116D2-5C02-49E8-9EEC-F3E767CD04D7}" type="pres">
      <dgm:prSet presAssocID="{8A086787-9E19-4F50-9D16-EE45AAD125D1}" presName="comp" presStyleCnt="0"/>
      <dgm:spPr/>
    </dgm:pt>
    <dgm:pt modelId="{9067B90B-7596-4F65-B628-DD8F3F3E315D}" type="pres">
      <dgm:prSet presAssocID="{8A086787-9E19-4F50-9D16-EE45AAD125D1}" presName="box" presStyleLbl="node1" presStyleIdx="1" presStyleCnt="2" custLinFactNeighborX="-263" custLinFactNeighborY="0"/>
      <dgm:spPr/>
    </dgm:pt>
    <dgm:pt modelId="{5BA79620-16E5-4A7D-ADB9-4FEC92618D97}" type="pres">
      <dgm:prSet presAssocID="{8A086787-9E19-4F50-9D16-EE45AAD125D1}" presName="img" presStyleLbl="fgImgPlace1" presStyleIdx="1" presStyleCnt="2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l="-20000" r="-20000"/>
          </a:stretch>
        </a:blipFill>
      </dgm:spPr>
      <dgm:extLst>
        <a:ext uri="{E40237B7-FDA0-4F09-8148-C483321AD2D9}">
          <dgm14:cNvPr xmlns:dgm14="http://schemas.microsoft.com/office/drawing/2010/diagram" id="0" name="" descr="Kancelářská sponka se souvislou výplní"/>
        </a:ext>
      </dgm:extLst>
    </dgm:pt>
    <dgm:pt modelId="{75CB850F-65CB-4F9F-B85B-1C740ECF8806}" type="pres">
      <dgm:prSet presAssocID="{8A086787-9E19-4F50-9D16-EE45AAD125D1}" presName="text" presStyleLbl="node1" presStyleIdx="1" presStyleCnt="2">
        <dgm:presLayoutVars>
          <dgm:bulletEnabled val="1"/>
        </dgm:presLayoutVars>
      </dgm:prSet>
      <dgm:spPr/>
    </dgm:pt>
  </dgm:ptLst>
  <dgm:cxnLst>
    <dgm:cxn modelId="{EE12F406-30C4-40D0-8546-C970EFB28FA1}" srcId="{8A086787-9E19-4F50-9D16-EE45AAD125D1}" destId="{E7D6CA8E-BAD4-43A3-A653-A253A388FCF7}" srcOrd="1" destOrd="0" parTransId="{E76A9D86-5D4E-48DE-BBF7-C2B5A528AFE4}" sibTransId="{610CCAF0-EEEF-4B9C-ACDC-14536CB2BD22}"/>
    <dgm:cxn modelId="{39C4EE07-BEA9-4B2A-9B37-9D6ACD82D6FA}" srcId="{970C1885-DA7C-489A-99C4-760A0709F619}" destId="{9536BD71-AB51-4073-88DE-0C0BF1FB410F}" srcOrd="3" destOrd="0" parTransId="{0DCE4677-EFA4-49C4-8C8F-48F9F1F26F29}" sibTransId="{0E651A6A-4755-4D1F-AF89-06B6C8AD8319}"/>
    <dgm:cxn modelId="{BE998E12-CBEA-4CCC-90AF-B84CB5E17DE8}" srcId="{52378194-F36F-4FA5-BF1F-E8897B79F61F}" destId="{8A086787-9E19-4F50-9D16-EE45AAD125D1}" srcOrd="1" destOrd="0" parTransId="{F298D638-F69F-47C3-B611-EFC862969982}" sibTransId="{D6B798C5-8642-4911-B3D7-5766BED9D331}"/>
    <dgm:cxn modelId="{B1343119-EEE8-470C-B175-8EC560E77CCF}" type="presOf" srcId="{E1285C2E-EF7D-486A-AD99-FB32C2F66F7E}" destId="{42EC1661-8580-4399-BB22-26234ADAA6B7}" srcOrd="0" destOrd="1" presId="urn:microsoft.com/office/officeart/2005/8/layout/vList4"/>
    <dgm:cxn modelId="{59A25820-F663-4666-9225-98C16AE7AF88}" type="presOf" srcId="{E7D6CA8E-BAD4-43A3-A653-A253A388FCF7}" destId="{75CB850F-65CB-4F9F-B85B-1C740ECF8806}" srcOrd="1" destOrd="2" presId="urn:microsoft.com/office/officeart/2005/8/layout/vList4"/>
    <dgm:cxn modelId="{4E5CED26-7A50-4CDF-B57F-28BD49B64CB7}" type="presOf" srcId="{AF8744B7-47F4-459B-854E-DF88E7B0DAF2}" destId="{9067B90B-7596-4F65-B628-DD8F3F3E315D}" srcOrd="0" destOrd="1" presId="urn:microsoft.com/office/officeart/2005/8/layout/vList4"/>
    <dgm:cxn modelId="{9D386F27-1791-492A-85D8-F3EF6C94B4B7}" type="presOf" srcId="{AF8744B7-47F4-459B-854E-DF88E7B0DAF2}" destId="{75CB850F-65CB-4F9F-B85B-1C740ECF8806}" srcOrd="1" destOrd="1" presId="urn:microsoft.com/office/officeart/2005/8/layout/vList4"/>
    <dgm:cxn modelId="{107AF93F-AE36-4E5B-8A71-DE0CEE87FC72}" type="presOf" srcId="{D9FA3343-65EE-4AC1-BA07-C1B260A65C61}" destId="{42EC1661-8580-4399-BB22-26234ADAA6B7}" srcOrd="0" destOrd="2" presId="urn:microsoft.com/office/officeart/2005/8/layout/vList4"/>
    <dgm:cxn modelId="{0E69DD67-B6DF-46B1-84FC-B3478FFD86D4}" type="presOf" srcId="{970C1885-DA7C-489A-99C4-760A0709F619}" destId="{42EC1661-8580-4399-BB22-26234ADAA6B7}" srcOrd="0" destOrd="0" presId="urn:microsoft.com/office/officeart/2005/8/layout/vList4"/>
    <dgm:cxn modelId="{AE95394F-DFF1-49AC-9083-7366FE8665A6}" type="presOf" srcId="{E1285C2E-EF7D-486A-AD99-FB32C2F66F7E}" destId="{5BFC6ED7-4654-4BA5-8803-06C4350C7773}" srcOrd="1" destOrd="1" presId="urn:microsoft.com/office/officeart/2005/8/layout/vList4"/>
    <dgm:cxn modelId="{81E1AF50-7E6A-40B9-B7BA-F0B44E952F51}" type="presOf" srcId="{C3375045-9177-4A17-B21F-8FDEB5DD91BF}" destId="{42EC1661-8580-4399-BB22-26234ADAA6B7}" srcOrd="0" destOrd="3" presId="urn:microsoft.com/office/officeart/2005/8/layout/vList4"/>
    <dgm:cxn modelId="{D3FDBA71-834D-48F0-9CD9-21E81F8870C1}" srcId="{52378194-F36F-4FA5-BF1F-E8897B79F61F}" destId="{970C1885-DA7C-489A-99C4-760A0709F619}" srcOrd="0" destOrd="0" parTransId="{DA316334-93F7-4126-A7E5-E10B0F6B278D}" sibTransId="{57EF4472-7FDF-4045-B08C-C7777B755292}"/>
    <dgm:cxn modelId="{58D57D54-193D-4B2E-B43E-1F84030A9AA7}" type="presOf" srcId="{9536BD71-AB51-4073-88DE-0C0BF1FB410F}" destId="{42EC1661-8580-4399-BB22-26234ADAA6B7}" srcOrd="0" destOrd="4" presId="urn:microsoft.com/office/officeart/2005/8/layout/vList4"/>
    <dgm:cxn modelId="{A4C0A179-ED34-430E-AB1B-147EE64065F4}" type="presOf" srcId="{C3375045-9177-4A17-B21F-8FDEB5DD91BF}" destId="{5BFC6ED7-4654-4BA5-8803-06C4350C7773}" srcOrd="1" destOrd="3" presId="urn:microsoft.com/office/officeart/2005/8/layout/vList4"/>
    <dgm:cxn modelId="{E852F57C-29DF-428E-BBDF-159C225DA6CD}" type="presOf" srcId="{9536BD71-AB51-4073-88DE-0C0BF1FB410F}" destId="{5BFC6ED7-4654-4BA5-8803-06C4350C7773}" srcOrd="1" destOrd="4" presId="urn:microsoft.com/office/officeart/2005/8/layout/vList4"/>
    <dgm:cxn modelId="{5C07B87F-3242-45E6-BC29-78FF267E7F4A}" type="presOf" srcId="{8A086787-9E19-4F50-9D16-EE45AAD125D1}" destId="{9067B90B-7596-4F65-B628-DD8F3F3E315D}" srcOrd="0" destOrd="0" presId="urn:microsoft.com/office/officeart/2005/8/layout/vList4"/>
    <dgm:cxn modelId="{2895798F-3F4F-484D-8E44-0E0ECBBD3E70}" srcId="{970C1885-DA7C-489A-99C4-760A0709F619}" destId="{D9FA3343-65EE-4AC1-BA07-C1B260A65C61}" srcOrd="1" destOrd="0" parTransId="{2615D901-8C27-461E-9B69-ECD8DE0687A4}" sibTransId="{E5E7A2FE-0325-46F8-815C-A1F8CDD1FB73}"/>
    <dgm:cxn modelId="{56BD7691-2E31-4022-9C19-73109C79B2CB}" type="presOf" srcId="{D9FA3343-65EE-4AC1-BA07-C1B260A65C61}" destId="{5BFC6ED7-4654-4BA5-8803-06C4350C7773}" srcOrd="1" destOrd="2" presId="urn:microsoft.com/office/officeart/2005/8/layout/vList4"/>
    <dgm:cxn modelId="{FBA5EFA7-70A9-4629-950C-B01E74D74A3A}" srcId="{970C1885-DA7C-489A-99C4-760A0709F619}" destId="{C3375045-9177-4A17-B21F-8FDEB5DD91BF}" srcOrd="2" destOrd="0" parTransId="{27CF3DD9-31A3-4AA4-BDE2-533844C57789}" sibTransId="{A79B2E40-E6FF-4FDA-8C56-67C6A9ED0C72}"/>
    <dgm:cxn modelId="{208129BE-0631-49B9-94A3-5EFFB3AEDFBB}" type="presOf" srcId="{970C1885-DA7C-489A-99C4-760A0709F619}" destId="{5BFC6ED7-4654-4BA5-8803-06C4350C7773}" srcOrd="1" destOrd="0" presId="urn:microsoft.com/office/officeart/2005/8/layout/vList4"/>
    <dgm:cxn modelId="{AE226CBE-9999-4328-AA01-06543AD0E240}" type="presOf" srcId="{E7D6CA8E-BAD4-43A3-A653-A253A388FCF7}" destId="{9067B90B-7596-4F65-B628-DD8F3F3E315D}" srcOrd="0" destOrd="2" presId="urn:microsoft.com/office/officeart/2005/8/layout/vList4"/>
    <dgm:cxn modelId="{BFCE14C4-E5D4-4072-ABE5-C59144D44CCB}" type="presOf" srcId="{52378194-F36F-4FA5-BF1F-E8897B79F61F}" destId="{FA2F584A-7630-46C0-B0D8-65498FEB9879}" srcOrd="0" destOrd="0" presId="urn:microsoft.com/office/officeart/2005/8/layout/vList4"/>
    <dgm:cxn modelId="{1E869FD6-FEF6-4DBD-BB6A-41940790F596}" srcId="{8A086787-9E19-4F50-9D16-EE45AAD125D1}" destId="{AF8744B7-47F4-459B-854E-DF88E7B0DAF2}" srcOrd="0" destOrd="0" parTransId="{07121E2B-19FE-424C-93D8-96D12EDDCCB6}" sibTransId="{4A089F36-5813-4A7C-A1CC-9114DBFDA519}"/>
    <dgm:cxn modelId="{835D18E5-2B32-451D-AED1-EF0D13C0F07A}" type="presOf" srcId="{8A086787-9E19-4F50-9D16-EE45AAD125D1}" destId="{75CB850F-65CB-4F9F-B85B-1C740ECF8806}" srcOrd="1" destOrd="0" presId="urn:microsoft.com/office/officeart/2005/8/layout/vList4"/>
    <dgm:cxn modelId="{970E11E9-D976-4674-B0BE-041C2E376AD9}" srcId="{970C1885-DA7C-489A-99C4-760A0709F619}" destId="{E1285C2E-EF7D-486A-AD99-FB32C2F66F7E}" srcOrd="0" destOrd="0" parTransId="{949D3AF1-FD70-488E-8476-C26FAF647C34}" sibTransId="{41F76430-4C72-4FFC-89EF-A849BADBC094}"/>
    <dgm:cxn modelId="{9CDD7534-82B9-4C7D-86E4-B9EC1AD352B7}" type="presParOf" srcId="{FA2F584A-7630-46C0-B0D8-65498FEB9879}" destId="{B99FD579-DAF7-4E8F-9584-F7E1A546C2B2}" srcOrd="0" destOrd="0" presId="urn:microsoft.com/office/officeart/2005/8/layout/vList4"/>
    <dgm:cxn modelId="{87E71A48-F74D-435C-BAE1-097329187B16}" type="presParOf" srcId="{B99FD579-DAF7-4E8F-9584-F7E1A546C2B2}" destId="{42EC1661-8580-4399-BB22-26234ADAA6B7}" srcOrd="0" destOrd="0" presId="urn:microsoft.com/office/officeart/2005/8/layout/vList4"/>
    <dgm:cxn modelId="{A36C3503-674B-4C1A-A75E-E3D3A9FA32E5}" type="presParOf" srcId="{B99FD579-DAF7-4E8F-9584-F7E1A546C2B2}" destId="{D2B74058-1736-4DED-8CC4-5AA332E98699}" srcOrd="1" destOrd="0" presId="urn:microsoft.com/office/officeart/2005/8/layout/vList4"/>
    <dgm:cxn modelId="{E156DAE8-4E60-4AB9-BB2A-1A5157864E1A}" type="presParOf" srcId="{B99FD579-DAF7-4E8F-9584-F7E1A546C2B2}" destId="{5BFC6ED7-4654-4BA5-8803-06C4350C7773}" srcOrd="2" destOrd="0" presId="urn:microsoft.com/office/officeart/2005/8/layout/vList4"/>
    <dgm:cxn modelId="{39852E1E-3A37-4BB0-9AB7-B5E5CB529126}" type="presParOf" srcId="{FA2F584A-7630-46C0-B0D8-65498FEB9879}" destId="{E5F1A4A1-7FA2-4A37-86D4-3C52779A2B87}" srcOrd="1" destOrd="0" presId="urn:microsoft.com/office/officeart/2005/8/layout/vList4"/>
    <dgm:cxn modelId="{4E7BCDC5-3426-47CE-945A-9CB6C462E0A6}" type="presParOf" srcId="{FA2F584A-7630-46C0-B0D8-65498FEB9879}" destId="{BF3116D2-5C02-49E8-9EEC-F3E767CD04D7}" srcOrd="2" destOrd="0" presId="urn:microsoft.com/office/officeart/2005/8/layout/vList4"/>
    <dgm:cxn modelId="{75334F92-00B7-4BF8-A626-E2859C528C18}" type="presParOf" srcId="{BF3116D2-5C02-49E8-9EEC-F3E767CD04D7}" destId="{9067B90B-7596-4F65-B628-DD8F3F3E315D}" srcOrd="0" destOrd="0" presId="urn:microsoft.com/office/officeart/2005/8/layout/vList4"/>
    <dgm:cxn modelId="{28133657-EA2C-4437-BE12-E590D85E0AED}" type="presParOf" srcId="{BF3116D2-5C02-49E8-9EEC-F3E767CD04D7}" destId="{5BA79620-16E5-4A7D-ADB9-4FEC92618D97}" srcOrd="1" destOrd="0" presId="urn:microsoft.com/office/officeart/2005/8/layout/vList4"/>
    <dgm:cxn modelId="{F83E464A-B44B-4FF0-B0A9-C233F1C78C81}" type="presParOf" srcId="{BF3116D2-5C02-49E8-9EEC-F3E767CD04D7}" destId="{75CB850F-65CB-4F9F-B85B-1C740ECF8806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6B7E8F0-C3BF-48C2-8A95-BFB23B7FBD91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F783A7F-AD1A-4C25-B31A-CC5BDDEA31CB}">
      <dgm:prSet phldrT="[Text]" custT="1"/>
      <dgm:spPr>
        <a:solidFill>
          <a:schemeClr val="tx2"/>
        </a:solidFill>
      </dgm:spPr>
      <dgm:t>
        <a:bodyPr/>
        <a:lstStyle/>
        <a:p>
          <a:r>
            <a:rPr lang="cs-CZ" sz="2800" dirty="0">
              <a:solidFill>
                <a:schemeClr val="accent1"/>
              </a:solidFill>
            </a:rPr>
            <a:t>Žádost o podporu</a:t>
          </a:r>
        </a:p>
      </dgm:t>
    </dgm:pt>
    <dgm:pt modelId="{3DE3C375-7757-4560-8434-FE0F327135A4}" type="parTrans" cxnId="{0A6D32CD-182C-40DA-A911-2381B1A12463}">
      <dgm:prSet/>
      <dgm:spPr/>
      <dgm:t>
        <a:bodyPr/>
        <a:lstStyle/>
        <a:p>
          <a:endParaRPr lang="cs-CZ"/>
        </a:p>
      </dgm:t>
    </dgm:pt>
    <dgm:pt modelId="{9E202A86-FEFA-4879-AB61-D670DE3EDE6A}" type="sibTrans" cxnId="{0A6D32CD-182C-40DA-A911-2381B1A12463}">
      <dgm:prSet/>
      <dgm:spPr/>
      <dgm:t>
        <a:bodyPr/>
        <a:lstStyle/>
        <a:p>
          <a:endParaRPr lang="cs-CZ"/>
        </a:p>
      </dgm:t>
    </dgm:pt>
    <dgm:pt modelId="{271A3949-D22D-41E7-976B-C37F62C1C7A5}">
      <dgm:prSet phldrT="[Text]" custT="1"/>
      <dgm:spPr>
        <a:solidFill>
          <a:schemeClr val="tx2"/>
        </a:solidFill>
      </dgm:spPr>
      <dgm:t>
        <a:bodyPr/>
        <a:lstStyle/>
        <a:p>
          <a:r>
            <a:rPr lang="cs-CZ" sz="2400" b="1" dirty="0">
              <a:solidFill>
                <a:schemeClr val="accent1"/>
              </a:solidFill>
            </a:rPr>
            <a:t>Hodnocení přijatelnosti a formálních náležitostí</a:t>
          </a:r>
        </a:p>
      </dgm:t>
    </dgm:pt>
    <dgm:pt modelId="{934CDC10-7699-416B-80E1-8417CE330798}" type="parTrans" cxnId="{C7F3C967-5A26-44DC-A2F5-A5F1FAE0DB00}">
      <dgm:prSet/>
      <dgm:spPr/>
      <dgm:t>
        <a:bodyPr/>
        <a:lstStyle/>
        <a:p>
          <a:endParaRPr lang="cs-CZ"/>
        </a:p>
      </dgm:t>
    </dgm:pt>
    <dgm:pt modelId="{4B36F538-FFEA-41DF-B8E4-20F0852D369C}" type="sibTrans" cxnId="{C7F3C967-5A26-44DC-A2F5-A5F1FAE0DB00}">
      <dgm:prSet/>
      <dgm:spPr/>
      <dgm:t>
        <a:bodyPr/>
        <a:lstStyle/>
        <a:p>
          <a:endParaRPr lang="cs-CZ"/>
        </a:p>
      </dgm:t>
    </dgm:pt>
    <dgm:pt modelId="{D4024EC5-0D47-4F6B-8D00-8873379CF041}">
      <dgm:prSet custT="1"/>
      <dgm:spPr>
        <a:solidFill>
          <a:schemeClr val="accent1"/>
        </a:solidFill>
      </dgm:spPr>
      <dgm:t>
        <a:bodyPr/>
        <a:lstStyle/>
        <a:p>
          <a:r>
            <a:rPr lang="cs-CZ" sz="2400" dirty="0"/>
            <a:t>Nesplnění: vyřazení žádosti</a:t>
          </a:r>
        </a:p>
      </dgm:t>
    </dgm:pt>
    <dgm:pt modelId="{1300B90D-B2CA-4A19-8E54-3EE1BB97C8BC}" type="parTrans" cxnId="{B9B8DC7C-417B-4E3D-88CE-66BC5A660582}">
      <dgm:prSet/>
      <dgm:spPr/>
      <dgm:t>
        <a:bodyPr/>
        <a:lstStyle/>
        <a:p>
          <a:endParaRPr lang="cs-CZ"/>
        </a:p>
      </dgm:t>
    </dgm:pt>
    <dgm:pt modelId="{EBA43B37-D8A0-4C28-A57C-AD025145C6F2}" type="sibTrans" cxnId="{B9B8DC7C-417B-4E3D-88CE-66BC5A660582}">
      <dgm:prSet/>
      <dgm:spPr/>
      <dgm:t>
        <a:bodyPr/>
        <a:lstStyle/>
        <a:p>
          <a:endParaRPr lang="cs-CZ"/>
        </a:p>
      </dgm:t>
    </dgm:pt>
    <dgm:pt modelId="{E4BC7C4E-C699-4225-B173-D4BF0D27E682}">
      <dgm:prSet custT="1"/>
      <dgm:spPr>
        <a:solidFill>
          <a:schemeClr val="tx2"/>
        </a:solidFill>
      </dgm:spPr>
      <dgm:t>
        <a:bodyPr/>
        <a:lstStyle/>
        <a:p>
          <a:r>
            <a:rPr lang="cs-CZ" sz="2400" dirty="0">
              <a:solidFill>
                <a:schemeClr val="accent1"/>
              </a:solidFill>
            </a:rPr>
            <a:t>Splnění: </a:t>
          </a:r>
          <a:r>
            <a:rPr lang="cs-CZ" sz="2400" b="1" dirty="0">
              <a:solidFill>
                <a:schemeClr val="accent1"/>
              </a:solidFill>
            </a:rPr>
            <a:t>věcné hodnocení</a:t>
          </a:r>
        </a:p>
      </dgm:t>
    </dgm:pt>
    <dgm:pt modelId="{8C68C829-ACEC-4B22-8CE7-7CA7275F3D1C}" type="parTrans" cxnId="{F7FE364A-9AD6-4851-8EA5-E94A334FF99B}">
      <dgm:prSet/>
      <dgm:spPr/>
      <dgm:t>
        <a:bodyPr/>
        <a:lstStyle/>
        <a:p>
          <a:endParaRPr lang="cs-CZ"/>
        </a:p>
      </dgm:t>
    </dgm:pt>
    <dgm:pt modelId="{06AFF51E-1F69-4036-9880-B044ABEF6651}" type="sibTrans" cxnId="{F7FE364A-9AD6-4851-8EA5-E94A334FF99B}">
      <dgm:prSet/>
      <dgm:spPr/>
      <dgm:t>
        <a:bodyPr/>
        <a:lstStyle/>
        <a:p>
          <a:endParaRPr lang="cs-CZ"/>
        </a:p>
      </dgm:t>
    </dgm:pt>
    <dgm:pt modelId="{8431CEDC-50EC-406D-93F2-C1C9681DA901}">
      <dgm:prSet custT="1"/>
      <dgm:spPr/>
      <dgm:t>
        <a:bodyPr/>
        <a:lstStyle/>
        <a:p>
          <a:r>
            <a:rPr lang="cs-CZ" sz="2400" dirty="0"/>
            <a:t>Méně než 50 bodů: vyřazení žádosti</a:t>
          </a:r>
        </a:p>
      </dgm:t>
    </dgm:pt>
    <dgm:pt modelId="{659F6D5E-3564-459D-BC8B-6E6368555584}" type="parTrans" cxnId="{EA4BA917-3983-4D73-98E3-4C65BFEDE465}">
      <dgm:prSet/>
      <dgm:spPr/>
      <dgm:t>
        <a:bodyPr/>
        <a:lstStyle/>
        <a:p>
          <a:endParaRPr lang="cs-CZ"/>
        </a:p>
      </dgm:t>
    </dgm:pt>
    <dgm:pt modelId="{A8148B57-4302-4427-836B-06BF71177D79}" type="sibTrans" cxnId="{EA4BA917-3983-4D73-98E3-4C65BFEDE465}">
      <dgm:prSet/>
      <dgm:spPr/>
      <dgm:t>
        <a:bodyPr/>
        <a:lstStyle/>
        <a:p>
          <a:endParaRPr lang="cs-CZ"/>
        </a:p>
      </dgm:t>
    </dgm:pt>
    <dgm:pt modelId="{97126F44-4E38-47A0-B115-2770E85118F7}">
      <dgm:prSet custT="1"/>
      <dgm:spPr>
        <a:solidFill>
          <a:schemeClr val="tx2">
            <a:lumMod val="50000"/>
          </a:schemeClr>
        </a:solidFill>
      </dgm:spPr>
      <dgm:t>
        <a:bodyPr/>
        <a:lstStyle/>
        <a:p>
          <a:r>
            <a:rPr lang="cs-CZ" sz="2400" dirty="0"/>
            <a:t>Min. 50 bodů a zároveň méně než hranice podpoření: zařazení do zásobníku projektů</a:t>
          </a:r>
        </a:p>
      </dgm:t>
    </dgm:pt>
    <dgm:pt modelId="{2619E010-3E20-43AD-9EE9-0B743A290CBF}" type="parTrans" cxnId="{3671BD8C-F4EA-49CF-9A06-4F7259EF7C12}">
      <dgm:prSet/>
      <dgm:spPr/>
      <dgm:t>
        <a:bodyPr/>
        <a:lstStyle/>
        <a:p>
          <a:endParaRPr lang="cs-CZ"/>
        </a:p>
      </dgm:t>
    </dgm:pt>
    <dgm:pt modelId="{3A77628D-57E1-413B-8419-AF5239FFA76E}" type="sibTrans" cxnId="{3671BD8C-F4EA-49CF-9A06-4F7259EF7C12}">
      <dgm:prSet/>
      <dgm:spPr/>
      <dgm:t>
        <a:bodyPr/>
        <a:lstStyle/>
        <a:p>
          <a:endParaRPr lang="cs-CZ"/>
        </a:p>
      </dgm:t>
    </dgm:pt>
    <dgm:pt modelId="{001841C2-EA86-4971-9E5C-9C8D7BC8B42A}">
      <dgm:prSet custT="1"/>
      <dgm:spPr>
        <a:solidFill>
          <a:schemeClr val="tx2"/>
        </a:solidFill>
      </dgm:spPr>
      <dgm:t>
        <a:bodyPr/>
        <a:lstStyle/>
        <a:p>
          <a:r>
            <a:rPr lang="cs-CZ" sz="2400" dirty="0">
              <a:solidFill>
                <a:schemeClr val="accent1"/>
              </a:solidFill>
            </a:rPr>
            <a:t>Body min. na hranici: podpoření projektu</a:t>
          </a:r>
        </a:p>
      </dgm:t>
    </dgm:pt>
    <dgm:pt modelId="{3A8E0D59-774B-4295-B04B-6E64E746EA35}" type="parTrans" cxnId="{64E43B6F-F4FB-4C5C-96CE-2C24D7CE7A2B}">
      <dgm:prSet/>
      <dgm:spPr/>
      <dgm:t>
        <a:bodyPr/>
        <a:lstStyle/>
        <a:p>
          <a:endParaRPr lang="cs-CZ"/>
        </a:p>
      </dgm:t>
    </dgm:pt>
    <dgm:pt modelId="{9EA8389E-6094-46A9-8650-34211BE6812F}" type="sibTrans" cxnId="{64E43B6F-F4FB-4C5C-96CE-2C24D7CE7A2B}">
      <dgm:prSet/>
      <dgm:spPr/>
      <dgm:t>
        <a:bodyPr/>
        <a:lstStyle/>
        <a:p>
          <a:endParaRPr lang="cs-CZ"/>
        </a:p>
      </dgm:t>
    </dgm:pt>
    <dgm:pt modelId="{56E31204-2981-4610-9763-A681BF0935BD}" type="pres">
      <dgm:prSet presAssocID="{26B7E8F0-C3BF-48C2-8A95-BFB23B7FBD91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6EA407D4-CD0A-4A09-8E23-DE9176786B51}" type="pres">
      <dgm:prSet presAssocID="{7F783A7F-AD1A-4C25-B31A-CC5BDDEA31CB}" presName="root1" presStyleCnt="0"/>
      <dgm:spPr/>
    </dgm:pt>
    <dgm:pt modelId="{E4266D22-7977-414D-8DDB-4BB7EE6A541B}" type="pres">
      <dgm:prSet presAssocID="{7F783A7F-AD1A-4C25-B31A-CC5BDDEA31CB}" presName="LevelOneTextNode" presStyleLbl="node0" presStyleIdx="0" presStyleCnt="1" custScaleY="108234" custLinFactNeighborX="-1313" custLinFactNeighborY="4368">
        <dgm:presLayoutVars>
          <dgm:chPref val="3"/>
        </dgm:presLayoutVars>
      </dgm:prSet>
      <dgm:spPr/>
    </dgm:pt>
    <dgm:pt modelId="{41EB1109-B77E-4EE1-A3E8-9E2BAB403929}" type="pres">
      <dgm:prSet presAssocID="{7F783A7F-AD1A-4C25-B31A-CC5BDDEA31CB}" presName="level2hierChild" presStyleCnt="0"/>
      <dgm:spPr/>
    </dgm:pt>
    <dgm:pt modelId="{C93658AD-3C9B-48E2-B18F-66E84DBC90E0}" type="pres">
      <dgm:prSet presAssocID="{934CDC10-7699-416B-80E1-8417CE330798}" presName="conn2-1" presStyleLbl="parChTrans1D2" presStyleIdx="0" presStyleCnt="1"/>
      <dgm:spPr/>
    </dgm:pt>
    <dgm:pt modelId="{4C9085C6-9B75-4764-9CE6-560D2AB0E00E}" type="pres">
      <dgm:prSet presAssocID="{934CDC10-7699-416B-80E1-8417CE330798}" presName="connTx" presStyleLbl="parChTrans1D2" presStyleIdx="0" presStyleCnt="1"/>
      <dgm:spPr/>
    </dgm:pt>
    <dgm:pt modelId="{9EEF250B-102B-4601-92D1-40D12C76249B}" type="pres">
      <dgm:prSet presAssocID="{271A3949-D22D-41E7-976B-C37F62C1C7A5}" presName="root2" presStyleCnt="0"/>
      <dgm:spPr/>
    </dgm:pt>
    <dgm:pt modelId="{C6D6B6CD-E8E4-49A8-B6E1-B5F9431D6E81}" type="pres">
      <dgm:prSet presAssocID="{271A3949-D22D-41E7-976B-C37F62C1C7A5}" presName="LevelTwoTextNode" presStyleLbl="node2" presStyleIdx="0" presStyleCnt="1" custScaleY="243612" custLinFactNeighborX="-9783" custLinFactNeighborY="2620">
        <dgm:presLayoutVars>
          <dgm:chPref val="3"/>
        </dgm:presLayoutVars>
      </dgm:prSet>
      <dgm:spPr/>
    </dgm:pt>
    <dgm:pt modelId="{F68D0739-BD4B-4C7D-8C6C-E236B6643F67}" type="pres">
      <dgm:prSet presAssocID="{271A3949-D22D-41E7-976B-C37F62C1C7A5}" presName="level3hierChild" presStyleCnt="0"/>
      <dgm:spPr/>
    </dgm:pt>
    <dgm:pt modelId="{4AFD2164-4464-4E86-9688-87794BCD949A}" type="pres">
      <dgm:prSet presAssocID="{1300B90D-B2CA-4A19-8E54-3EE1BB97C8BC}" presName="conn2-1" presStyleLbl="parChTrans1D3" presStyleIdx="0" presStyleCnt="2"/>
      <dgm:spPr/>
    </dgm:pt>
    <dgm:pt modelId="{B19CF634-234B-4EB3-9071-9811DE83A66C}" type="pres">
      <dgm:prSet presAssocID="{1300B90D-B2CA-4A19-8E54-3EE1BB97C8BC}" presName="connTx" presStyleLbl="parChTrans1D3" presStyleIdx="0" presStyleCnt="2"/>
      <dgm:spPr/>
    </dgm:pt>
    <dgm:pt modelId="{D0354E72-7C5E-492B-82C1-E0E3682E1904}" type="pres">
      <dgm:prSet presAssocID="{D4024EC5-0D47-4F6B-8D00-8873379CF041}" presName="root2" presStyleCnt="0"/>
      <dgm:spPr/>
    </dgm:pt>
    <dgm:pt modelId="{F3A6DBE1-7861-498C-945F-B0282A1BB7C6}" type="pres">
      <dgm:prSet presAssocID="{D4024EC5-0D47-4F6B-8D00-8873379CF041}" presName="LevelTwoTextNode" presStyleLbl="node3" presStyleIdx="0" presStyleCnt="2" custScaleY="233047" custLinFactNeighborX="-11233" custLinFactNeighborY="560">
        <dgm:presLayoutVars>
          <dgm:chPref val="3"/>
        </dgm:presLayoutVars>
      </dgm:prSet>
      <dgm:spPr/>
    </dgm:pt>
    <dgm:pt modelId="{0FF4A49E-13F7-4090-9870-B3F1EA5372A7}" type="pres">
      <dgm:prSet presAssocID="{D4024EC5-0D47-4F6B-8D00-8873379CF041}" presName="level3hierChild" presStyleCnt="0"/>
      <dgm:spPr/>
    </dgm:pt>
    <dgm:pt modelId="{E3CD1CDF-0E0E-4335-8FBC-260F54ECDE60}" type="pres">
      <dgm:prSet presAssocID="{8C68C829-ACEC-4B22-8CE7-7CA7275F3D1C}" presName="conn2-1" presStyleLbl="parChTrans1D3" presStyleIdx="1" presStyleCnt="2"/>
      <dgm:spPr/>
    </dgm:pt>
    <dgm:pt modelId="{D7770546-EF83-49BC-8AED-0F70445CEB81}" type="pres">
      <dgm:prSet presAssocID="{8C68C829-ACEC-4B22-8CE7-7CA7275F3D1C}" presName="connTx" presStyleLbl="parChTrans1D3" presStyleIdx="1" presStyleCnt="2"/>
      <dgm:spPr/>
    </dgm:pt>
    <dgm:pt modelId="{3A2B3A78-5E75-4738-B31B-E463E5C27C21}" type="pres">
      <dgm:prSet presAssocID="{E4BC7C4E-C699-4225-B173-D4BF0D27E682}" presName="root2" presStyleCnt="0"/>
      <dgm:spPr/>
    </dgm:pt>
    <dgm:pt modelId="{640386BD-E042-4B6D-9EDB-C658CD2CFE5A}" type="pres">
      <dgm:prSet presAssocID="{E4BC7C4E-C699-4225-B173-D4BF0D27E682}" presName="LevelTwoTextNode" presStyleLbl="node3" presStyleIdx="1" presStyleCnt="2" custScaleY="246211" custLinFactNeighborX="-11233" custLinFactNeighborY="9481">
        <dgm:presLayoutVars>
          <dgm:chPref val="3"/>
        </dgm:presLayoutVars>
      </dgm:prSet>
      <dgm:spPr/>
    </dgm:pt>
    <dgm:pt modelId="{FFC36AD5-610F-4DAE-8BBF-26F15112C473}" type="pres">
      <dgm:prSet presAssocID="{E4BC7C4E-C699-4225-B173-D4BF0D27E682}" presName="level3hierChild" presStyleCnt="0"/>
      <dgm:spPr/>
    </dgm:pt>
    <dgm:pt modelId="{70F9B019-E4B1-4F5F-B76D-4B80C9FA55C1}" type="pres">
      <dgm:prSet presAssocID="{659F6D5E-3564-459D-BC8B-6E6368555584}" presName="conn2-1" presStyleLbl="parChTrans1D4" presStyleIdx="0" presStyleCnt="3"/>
      <dgm:spPr/>
    </dgm:pt>
    <dgm:pt modelId="{21EF42AF-886C-4521-8C8B-D30AB460B9B6}" type="pres">
      <dgm:prSet presAssocID="{659F6D5E-3564-459D-BC8B-6E6368555584}" presName="connTx" presStyleLbl="parChTrans1D4" presStyleIdx="0" presStyleCnt="3"/>
      <dgm:spPr/>
    </dgm:pt>
    <dgm:pt modelId="{E144D65A-E244-46AB-B243-B36209636B2F}" type="pres">
      <dgm:prSet presAssocID="{8431CEDC-50EC-406D-93F2-C1C9681DA901}" presName="root2" presStyleCnt="0"/>
      <dgm:spPr/>
    </dgm:pt>
    <dgm:pt modelId="{E0193541-F450-47A1-A732-836122662AF0}" type="pres">
      <dgm:prSet presAssocID="{8431CEDC-50EC-406D-93F2-C1C9681DA901}" presName="LevelTwoTextNode" presStyleLbl="node4" presStyleIdx="0" presStyleCnt="3" custScaleY="161574" custLinFactY="-100000" custLinFactNeighborX="400" custLinFactNeighborY="-187736">
        <dgm:presLayoutVars>
          <dgm:chPref val="3"/>
        </dgm:presLayoutVars>
      </dgm:prSet>
      <dgm:spPr/>
    </dgm:pt>
    <dgm:pt modelId="{555215F5-8FCE-48C1-A74B-260239074688}" type="pres">
      <dgm:prSet presAssocID="{8431CEDC-50EC-406D-93F2-C1C9681DA901}" presName="level3hierChild" presStyleCnt="0"/>
      <dgm:spPr/>
    </dgm:pt>
    <dgm:pt modelId="{03AA3C93-3470-45E9-94A6-BA0A259C9825}" type="pres">
      <dgm:prSet presAssocID="{2619E010-3E20-43AD-9EE9-0B743A290CBF}" presName="conn2-1" presStyleLbl="parChTrans1D4" presStyleIdx="1" presStyleCnt="3"/>
      <dgm:spPr/>
    </dgm:pt>
    <dgm:pt modelId="{5F77F1EE-29C5-4298-B61B-B46131091226}" type="pres">
      <dgm:prSet presAssocID="{2619E010-3E20-43AD-9EE9-0B743A290CBF}" presName="connTx" presStyleLbl="parChTrans1D4" presStyleIdx="1" presStyleCnt="3"/>
      <dgm:spPr/>
    </dgm:pt>
    <dgm:pt modelId="{5BDCDD82-CF9F-46BF-9625-7EFB95D6990F}" type="pres">
      <dgm:prSet presAssocID="{97126F44-4E38-47A0-B115-2770E85118F7}" presName="root2" presStyleCnt="0"/>
      <dgm:spPr/>
    </dgm:pt>
    <dgm:pt modelId="{8B27D4A0-4E64-4A0A-AAA4-144A8E046588}" type="pres">
      <dgm:prSet presAssocID="{97126F44-4E38-47A0-B115-2770E85118F7}" presName="LevelTwoTextNode" presStyleLbl="node4" presStyleIdx="1" presStyleCnt="3" custScaleX="101200" custScaleY="351519" custLinFactNeighborX="1989" custLinFactNeighborY="-45245">
        <dgm:presLayoutVars>
          <dgm:chPref val="3"/>
        </dgm:presLayoutVars>
      </dgm:prSet>
      <dgm:spPr/>
    </dgm:pt>
    <dgm:pt modelId="{B755596F-D146-44BB-AB26-5AE7B06FB1FA}" type="pres">
      <dgm:prSet presAssocID="{97126F44-4E38-47A0-B115-2770E85118F7}" presName="level3hierChild" presStyleCnt="0"/>
      <dgm:spPr/>
    </dgm:pt>
    <dgm:pt modelId="{7DC48CD7-B066-4A89-8FFD-93BE30EED766}" type="pres">
      <dgm:prSet presAssocID="{3A8E0D59-774B-4295-B04B-6E64E746EA35}" presName="conn2-1" presStyleLbl="parChTrans1D4" presStyleIdx="2" presStyleCnt="3"/>
      <dgm:spPr/>
    </dgm:pt>
    <dgm:pt modelId="{94E30DA1-F1C1-4F4E-A59A-1B3AC5A51C60}" type="pres">
      <dgm:prSet presAssocID="{3A8E0D59-774B-4295-B04B-6E64E746EA35}" presName="connTx" presStyleLbl="parChTrans1D4" presStyleIdx="2" presStyleCnt="3"/>
      <dgm:spPr/>
    </dgm:pt>
    <dgm:pt modelId="{223857DC-D341-4CA4-983B-FC8E20C4CDEF}" type="pres">
      <dgm:prSet presAssocID="{001841C2-EA86-4971-9E5C-9C8D7BC8B42A}" presName="root2" presStyleCnt="0"/>
      <dgm:spPr/>
    </dgm:pt>
    <dgm:pt modelId="{C60A812A-06F3-4328-8359-42204933992D}" type="pres">
      <dgm:prSet presAssocID="{001841C2-EA86-4971-9E5C-9C8D7BC8B42A}" presName="LevelTwoTextNode" presStyleLbl="node4" presStyleIdx="2" presStyleCnt="3" custScaleY="199355" custLinFactNeighborX="-1199" custLinFactNeighborY="-39098">
        <dgm:presLayoutVars>
          <dgm:chPref val="3"/>
        </dgm:presLayoutVars>
      </dgm:prSet>
      <dgm:spPr/>
    </dgm:pt>
    <dgm:pt modelId="{3CD0C32B-697E-45C5-9C67-F97790B060B4}" type="pres">
      <dgm:prSet presAssocID="{001841C2-EA86-4971-9E5C-9C8D7BC8B42A}" presName="level3hierChild" presStyleCnt="0"/>
      <dgm:spPr/>
    </dgm:pt>
  </dgm:ptLst>
  <dgm:cxnLst>
    <dgm:cxn modelId="{49002F00-8AE2-43D7-842F-77A142932E1F}" type="presOf" srcId="{D4024EC5-0D47-4F6B-8D00-8873379CF041}" destId="{F3A6DBE1-7861-498C-945F-B0282A1BB7C6}" srcOrd="0" destOrd="0" presId="urn:microsoft.com/office/officeart/2008/layout/HorizontalMultiLevelHierarchy"/>
    <dgm:cxn modelId="{401B6002-7B2C-4750-A9EF-D6DE10061423}" type="presOf" srcId="{3A8E0D59-774B-4295-B04B-6E64E746EA35}" destId="{94E30DA1-F1C1-4F4E-A59A-1B3AC5A51C60}" srcOrd="1" destOrd="0" presId="urn:microsoft.com/office/officeart/2008/layout/HorizontalMultiLevelHierarchy"/>
    <dgm:cxn modelId="{618A8211-5FA8-46DE-A0BF-08A3AFC22E14}" type="presOf" srcId="{659F6D5E-3564-459D-BC8B-6E6368555584}" destId="{70F9B019-E4B1-4F5F-B76D-4B80C9FA55C1}" srcOrd="0" destOrd="0" presId="urn:microsoft.com/office/officeart/2008/layout/HorizontalMultiLevelHierarchy"/>
    <dgm:cxn modelId="{EA4BA917-3983-4D73-98E3-4C65BFEDE465}" srcId="{E4BC7C4E-C699-4225-B173-D4BF0D27E682}" destId="{8431CEDC-50EC-406D-93F2-C1C9681DA901}" srcOrd="0" destOrd="0" parTransId="{659F6D5E-3564-459D-BC8B-6E6368555584}" sibTransId="{A8148B57-4302-4427-836B-06BF71177D79}"/>
    <dgm:cxn modelId="{3941C420-E197-4798-93D9-2781BC868EEA}" type="presOf" srcId="{8C68C829-ACEC-4B22-8CE7-7CA7275F3D1C}" destId="{D7770546-EF83-49BC-8AED-0F70445CEB81}" srcOrd="1" destOrd="0" presId="urn:microsoft.com/office/officeart/2008/layout/HorizontalMultiLevelHierarchy"/>
    <dgm:cxn modelId="{48623B5D-81CC-4EDB-8B00-01FCC25FED36}" type="presOf" srcId="{934CDC10-7699-416B-80E1-8417CE330798}" destId="{4C9085C6-9B75-4764-9CE6-560D2AB0E00E}" srcOrd="1" destOrd="0" presId="urn:microsoft.com/office/officeart/2008/layout/HorizontalMultiLevelHierarchy"/>
    <dgm:cxn modelId="{87DE0063-271F-4964-8B62-DB615BEECFE0}" type="presOf" srcId="{659F6D5E-3564-459D-BC8B-6E6368555584}" destId="{21EF42AF-886C-4521-8C8B-D30AB460B9B6}" srcOrd="1" destOrd="0" presId="urn:microsoft.com/office/officeart/2008/layout/HorizontalMultiLevelHierarchy"/>
    <dgm:cxn modelId="{C7F3C967-5A26-44DC-A2F5-A5F1FAE0DB00}" srcId="{7F783A7F-AD1A-4C25-B31A-CC5BDDEA31CB}" destId="{271A3949-D22D-41E7-976B-C37F62C1C7A5}" srcOrd="0" destOrd="0" parTransId="{934CDC10-7699-416B-80E1-8417CE330798}" sibTransId="{4B36F538-FFEA-41DF-B8E4-20F0852D369C}"/>
    <dgm:cxn modelId="{6F58DB69-5482-42F1-8DFC-FF55D41CF6F6}" type="presOf" srcId="{2619E010-3E20-43AD-9EE9-0B743A290CBF}" destId="{5F77F1EE-29C5-4298-B61B-B46131091226}" srcOrd="1" destOrd="0" presId="urn:microsoft.com/office/officeart/2008/layout/HorizontalMultiLevelHierarchy"/>
    <dgm:cxn modelId="{F7FE364A-9AD6-4851-8EA5-E94A334FF99B}" srcId="{271A3949-D22D-41E7-976B-C37F62C1C7A5}" destId="{E4BC7C4E-C699-4225-B173-D4BF0D27E682}" srcOrd="1" destOrd="0" parTransId="{8C68C829-ACEC-4B22-8CE7-7CA7275F3D1C}" sibTransId="{06AFF51E-1F69-4036-9880-B044ABEF6651}"/>
    <dgm:cxn modelId="{5BAF3F4A-DD82-46DC-98CC-1EE16CA00375}" type="presOf" srcId="{8C68C829-ACEC-4B22-8CE7-7CA7275F3D1C}" destId="{E3CD1CDF-0E0E-4335-8FBC-260F54ECDE60}" srcOrd="0" destOrd="0" presId="urn:microsoft.com/office/officeart/2008/layout/HorizontalMultiLevelHierarchy"/>
    <dgm:cxn modelId="{012B6D4B-2072-475C-8173-C8770FCE705E}" type="presOf" srcId="{001841C2-EA86-4971-9E5C-9C8D7BC8B42A}" destId="{C60A812A-06F3-4328-8359-42204933992D}" srcOrd="0" destOrd="0" presId="urn:microsoft.com/office/officeart/2008/layout/HorizontalMultiLevelHierarchy"/>
    <dgm:cxn modelId="{64E43B6F-F4FB-4C5C-96CE-2C24D7CE7A2B}" srcId="{E4BC7C4E-C699-4225-B173-D4BF0D27E682}" destId="{001841C2-EA86-4971-9E5C-9C8D7BC8B42A}" srcOrd="2" destOrd="0" parTransId="{3A8E0D59-774B-4295-B04B-6E64E746EA35}" sibTransId="{9EA8389E-6094-46A9-8650-34211BE6812F}"/>
    <dgm:cxn modelId="{B9B8DC7C-417B-4E3D-88CE-66BC5A660582}" srcId="{271A3949-D22D-41E7-976B-C37F62C1C7A5}" destId="{D4024EC5-0D47-4F6B-8D00-8873379CF041}" srcOrd="0" destOrd="0" parTransId="{1300B90D-B2CA-4A19-8E54-3EE1BB97C8BC}" sibTransId="{EBA43B37-D8A0-4C28-A57C-AD025145C6F2}"/>
    <dgm:cxn modelId="{4436FB8A-0273-4C66-A941-ACFFAC685B29}" type="presOf" srcId="{1300B90D-B2CA-4A19-8E54-3EE1BB97C8BC}" destId="{B19CF634-234B-4EB3-9071-9811DE83A66C}" srcOrd="1" destOrd="0" presId="urn:microsoft.com/office/officeart/2008/layout/HorizontalMultiLevelHierarchy"/>
    <dgm:cxn modelId="{3671BD8C-F4EA-49CF-9A06-4F7259EF7C12}" srcId="{E4BC7C4E-C699-4225-B173-D4BF0D27E682}" destId="{97126F44-4E38-47A0-B115-2770E85118F7}" srcOrd="1" destOrd="0" parTransId="{2619E010-3E20-43AD-9EE9-0B743A290CBF}" sibTransId="{3A77628D-57E1-413B-8419-AF5239FFA76E}"/>
    <dgm:cxn modelId="{1E75B98F-1480-4ED0-99F8-E36FBF2AAA1E}" type="presOf" srcId="{E4BC7C4E-C699-4225-B173-D4BF0D27E682}" destId="{640386BD-E042-4B6D-9EDB-C658CD2CFE5A}" srcOrd="0" destOrd="0" presId="urn:microsoft.com/office/officeart/2008/layout/HorizontalMultiLevelHierarchy"/>
    <dgm:cxn modelId="{E4D9CBAB-AF16-4567-A5EE-20669E98E7B0}" type="presOf" srcId="{97126F44-4E38-47A0-B115-2770E85118F7}" destId="{8B27D4A0-4E64-4A0A-AAA4-144A8E046588}" srcOrd="0" destOrd="0" presId="urn:microsoft.com/office/officeart/2008/layout/HorizontalMultiLevelHierarchy"/>
    <dgm:cxn modelId="{858A37B1-2D32-4F1B-9330-7DDA79304B43}" type="presOf" srcId="{8431CEDC-50EC-406D-93F2-C1C9681DA901}" destId="{E0193541-F450-47A1-A732-836122662AF0}" srcOrd="0" destOrd="0" presId="urn:microsoft.com/office/officeart/2008/layout/HorizontalMultiLevelHierarchy"/>
    <dgm:cxn modelId="{E090DBB6-8E6D-472E-9504-2C9D38197C0A}" type="presOf" srcId="{7F783A7F-AD1A-4C25-B31A-CC5BDDEA31CB}" destId="{E4266D22-7977-414D-8DDB-4BB7EE6A541B}" srcOrd="0" destOrd="0" presId="urn:microsoft.com/office/officeart/2008/layout/HorizontalMultiLevelHierarchy"/>
    <dgm:cxn modelId="{EC9609C8-C82C-4694-8B1D-5F93ED7F642D}" type="presOf" srcId="{3A8E0D59-774B-4295-B04B-6E64E746EA35}" destId="{7DC48CD7-B066-4A89-8FFD-93BE30EED766}" srcOrd="0" destOrd="0" presId="urn:microsoft.com/office/officeart/2008/layout/HorizontalMultiLevelHierarchy"/>
    <dgm:cxn modelId="{EAA660CB-1FB6-4E39-93D8-DF39D4A2DB9E}" type="presOf" srcId="{2619E010-3E20-43AD-9EE9-0B743A290CBF}" destId="{03AA3C93-3470-45E9-94A6-BA0A259C9825}" srcOrd="0" destOrd="0" presId="urn:microsoft.com/office/officeart/2008/layout/HorizontalMultiLevelHierarchy"/>
    <dgm:cxn modelId="{0A6D32CD-182C-40DA-A911-2381B1A12463}" srcId="{26B7E8F0-C3BF-48C2-8A95-BFB23B7FBD91}" destId="{7F783A7F-AD1A-4C25-B31A-CC5BDDEA31CB}" srcOrd="0" destOrd="0" parTransId="{3DE3C375-7757-4560-8434-FE0F327135A4}" sibTransId="{9E202A86-FEFA-4879-AB61-D670DE3EDE6A}"/>
    <dgm:cxn modelId="{8EE363CD-4CD9-458B-B2A9-ED4CDA209033}" type="presOf" srcId="{271A3949-D22D-41E7-976B-C37F62C1C7A5}" destId="{C6D6B6CD-E8E4-49A8-B6E1-B5F9431D6E81}" srcOrd="0" destOrd="0" presId="urn:microsoft.com/office/officeart/2008/layout/HorizontalMultiLevelHierarchy"/>
    <dgm:cxn modelId="{C39509DB-5048-44FE-9B2C-E4586A4290D9}" type="presOf" srcId="{26B7E8F0-C3BF-48C2-8A95-BFB23B7FBD91}" destId="{56E31204-2981-4610-9763-A681BF0935BD}" srcOrd="0" destOrd="0" presId="urn:microsoft.com/office/officeart/2008/layout/HorizontalMultiLevelHierarchy"/>
    <dgm:cxn modelId="{22D66FE6-7795-4D8F-BE00-DD479D255D55}" type="presOf" srcId="{934CDC10-7699-416B-80E1-8417CE330798}" destId="{C93658AD-3C9B-48E2-B18F-66E84DBC90E0}" srcOrd="0" destOrd="0" presId="urn:microsoft.com/office/officeart/2008/layout/HorizontalMultiLevelHierarchy"/>
    <dgm:cxn modelId="{517281FC-B855-4945-B535-8D3CBFD1FEC9}" type="presOf" srcId="{1300B90D-B2CA-4A19-8E54-3EE1BB97C8BC}" destId="{4AFD2164-4464-4E86-9688-87794BCD949A}" srcOrd="0" destOrd="0" presId="urn:microsoft.com/office/officeart/2008/layout/HorizontalMultiLevelHierarchy"/>
    <dgm:cxn modelId="{E5A7636C-A6D7-4C3D-A7CF-1EA9F2A5BD19}" type="presParOf" srcId="{56E31204-2981-4610-9763-A681BF0935BD}" destId="{6EA407D4-CD0A-4A09-8E23-DE9176786B51}" srcOrd="0" destOrd="0" presId="urn:microsoft.com/office/officeart/2008/layout/HorizontalMultiLevelHierarchy"/>
    <dgm:cxn modelId="{83B9D057-E024-4B68-96F3-D3BFA9D59CE8}" type="presParOf" srcId="{6EA407D4-CD0A-4A09-8E23-DE9176786B51}" destId="{E4266D22-7977-414D-8DDB-4BB7EE6A541B}" srcOrd="0" destOrd="0" presId="urn:microsoft.com/office/officeart/2008/layout/HorizontalMultiLevelHierarchy"/>
    <dgm:cxn modelId="{2C411787-C346-45B2-A471-ABF8332D526B}" type="presParOf" srcId="{6EA407D4-CD0A-4A09-8E23-DE9176786B51}" destId="{41EB1109-B77E-4EE1-A3E8-9E2BAB403929}" srcOrd="1" destOrd="0" presId="urn:microsoft.com/office/officeart/2008/layout/HorizontalMultiLevelHierarchy"/>
    <dgm:cxn modelId="{A7BDA7C7-A8CF-430B-A742-19FECCDBF7D0}" type="presParOf" srcId="{41EB1109-B77E-4EE1-A3E8-9E2BAB403929}" destId="{C93658AD-3C9B-48E2-B18F-66E84DBC90E0}" srcOrd="0" destOrd="0" presId="urn:microsoft.com/office/officeart/2008/layout/HorizontalMultiLevelHierarchy"/>
    <dgm:cxn modelId="{8413DA06-4577-4E31-9FCB-A7D5D7D48550}" type="presParOf" srcId="{C93658AD-3C9B-48E2-B18F-66E84DBC90E0}" destId="{4C9085C6-9B75-4764-9CE6-560D2AB0E00E}" srcOrd="0" destOrd="0" presId="urn:microsoft.com/office/officeart/2008/layout/HorizontalMultiLevelHierarchy"/>
    <dgm:cxn modelId="{A35B1741-17B7-4053-93BE-57C7D7E3EC7D}" type="presParOf" srcId="{41EB1109-B77E-4EE1-A3E8-9E2BAB403929}" destId="{9EEF250B-102B-4601-92D1-40D12C76249B}" srcOrd="1" destOrd="0" presId="urn:microsoft.com/office/officeart/2008/layout/HorizontalMultiLevelHierarchy"/>
    <dgm:cxn modelId="{AB01DFB0-B041-4D66-BFD0-29CC8946D3AE}" type="presParOf" srcId="{9EEF250B-102B-4601-92D1-40D12C76249B}" destId="{C6D6B6CD-E8E4-49A8-B6E1-B5F9431D6E81}" srcOrd="0" destOrd="0" presId="urn:microsoft.com/office/officeart/2008/layout/HorizontalMultiLevelHierarchy"/>
    <dgm:cxn modelId="{AB2395AC-E187-4912-8B8E-6B3138CCC007}" type="presParOf" srcId="{9EEF250B-102B-4601-92D1-40D12C76249B}" destId="{F68D0739-BD4B-4C7D-8C6C-E236B6643F67}" srcOrd="1" destOrd="0" presId="urn:microsoft.com/office/officeart/2008/layout/HorizontalMultiLevelHierarchy"/>
    <dgm:cxn modelId="{29380E1F-C493-4E6E-BF7D-F5A3350D7966}" type="presParOf" srcId="{F68D0739-BD4B-4C7D-8C6C-E236B6643F67}" destId="{4AFD2164-4464-4E86-9688-87794BCD949A}" srcOrd="0" destOrd="0" presId="urn:microsoft.com/office/officeart/2008/layout/HorizontalMultiLevelHierarchy"/>
    <dgm:cxn modelId="{C6DF4633-83DA-446B-A86F-8E141FF46646}" type="presParOf" srcId="{4AFD2164-4464-4E86-9688-87794BCD949A}" destId="{B19CF634-234B-4EB3-9071-9811DE83A66C}" srcOrd="0" destOrd="0" presId="urn:microsoft.com/office/officeart/2008/layout/HorizontalMultiLevelHierarchy"/>
    <dgm:cxn modelId="{BCF4FD71-E8B5-4FC7-B38F-B05E0ABE299A}" type="presParOf" srcId="{F68D0739-BD4B-4C7D-8C6C-E236B6643F67}" destId="{D0354E72-7C5E-492B-82C1-E0E3682E1904}" srcOrd="1" destOrd="0" presId="urn:microsoft.com/office/officeart/2008/layout/HorizontalMultiLevelHierarchy"/>
    <dgm:cxn modelId="{0E59B904-6EBC-4B77-83D3-4A82C5BFBDE4}" type="presParOf" srcId="{D0354E72-7C5E-492B-82C1-E0E3682E1904}" destId="{F3A6DBE1-7861-498C-945F-B0282A1BB7C6}" srcOrd="0" destOrd="0" presId="urn:microsoft.com/office/officeart/2008/layout/HorizontalMultiLevelHierarchy"/>
    <dgm:cxn modelId="{C3995082-BDDB-403D-A224-BF6F080AFD14}" type="presParOf" srcId="{D0354E72-7C5E-492B-82C1-E0E3682E1904}" destId="{0FF4A49E-13F7-4090-9870-B3F1EA5372A7}" srcOrd="1" destOrd="0" presId="urn:microsoft.com/office/officeart/2008/layout/HorizontalMultiLevelHierarchy"/>
    <dgm:cxn modelId="{241AF319-D054-4420-AE7C-38B9D80D184D}" type="presParOf" srcId="{F68D0739-BD4B-4C7D-8C6C-E236B6643F67}" destId="{E3CD1CDF-0E0E-4335-8FBC-260F54ECDE60}" srcOrd="2" destOrd="0" presId="urn:microsoft.com/office/officeart/2008/layout/HorizontalMultiLevelHierarchy"/>
    <dgm:cxn modelId="{58DC68DC-6F11-40CC-9D61-1D899538A1FD}" type="presParOf" srcId="{E3CD1CDF-0E0E-4335-8FBC-260F54ECDE60}" destId="{D7770546-EF83-49BC-8AED-0F70445CEB81}" srcOrd="0" destOrd="0" presId="urn:microsoft.com/office/officeart/2008/layout/HorizontalMultiLevelHierarchy"/>
    <dgm:cxn modelId="{CA817B2D-2222-43A8-8885-D8BEFC4C3F93}" type="presParOf" srcId="{F68D0739-BD4B-4C7D-8C6C-E236B6643F67}" destId="{3A2B3A78-5E75-4738-B31B-E463E5C27C21}" srcOrd="3" destOrd="0" presId="urn:microsoft.com/office/officeart/2008/layout/HorizontalMultiLevelHierarchy"/>
    <dgm:cxn modelId="{49F836E6-4793-4842-BABE-C06C052BF0F8}" type="presParOf" srcId="{3A2B3A78-5E75-4738-B31B-E463E5C27C21}" destId="{640386BD-E042-4B6D-9EDB-C658CD2CFE5A}" srcOrd="0" destOrd="0" presId="urn:microsoft.com/office/officeart/2008/layout/HorizontalMultiLevelHierarchy"/>
    <dgm:cxn modelId="{D88BFD2F-618A-4A0E-8185-1DF152AB8934}" type="presParOf" srcId="{3A2B3A78-5E75-4738-B31B-E463E5C27C21}" destId="{FFC36AD5-610F-4DAE-8BBF-26F15112C473}" srcOrd="1" destOrd="0" presId="urn:microsoft.com/office/officeart/2008/layout/HorizontalMultiLevelHierarchy"/>
    <dgm:cxn modelId="{2D059504-74C5-4EC9-8D15-974AC5856D88}" type="presParOf" srcId="{FFC36AD5-610F-4DAE-8BBF-26F15112C473}" destId="{70F9B019-E4B1-4F5F-B76D-4B80C9FA55C1}" srcOrd="0" destOrd="0" presId="urn:microsoft.com/office/officeart/2008/layout/HorizontalMultiLevelHierarchy"/>
    <dgm:cxn modelId="{CF0E23BB-8E2E-40A4-ADEF-8DEED8D1E782}" type="presParOf" srcId="{70F9B019-E4B1-4F5F-B76D-4B80C9FA55C1}" destId="{21EF42AF-886C-4521-8C8B-D30AB460B9B6}" srcOrd="0" destOrd="0" presId="urn:microsoft.com/office/officeart/2008/layout/HorizontalMultiLevelHierarchy"/>
    <dgm:cxn modelId="{7F428E6C-41D0-4718-928A-09B84D5865F0}" type="presParOf" srcId="{FFC36AD5-610F-4DAE-8BBF-26F15112C473}" destId="{E144D65A-E244-46AB-B243-B36209636B2F}" srcOrd="1" destOrd="0" presId="urn:microsoft.com/office/officeart/2008/layout/HorizontalMultiLevelHierarchy"/>
    <dgm:cxn modelId="{35E082CD-5C77-4E6D-AFBE-42C6C3E9E379}" type="presParOf" srcId="{E144D65A-E244-46AB-B243-B36209636B2F}" destId="{E0193541-F450-47A1-A732-836122662AF0}" srcOrd="0" destOrd="0" presId="urn:microsoft.com/office/officeart/2008/layout/HorizontalMultiLevelHierarchy"/>
    <dgm:cxn modelId="{8A1D86F6-2666-46A8-8744-3708D77BBC38}" type="presParOf" srcId="{E144D65A-E244-46AB-B243-B36209636B2F}" destId="{555215F5-8FCE-48C1-A74B-260239074688}" srcOrd="1" destOrd="0" presId="urn:microsoft.com/office/officeart/2008/layout/HorizontalMultiLevelHierarchy"/>
    <dgm:cxn modelId="{E140F9F3-F562-4E25-88ED-F5F15625025D}" type="presParOf" srcId="{FFC36AD5-610F-4DAE-8BBF-26F15112C473}" destId="{03AA3C93-3470-45E9-94A6-BA0A259C9825}" srcOrd="2" destOrd="0" presId="urn:microsoft.com/office/officeart/2008/layout/HorizontalMultiLevelHierarchy"/>
    <dgm:cxn modelId="{FD6D0A1C-6385-4E0A-A0E8-9B20655056F1}" type="presParOf" srcId="{03AA3C93-3470-45E9-94A6-BA0A259C9825}" destId="{5F77F1EE-29C5-4298-B61B-B46131091226}" srcOrd="0" destOrd="0" presId="urn:microsoft.com/office/officeart/2008/layout/HorizontalMultiLevelHierarchy"/>
    <dgm:cxn modelId="{1D68D39E-2DEA-46E6-AFDF-E4CE1705C897}" type="presParOf" srcId="{FFC36AD5-610F-4DAE-8BBF-26F15112C473}" destId="{5BDCDD82-CF9F-46BF-9625-7EFB95D6990F}" srcOrd="3" destOrd="0" presId="urn:microsoft.com/office/officeart/2008/layout/HorizontalMultiLevelHierarchy"/>
    <dgm:cxn modelId="{3403453A-EEC1-4666-9489-599A955E0595}" type="presParOf" srcId="{5BDCDD82-CF9F-46BF-9625-7EFB95D6990F}" destId="{8B27D4A0-4E64-4A0A-AAA4-144A8E046588}" srcOrd="0" destOrd="0" presId="urn:microsoft.com/office/officeart/2008/layout/HorizontalMultiLevelHierarchy"/>
    <dgm:cxn modelId="{370A0770-46BB-4409-B0C1-6540916DE028}" type="presParOf" srcId="{5BDCDD82-CF9F-46BF-9625-7EFB95D6990F}" destId="{B755596F-D146-44BB-AB26-5AE7B06FB1FA}" srcOrd="1" destOrd="0" presId="urn:microsoft.com/office/officeart/2008/layout/HorizontalMultiLevelHierarchy"/>
    <dgm:cxn modelId="{4A0734B6-4624-4D5A-9B09-63AFE4A2C3D0}" type="presParOf" srcId="{FFC36AD5-610F-4DAE-8BBF-26F15112C473}" destId="{7DC48CD7-B066-4A89-8FFD-93BE30EED766}" srcOrd="4" destOrd="0" presId="urn:microsoft.com/office/officeart/2008/layout/HorizontalMultiLevelHierarchy"/>
    <dgm:cxn modelId="{4FE00F85-A02A-407B-B8B7-DFBD9416BFBE}" type="presParOf" srcId="{7DC48CD7-B066-4A89-8FFD-93BE30EED766}" destId="{94E30DA1-F1C1-4F4E-A59A-1B3AC5A51C60}" srcOrd="0" destOrd="0" presId="urn:microsoft.com/office/officeart/2008/layout/HorizontalMultiLevelHierarchy"/>
    <dgm:cxn modelId="{4A18CC24-4D2A-433B-82D6-D5E0E8887CA7}" type="presParOf" srcId="{FFC36AD5-610F-4DAE-8BBF-26F15112C473}" destId="{223857DC-D341-4CA4-983B-FC8E20C4CDEF}" srcOrd="5" destOrd="0" presId="urn:microsoft.com/office/officeart/2008/layout/HorizontalMultiLevelHierarchy"/>
    <dgm:cxn modelId="{DA0DC137-09A6-40FE-BAE0-F114ABF349E3}" type="presParOf" srcId="{223857DC-D341-4CA4-983B-FC8E20C4CDEF}" destId="{C60A812A-06F3-4328-8359-42204933992D}" srcOrd="0" destOrd="0" presId="urn:microsoft.com/office/officeart/2008/layout/HorizontalMultiLevelHierarchy"/>
    <dgm:cxn modelId="{445702C6-DCF0-47CC-ABBC-D6D3A6028356}" type="presParOf" srcId="{223857DC-D341-4CA4-983B-FC8E20C4CDEF}" destId="{3CD0C32B-697E-45C5-9C67-F97790B060B4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120BC7A7-D036-42E3-AD18-6C4056AFF035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C3100D2C-D02A-4D97-9967-47D143EECEEA}">
      <dgm:prSet phldrT="[Text]"/>
      <dgm:spPr>
        <a:solidFill>
          <a:schemeClr val="tx2"/>
        </a:solidFill>
      </dgm:spPr>
      <dgm:t>
        <a:bodyPr/>
        <a:lstStyle/>
        <a:p>
          <a:r>
            <a:rPr lang="cs-CZ" b="0" dirty="0">
              <a:solidFill>
                <a:schemeClr val="tx1"/>
              </a:solidFill>
            </a:rPr>
            <a:t>Text výzvy</a:t>
          </a:r>
        </a:p>
      </dgm:t>
    </dgm:pt>
    <dgm:pt modelId="{6DA187CA-5BFF-4E86-8A3A-DDAD13B2DC19}" type="sibTrans" cxnId="{0066A474-5DAE-49D9-A8A1-A077A83E7F2D}">
      <dgm:prSet/>
      <dgm:spPr/>
      <dgm:t>
        <a:bodyPr/>
        <a:lstStyle/>
        <a:p>
          <a:endParaRPr lang="cs-CZ"/>
        </a:p>
      </dgm:t>
    </dgm:pt>
    <dgm:pt modelId="{B64167B6-F323-44C8-85F8-AD1034DF46A3}" type="parTrans" cxnId="{0066A474-5DAE-49D9-A8A1-A077A83E7F2D}">
      <dgm:prSet/>
      <dgm:spPr/>
      <dgm:t>
        <a:bodyPr/>
        <a:lstStyle/>
        <a:p>
          <a:endParaRPr lang="cs-CZ"/>
        </a:p>
      </dgm:t>
    </dgm:pt>
    <dgm:pt modelId="{F94AA3EF-AD53-4237-8394-8D1E08918BB2}">
      <dgm:prSet/>
      <dgm:spPr>
        <a:solidFill>
          <a:schemeClr val="tx2"/>
        </a:solidFill>
      </dgm:spPr>
      <dgm:t>
        <a:bodyPr/>
        <a:lstStyle/>
        <a:p>
          <a:r>
            <a:rPr lang="cs-CZ" b="0" dirty="0">
              <a:solidFill>
                <a:schemeClr val="tx1"/>
              </a:solidFill>
            </a:rPr>
            <a:t>Obecná část pravidel pro žadatele a příjemce v rámci OPZ+</a:t>
          </a:r>
          <a:endParaRPr lang="en-US" dirty="0">
            <a:solidFill>
              <a:schemeClr val="tx1"/>
            </a:solidFill>
          </a:endParaRPr>
        </a:p>
      </dgm:t>
    </dgm:pt>
    <dgm:pt modelId="{9B8D5E4C-8EED-491B-9081-DC1625487983}" type="parTrans" cxnId="{BE1CF8EF-664F-4CEE-BBDF-1C3AD38222B5}">
      <dgm:prSet/>
      <dgm:spPr/>
      <dgm:t>
        <a:bodyPr/>
        <a:lstStyle/>
        <a:p>
          <a:endParaRPr lang="cs-CZ"/>
        </a:p>
      </dgm:t>
    </dgm:pt>
    <dgm:pt modelId="{FC326551-ABD9-4779-9EE1-A2FC5D5D8EA5}" type="sibTrans" cxnId="{BE1CF8EF-664F-4CEE-BBDF-1C3AD38222B5}">
      <dgm:prSet/>
      <dgm:spPr/>
      <dgm:t>
        <a:bodyPr/>
        <a:lstStyle/>
        <a:p>
          <a:endParaRPr lang="cs-CZ"/>
        </a:p>
      </dgm:t>
    </dgm:pt>
    <dgm:pt modelId="{58051D68-E01C-44EB-A25A-29179933922E}">
      <dgm:prSet/>
      <dgm:spPr>
        <a:solidFill>
          <a:schemeClr val="tx2"/>
        </a:solidFill>
      </dgm:spPr>
      <dgm:t>
        <a:bodyPr/>
        <a:lstStyle/>
        <a:p>
          <a:r>
            <a:rPr lang="cs-CZ" dirty="0">
              <a:solidFill>
                <a:schemeClr val="tx1"/>
              </a:solidFill>
            </a:rPr>
            <a:t>Specifická část pravidel pro žadatele a příjemce v rámci OPZ+ pro projekty s jednotkovými náklady zaměřené na další profesní vzdělávání</a:t>
          </a:r>
          <a:endParaRPr lang="en-US" b="0" dirty="0">
            <a:solidFill>
              <a:schemeClr val="tx1"/>
            </a:solidFill>
          </a:endParaRPr>
        </a:p>
      </dgm:t>
    </dgm:pt>
    <dgm:pt modelId="{AC3BA50D-677A-42C3-8D4C-4DADEB170A4C}" type="parTrans" cxnId="{1F03B051-92EF-4F0F-AFC8-B94AF98A49E9}">
      <dgm:prSet/>
      <dgm:spPr/>
      <dgm:t>
        <a:bodyPr/>
        <a:lstStyle/>
        <a:p>
          <a:endParaRPr lang="cs-CZ"/>
        </a:p>
      </dgm:t>
    </dgm:pt>
    <dgm:pt modelId="{8C245FCA-B834-49A5-ACEB-8ADDB8DF1CD0}" type="sibTrans" cxnId="{1F03B051-92EF-4F0F-AFC8-B94AF98A49E9}">
      <dgm:prSet/>
      <dgm:spPr/>
      <dgm:t>
        <a:bodyPr/>
        <a:lstStyle/>
        <a:p>
          <a:endParaRPr lang="cs-CZ"/>
        </a:p>
      </dgm:t>
    </dgm:pt>
    <dgm:pt modelId="{BB716A5F-9111-462B-A834-7CE6C079638B}">
      <dgm:prSet/>
      <dgm:spPr>
        <a:solidFill>
          <a:schemeClr val="tx2"/>
        </a:solidFill>
      </dgm:spPr>
      <dgm:t>
        <a:bodyPr/>
        <a:lstStyle/>
        <a:p>
          <a:r>
            <a:rPr lang="cs-CZ" dirty="0">
              <a:solidFill>
                <a:schemeClr val="tx1"/>
              </a:solidFill>
            </a:rPr>
            <a:t>Další dokumenty a odkazy uvedené na stránce výzvy </a:t>
          </a:r>
        </a:p>
        <a:p>
          <a:r>
            <a:rPr lang="cs-CZ" dirty="0">
              <a:solidFill>
                <a:schemeClr val="tx1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Výzva 071 OPZ+ - </a:t>
          </a:r>
          <a:r>
            <a:rPr lang="cs-CZ" dirty="0">
              <a:solidFill>
                <a:schemeClr val="tx1"/>
              </a:solidFill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www.esfcr.cz</a:t>
          </a:r>
          <a:r>
            <a:rPr lang="cs-CZ" dirty="0">
              <a:solidFill>
                <a:schemeClr val="tx1"/>
              </a:solidFill>
            </a:rPr>
            <a:t> </a:t>
          </a:r>
          <a:endParaRPr lang="en-US" dirty="0">
            <a:solidFill>
              <a:schemeClr val="tx1"/>
            </a:solidFill>
          </a:endParaRPr>
        </a:p>
      </dgm:t>
    </dgm:pt>
    <dgm:pt modelId="{D177ADB1-FEE7-4276-8F94-55492903B79A}" type="parTrans" cxnId="{1AEF2969-2B40-454D-85F8-D4AABE27735C}">
      <dgm:prSet/>
      <dgm:spPr/>
      <dgm:t>
        <a:bodyPr/>
        <a:lstStyle/>
        <a:p>
          <a:endParaRPr lang="cs-CZ"/>
        </a:p>
      </dgm:t>
    </dgm:pt>
    <dgm:pt modelId="{C929311B-BF3D-4A04-AF68-AED9FEA7CE13}" type="sibTrans" cxnId="{1AEF2969-2B40-454D-85F8-D4AABE27735C}">
      <dgm:prSet/>
      <dgm:spPr/>
      <dgm:t>
        <a:bodyPr/>
        <a:lstStyle/>
        <a:p>
          <a:endParaRPr lang="cs-CZ"/>
        </a:p>
      </dgm:t>
    </dgm:pt>
    <dgm:pt modelId="{E8A60B35-46F1-4E57-9920-DF3832AA37F9}">
      <dgm:prSet/>
      <dgm:spPr>
        <a:solidFill>
          <a:schemeClr val="tx2"/>
        </a:solidFill>
      </dgm:spPr>
      <dgm:t>
        <a:bodyPr/>
        <a:lstStyle/>
        <a:p>
          <a:r>
            <a:rPr lang="cs-CZ" dirty="0">
              <a:solidFill>
                <a:schemeClr val="tx1"/>
              </a:solidFill>
            </a:rPr>
            <a:t>Pokyny k vyplnění žádosti o podporu v IS KP21+ pro projekty s jednotkovými náklady zaměřené na další profesní vzdělávání</a:t>
          </a:r>
          <a:endParaRPr lang="en-US" dirty="0">
            <a:solidFill>
              <a:schemeClr val="tx1"/>
            </a:solidFill>
          </a:endParaRPr>
        </a:p>
      </dgm:t>
    </dgm:pt>
    <dgm:pt modelId="{37CA8367-00F4-4850-BBC4-EACC84C6EE83}" type="parTrans" cxnId="{D99FAC41-CA8F-4261-9577-DB660323BDB5}">
      <dgm:prSet/>
      <dgm:spPr/>
      <dgm:t>
        <a:bodyPr/>
        <a:lstStyle/>
        <a:p>
          <a:endParaRPr lang="cs-CZ"/>
        </a:p>
      </dgm:t>
    </dgm:pt>
    <dgm:pt modelId="{8E6E7CCA-7554-4B8A-B1DF-4231A838014D}" type="sibTrans" cxnId="{D99FAC41-CA8F-4261-9577-DB660323BDB5}">
      <dgm:prSet/>
      <dgm:spPr/>
      <dgm:t>
        <a:bodyPr/>
        <a:lstStyle/>
        <a:p>
          <a:endParaRPr lang="cs-CZ"/>
        </a:p>
      </dgm:t>
    </dgm:pt>
    <dgm:pt modelId="{AD41FFB1-30D3-4C67-ACC5-81832714216C}" type="pres">
      <dgm:prSet presAssocID="{120BC7A7-D036-42E3-AD18-6C4056AFF035}" presName="Name0" presStyleCnt="0">
        <dgm:presLayoutVars>
          <dgm:chMax val="7"/>
          <dgm:chPref val="7"/>
          <dgm:dir/>
        </dgm:presLayoutVars>
      </dgm:prSet>
      <dgm:spPr/>
    </dgm:pt>
    <dgm:pt modelId="{E468D6C2-372E-4FF1-B6F7-BBFB87C99302}" type="pres">
      <dgm:prSet presAssocID="{120BC7A7-D036-42E3-AD18-6C4056AFF035}" presName="Name1" presStyleCnt="0"/>
      <dgm:spPr/>
    </dgm:pt>
    <dgm:pt modelId="{C8187EC0-E210-4267-847C-2B6DA2E5DC57}" type="pres">
      <dgm:prSet presAssocID="{120BC7A7-D036-42E3-AD18-6C4056AFF035}" presName="cycle" presStyleCnt="0"/>
      <dgm:spPr/>
    </dgm:pt>
    <dgm:pt modelId="{7587910A-A3F2-42FC-BD19-126C5A9C440D}" type="pres">
      <dgm:prSet presAssocID="{120BC7A7-D036-42E3-AD18-6C4056AFF035}" presName="srcNode" presStyleLbl="node1" presStyleIdx="0" presStyleCnt="5"/>
      <dgm:spPr/>
    </dgm:pt>
    <dgm:pt modelId="{A18F0EF2-43B4-4773-8481-232D5D7E886D}" type="pres">
      <dgm:prSet presAssocID="{120BC7A7-D036-42E3-AD18-6C4056AFF035}" presName="conn" presStyleLbl="parChTrans1D2" presStyleIdx="0" presStyleCnt="1"/>
      <dgm:spPr/>
    </dgm:pt>
    <dgm:pt modelId="{8184CD36-5AA8-41E1-A807-FEDA4C009CEF}" type="pres">
      <dgm:prSet presAssocID="{120BC7A7-D036-42E3-AD18-6C4056AFF035}" presName="extraNode" presStyleLbl="node1" presStyleIdx="0" presStyleCnt="5"/>
      <dgm:spPr/>
    </dgm:pt>
    <dgm:pt modelId="{E8EFE663-E357-467A-86B3-173142CC7A4C}" type="pres">
      <dgm:prSet presAssocID="{120BC7A7-D036-42E3-AD18-6C4056AFF035}" presName="dstNode" presStyleLbl="node1" presStyleIdx="0" presStyleCnt="5"/>
      <dgm:spPr/>
    </dgm:pt>
    <dgm:pt modelId="{A9CF74A0-CAD7-481D-937F-C54DCF4C5AF8}" type="pres">
      <dgm:prSet presAssocID="{C3100D2C-D02A-4D97-9967-47D143EECEEA}" presName="text_1" presStyleLbl="node1" presStyleIdx="0" presStyleCnt="5" custScaleY="102612" custLinFactNeighborX="-754" custLinFactNeighborY="4206">
        <dgm:presLayoutVars>
          <dgm:bulletEnabled val="1"/>
        </dgm:presLayoutVars>
      </dgm:prSet>
      <dgm:spPr/>
    </dgm:pt>
    <dgm:pt modelId="{DE9F5718-BCEC-45D1-9F86-3C178DEC288B}" type="pres">
      <dgm:prSet presAssocID="{C3100D2C-D02A-4D97-9967-47D143EECEEA}" presName="accent_1" presStyleCnt="0"/>
      <dgm:spPr/>
    </dgm:pt>
    <dgm:pt modelId="{9E0BB25F-6B2A-426B-9E62-9D9571AE1461}" type="pres">
      <dgm:prSet presAssocID="{C3100D2C-D02A-4D97-9967-47D143EECEEA}" presName="accentRepeatNode" presStyleLbl="solidFgAcc1" presStyleIdx="0" presStyleCnt="5"/>
      <dgm:spPr/>
    </dgm:pt>
    <dgm:pt modelId="{2392C4EF-6AE6-4147-9ED5-AC1437309CAD}" type="pres">
      <dgm:prSet presAssocID="{58051D68-E01C-44EB-A25A-29179933922E}" presName="text_2" presStyleLbl="node1" presStyleIdx="1" presStyleCnt="5">
        <dgm:presLayoutVars>
          <dgm:bulletEnabled val="1"/>
        </dgm:presLayoutVars>
      </dgm:prSet>
      <dgm:spPr/>
    </dgm:pt>
    <dgm:pt modelId="{C4995BCA-8A5A-47FA-B2C6-C1A524EAC637}" type="pres">
      <dgm:prSet presAssocID="{58051D68-E01C-44EB-A25A-29179933922E}" presName="accent_2" presStyleCnt="0"/>
      <dgm:spPr/>
    </dgm:pt>
    <dgm:pt modelId="{906B8063-772F-4F8A-A140-A1E9E1520E43}" type="pres">
      <dgm:prSet presAssocID="{58051D68-E01C-44EB-A25A-29179933922E}" presName="accentRepeatNode" presStyleLbl="solidFgAcc1" presStyleIdx="1" presStyleCnt="5"/>
      <dgm:spPr/>
    </dgm:pt>
    <dgm:pt modelId="{B4A1FC53-8B0D-421C-8E3F-83E31DF5DABA}" type="pres">
      <dgm:prSet presAssocID="{F94AA3EF-AD53-4237-8394-8D1E08918BB2}" presName="text_3" presStyleLbl="node1" presStyleIdx="2" presStyleCnt="5">
        <dgm:presLayoutVars>
          <dgm:bulletEnabled val="1"/>
        </dgm:presLayoutVars>
      </dgm:prSet>
      <dgm:spPr/>
    </dgm:pt>
    <dgm:pt modelId="{5DA5A34F-1641-4266-8860-128F084A6778}" type="pres">
      <dgm:prSet presAssocID="{F94AA3EF-AD53-4237-8394-8D1E08918BB2}" presName="accent_3" presStyleCnt="0"/>
      <dgm:spPr/>
    </dgm:pt>
    <dgm:pt modelId="{AE3DF9EE-0385-429A-8A5E-BCA062EADCE7}" type="pres">
      <dgm:prSet presAssocID="{F94AA3EF-AD53-4237-8394-8D1E08918BB2}" presName="accentRepeatNode" presStyleLbl="solidFgAcc1" presStyleIdx="2" presStyleCnt="5"/>
      <dgm:spPr>
        <a:xfrm>
          <a:off x="642732" y="2035230"/>
          <a:ext cx="754074" cy="754074"/>
        </a:xfrm>
        <a:prstGeom prst="ellipse">
          <a:avLst/>
        </a:prstGeom>
        <a:solidFill>
          <a:srgbClr val="F5F5F5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84A8B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  <dgm:pt modelId="{7DB793D3-EEB8-461E-888E-58376C3D3E25}" type="pres">
      <dgm:prSet presAssocID="{E8A60B35-46F1-4E57-9920-DF3832AA37F9}" presName="text_4" presStyleLbl="node1" presStyleIdx="3" presStyleCnt="5" custLinFactNeighborX="405" custLinFactNeighborY="-1999">
        <dgm:presLayoutVars>
          <dgm:bulletEnabled val="1"/>
        </dgm:presLayoutVars>
      </dgm:prSet>
      <dgm:spPr/>
    </dgm:pt>
    <dgm:pt modelId="{682A28B8-A020-4AEA-B979-31E52243EA7F}" type="pres">
      <dgm:prSet presAssocID="{E8A60B35-46F1-4E57-9920-DF3832AA37F9}" presName="accent_4" presStyleCnt="0"/>
      <dgm:spPr/>
    </dgm:pt>
    <dgm:pt modelId="{71E68B9D-18A3-4548-8390-A0F293057BE1}" type="pres">
      <dgm:prSet presAssocID="{E8A60B35-46F1-4E57-9920-DF3832AA37F9}" presName="accentRepeatNode" presStyleLbl="solidFgAcc1" presStyleIdx="3" presStyleCnt="5"/>
      <dgm:spPr/>
    </dgm:pt>
    <dgm:pt modelId="{7767A40A-4CAE-41FF-A5BB-D7266776CBC5}" type="pres">
      <dgm:prSet presAssocID="{BB716A5F-9111-462B-A834-7CE6C079638B}" presName="text_5" presStyleLbl="node1" presStyleIdx="4" presStyleCnt="5">
        <dgm:presLayoutVars>
          <dgm:bulletEnabled val="1"/>
        </dgm:presLayoutVars>
      </dgm:prSet>
      <dgm:spPr/>
    </dgm:pt>
    <dgm:pt modelId="{15779DD2-6C1D-4852-8C03-768585D93197}" type="pres">
      <dgm:prSet presAssocID="{BB716A5F-9111-462B-A834-7CE6C079638B}" presName="accent_5" presStyleCnt="0"/>
      <dgm:spPr/>
    </dgm:pt>
    <dgm:pt modelId="{2D796B99-A36F-4549-AD13-0226F7A69DE5}" type="pres">
      <dgm:prSet presAssocID="{BB716A5F-9111-462B-A834-7CE6C079638B}" presName="accentRepeatNode" presStyleLbl="solidFgAcc1" presStyleIdx="4" presStyleCnt="5"/>
      <dgm:spPr/>
    </dgm:pt>
  </dgm:ptLst>
  <dgm:cxnLst>
    <dgm:cxn modelId="{8126B129-D76B-456F-8B67-D99B906D4461}" type="presOf" srcId="{E8A60B35-46F1-4E57-9920-DF3832AA37F9}" destId="{7DB793D3-EEB8-461E-888E-58376C3D3E25}" srcOrd="0" destOrd="0" presId="urn:microsoft.com/office/officeart/2008/layout/VerticalCurvedList"/>
    <dgm:cxn modelId="{D99FAC41-CA8F-4261-9577-DB660323BDB5}" srcId="{120BC7A7-D036-42E3-AD18-6C4056AFF035}" destId="{E8A60B35-46F1-4E57-9920-DF3832AA37F9}" srcOrd="3" destOrd="0" parTransId="{37CA8367-00F4-4850-BBC4-EACC84C6EE83}" sibTransId="{8E6E7CCA-7554-4B8A-B1DF-4231A838014D}"/>
    <dgm:cxn modelId="{1AEF2969-2B40-454D-85F8-D4AABE27735C}" srcId="{120BC7A7-D036-42E3-AD18-6C4056AFF035}" destId="{BB716A5F-9111-462B-A834-7CE6C079638B}" srcOrd="4" destOrd="0" parTransId="{D177ADB1-FEE7-4276-8F94-55492903B79A}" sibTransId="{C929311B-BF3D-4A04-AF68-AED9FEA7CE13}"/>
    <dgm:cxn modelId="{1F03B051-92EF-4F0F-AFC8-B94AF98A49E9}" srcId="{120BC7A7-D036-42E3-AD18-6C4056AFF035}" destId="{58051D68-E01C-44EB-A25A-29179933922E}" srcOrd="1" destOrd="0" parTransId="{AC3BA50D-677A-42C3-8D4C-4DADEB170A4C}" sibTransId="{8C245FCA-B834-49A5-ACEB-8ADDB8DF1CD0}"/>
    <dgm:cxn modelId="{0066A474-5DAE-49D9-A8A1-A077A83E7F2D}" srcId="{120BC7A7-D036-42E3-AD18-6C4056AFF035}" destId="{C3100D2C-D02A-4D97-9967-47D143EECEEA}" srcOrd="0" destOrd="0" parTransId="{B64167B6-F323-44C8-85F8-AD1034DF46A3}" sibTransId="{6DA187CA-5BFF-4E86-8A3A-DDAD13B2DC19}"/>
    <dgm:cxn modelId="{11E3857D-5F26-4313-81ED-FF2A84278C57}" type="presOf" srcId="{F94AA3EF-AD53-4237-8394-8D1E08918BB2}" destId="{B4A1FC53-8B0D-421C-8E3F-83E31DF5DABA}" srcOrd="0" destOrd="0" presId="urn:microsoft.com/office/officeart/2008/layout/VerticalCurvedList"/>
    <dgm:cxn modelId="{046AB49A-AD69-4D26-BFC8-12926963E6A7}" type="presOf" srcId="{58051D68-E01C-44EB-A25A-29179933922E}" destId="{2392C4EF-6AE6-4147-9ED5-AC1437309CAD}" srcOrd="0" destOrd="0" presId="urn:microsoft.com/office/officeart/2008/layout/VerticalCurvedList"/>
    <dgm:cxn modelId="{1DBF93AD-8308-4FA3-B86C-2A3698A32A0B}" type="presOf" srcId="{6DA187CA-5BFF-4E86-8A3A-DDAD13B2DC19}" destId="{A18F0EF2-43B4-4773-8481-232D5D7E886D}" srcOrd="0" destOrd="0" presId="urn:microsoft.com/office/officeart/2008/layout/VerticalCurvedList"/>
    <dgm:cxn modelId="{7ED36BCD-3410-4474-8D26-4755D5F137FC}" type="presOf" srcId="{C3100D2C-D02A-4D97-9967-47D143EECEEA}" destId="{A9CF74A0-CAD7-481D-937F-C54DCF4C5AF8}" srcOrd="0" destOrd="0" presId="urn:microsoft.com/office/officeart/2008/layout/VerticalCurvedList"/>
    <dgm:cxn modelId="{8E1683E1-39B8-487C-A96A-D06D6711D94E}" type="presOf" srcId="{BB716A5F-9111-462B-A834-7CE6C079638B}" destId="{7767A40A-4CAE-41FF-A5BB-D7266776CBC5}" srcOrd="0" destOrd="0" presId="urn:microsoft.com/office/officeart/2008/layout/VerticalCurvedList"/>
    <dgm:cxn modelId="{3398A2ED-5930-4418-811C-B9C6F922020A}" type="presOf" srcId="{120BC7A7-D036-42E3-AD18-6C4056AFF035}" destId="{AD41FFB1-30D3-4C67-ACC5-81832714216C}" srcOrd="0" destOrd="0" presId="urn:microsoft.com/office/officeart/2008/layout/VerticalCurvedList"/>
    <dgm:cxn modelId="{BE1CF8EF-664F-4CEE-BBDF-1C3AD38222B5}" srcId="{120BC7A7-D036-42E3-AD18-6C4056AFF035}" destId="{F94AA3EF-AD53-4237-8394-8D1E08918BB2}" srcOrd="2" destOrd="0" parTransId="{9B8D5E4C-8EED-491B-9081-DC1625487983}" sibTransId="{FC326551-ABD9-4779-9EE1-A2FC5D5D8EA5}"/>
    <dgm:cxn modelId="{A4ED5629-726B-4947-958E-C44095DBBEC1}" type="presParOf" srcId="{AD41FFB1-30D3-4C67-ACC5-81832714216C}" destId="{E468D6C2-372E-4FF1-B6F7-BBFB87C99302}" srcOrd="0" destOrd="0" presId="urn:microsoft.com/office/officeart/2008/layout/VerticalCurvedList"/>
    <dgm:cxn modelId="{D49E40CB-5589-4375-A48F-37FEBE7AB2C3}" type="presParOf" srcId="{E468D6C2-372E-4FF1-B6F7-BBFB87C99302}" destId="{C8187EC0-E210-4267-847C-2B6DA2E5DC57}" srcOrd="0" destOrd="0" presId="urn:microsoft.com/office/officeart/2008/layout/VerticalCurvedList"/>
    <dgm:cxn modelId="{402CC936-AAB3-4F3B-8026-EBA4D164E191}" type="presParOf" srcId="{C8187EC0-E210-4267-847C-2B6DA2E5DC57}" destId="{7587910A-A3F2-42FC-BD19-126C5A9C440D}" srcOrd="0" destOrd="0" presId="urn:microsoft.com/office/officeart/2008/layout/VerticalCurvedList"/>
    <dgm:cxn modelId="{7DC07E60-4FBA-48DD-8E67-B1C5B85E28E5}" type="presParOf" srcId="{C8187EC0-E210-4267-847C-2B6DA2E5DC57}" destId="{A18F0EF2-43B4-4773-8481-232D5D7E886D}" srcOrd="1" destOrd="0" presId="urn:microsoft.com/office/officeart/2008/layout/VerticalCurvedList"/>
    <dgm:cxn modelId="{21FAA3BC-09DE-4DB3-B189-D9E6F8E084A8}" type="presParOf" srcId="{C8187EC0-E210-4267-847C-2B6DA2E5DC57}" destId="{8184CD36-5AA8-41E1-A807-FEDA4C009CEF}" srcOrd="2" destOrd="0" presId="urn:microsoft.com/office/officeart/2008/layout/VerticalCurvedList"/>
    <dgm:cxn modelId="{59727D61-0EEC-4078-BFB4-0EB59645F99B}" type="presParOf" srcId="{C8187EC0-E210-4267-847C-2B6DA2E5DC57}" destId="{E8EFE663-E357-467A-86B3-173142CC7A4C}" srcOrd="3" destOrd="0" presId="urn:microsoft.com/office/officeart/2008/layout/VerticalCurvedList"/>
    <dgm:cxn modelId="{59FBA78E-5D90-404C-B940-C8F2DA477C08}" type="presParOf" srcId="{E468D6C2-372E-4FF1-B6F7-BBFB87C99302}" destId="{A9CF74A0-CAD7-481D-937F-C54DCF4C5AF8}" srcOrd="1" destOrd="0" presId="urn:microsoft.com/office/officeart/2008/layout/VerticalCurvedList"/>
    <dgm:cxn modelId="{BC7554C5-FC85-4841-AC60-09DCCF44C412}" type="presParOf" srcId="{E468D6C2-372E-4FF1-B6F7-BBFB87C99302}" destId="{DE9F5718-BCEC-45D1-9F86-3C178DEC288B}" srcOrd="2" destOrd="0" presId="urn:microsoft.com/office/officeart/2008/layout/VerticalCurvedList"/>
    <dgm:cxn modelId="{4D9C43E7-2E8F-4416-B40A-97E30BF6409B}" type="presParOf" srcId="{DE9F5718-BCEC-45D1-9F86-3C178DEC288B}" destId="{9E0BB25F-6B2A-426B-9E62-9D9571AE1461}" srcOrd="0" destOrd="0" presId="urn:microsoft.com/office/officeart/2008/layout/VerticalCurvedList"/>
    <dgm:cxn modelId="{A7C6723F-0C1D-4B31-861D-0CE20F62C2BD}" type="presParOf" srcId="{E468D6C2-372E-4FF1-B6F7-BBFB87C99302}" destId="{2392C4EF-6AE6-4147-9ED5-AC1437309CAD}" srcOrd="3" destOrd="0" presId="urn:microsoft.com/office/officeart/2008/layout/VerticalCurvedList"/>
    <dgm:cxn modelId="{B13682CD-A601-413A-9CA7-731B7BDE7AC4}" type="presParOf" srcId="{E468D6C2-372E-4FF1-B6F7-BBFB87C99302}" destId="{C4995BCA-8A5A-47FA-B2C6-C1A524EAC637}" srcOrd="4" destOrd="0" presId="urn:microsoft.com/office/officeart/2008/layout/VerticalCurvedList"/>
    <dgm:cxn modelId="{29FD7D01-F639-41C3-B0B4-344656A7C8D6}" type="presParOf" srcId="{C4995BCA-8A5A-47FA-B2C6-C1A524EAC637}" destId="{906B8063-772F-4F8A-A140-A1E9E1520E43}" srcOrd="0" destOrd="0" presId="urn:microsoft.com/office/officeart/2008/layout/VerticalCurvedList"/>
    <dgm:cxn modelId="{81FBD984-343F-4CAD-856D-FCA1C9D4B940}" type="presParOf" srcId="{E468D6C2-372E-4FF1-B6F7-BBFB87C99302}" destId="{B4A1FC53-8B0D-421C-8E3F-83E31DF5DABA}" srcOrd="5" destOrd="0" presId="urn:microsoft.com/office/officeart/2008/layout/VerticalCurvedList"/>
    <dgm:cxn modelId="{A6C07E0F-2149-4728-932E-B5DDE9A86086}" type="presParOf" srcId="{E468D6C2-372E-4FF1-B6F7-BBFB87C99302}" destId="{5DA5A34F-1641-4266-8860-128F084A6778}" srcOrd="6" destOrd="0" presId="urn:microsoft.com/office/officeart/2008/layout/VerticalCurvedList"/>
    <dgm:cxn modelId="{C45A864E-10B8-4D18-A529-429A34E6E1EE}" type="presParOf" srcId="{5DA5A34F-1641-4266-8860-128F084A6778}" destId="{AE3DF9EE-0385-429A-8A5E-BCA062EADCE7}" srcOrd="0" destOrd="0" presId="urn:microsoft.com/office/officeart/2008/layout/VerticalCurvedList"/>
    <dgm:cxn modelId="{2C009289-F182-4B1F-9532-7DD649BBACFC}" type="presParOf" srcId="{E468D6C2-372E-4FF1-B6F7-BBFB87C99302}" destId="{7DB793D3-EEB8-461E-888E-58376C3D3E25}" srcOrd="7" destOrd="0" presId="urn:microsoft.com/office/officeart/2008/layout/VerticalCurvedList"/>
    <dgm:cxn modelId="{3A5A0253-7E01-475B-9E1B-D8F9FAF43798}" type="presParOf" srcId="{E468D6C2-372E-4FF1-B6F7-BBFB87C99302}" destId="{682A28B8-A020-4AEA-B979-31E52243EA7F}" srcOrd="8" destOrd="0" presId="urn:microsoft.com/office/officeart/2008/layout/VerticalCurvedList"/>
    <dgm:cxn modelId="{B60ED564-96C4-484E-9F85-6C7524FFB96F}" type="presParOf" srcId="{682A28B8-A020-4AEA-B979-31E52243EA7F}" destId="{71E68B9D-18A3-4548-8390-A0F293057BE1}" srcOrd="0" destOrd="0" presId="urn:microsoft.com/office/officeart/2008/layout/VerticalCurvedList"/>
    <dgm:cxn modelId="{28D8EAA8-139D-40F5-AE13-D65DE09035B4}" type="presParOf" srcId="{E468D6C2-372E-4FF1-B6F7-BBFB87C99302}" destId="{7767A40A-4CAE-41FF-A5BB-D7266776CBC5}" srcOrd="9" destOrd="0" presId="urn:microsoft.com/office/officeart/2008/layout/VerticalCurvedList"/>
    <dgm:cxn modelId="{87AF38FA-5FCA-4F92-B9F0-6E08BAE42B7F}" type="presParOf" srcId="{E468D6C2-372E-4FF1-B6F7-BBFB87C99302}" destId="{15779DD2-6C1D-4852-8C03-768585D93197}" srcOrd="10" destOrd="0" presId="urn:microsoft.com/office/officeart/2008/layout/VerticalCurvedList"/>
    <dgm:cxn modelId="{CA692447-3757-421D-B720-535567BA57BC}" type="presParOf" srcId="{15779DD2-6C1D-4852-8C03-768585D93197}" destId="{2D796B99-A36F-4549-AD13-0226F7A69DE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D47B6B2B-29D7-4324-A1D3-AE46F1EB10ED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</dgm:pt>
    <dgm:pt modelId="{EFA4098E-2B1A-4EB1-B6B4-D8C0A25E1927}">
      <dgm:prSet phldrT="[Text]" custT="1"/>
      <dgm:spPr>
        <a:solidFill>
          <a:schemeClr val="tx2"/>
        </a:solidFill>
      </dgm:spPr>
      <dgm:t>
        <a:bodyPr/>
        <a:lstStyle/>
        <a:p>
          <a:endParaRPr lang="cs-CZ" sz="1900" dirty="0">
            <a:solidFill>
              <a:schemeClr val="bg1"/>
            </a:solidFill>
          </a:endParaRPr>
        </a:p>
        <a:p>
          <a:r>
            <a:rPr lang="cs-CZ" sz="2300" b="1" dirty="0">
              <a:solidFill>
                <a:schemeClr val="tx1"/>
              </a:solidFill>
            </a:rPr>
            <a:t>Marcela Pavelková</a:t>
          </a:r>
        </a:p>
        <a:p>
          <a:r>
            <a:rPr lang="cs-CZ" sz="2300" dirty="0">
              <a:solidFill>
                <a:schemeClr val="tx1"/>
              </a:solidFill>
            </a:rPr>
            <a:t>marcela.pavelkova@mpsv.cz</a:t>
          </a:r>
        </a:p>
        <a:p>
          <a:r>
            <a:rPr lang="cs-CZ" sz="2300" dirty="0">
              <a:solidFill>
                <a:schemeClr val="tx1"/>
              </a:solidFill>
            </a:rPr>
            <a:t>+420 950 192 737</a:t>
          </a:r>
        </a:p>
        <a:p>
          <a:endParaRPr lang="cs-CZ" sz="1900" dirty="0"/>
        </a:p>
      </dgm:t>
    </dgm:pt>
    <dgm:pt modelId="{3AD05B00-1116-46AC-97A0-26B416ED6FFD}" type="parTrans" cxnId="{96867B68-C70C-4DF7-B1E8-0470A39C9045}">
      <dgm:prSet/>
      <dgm:spPr/>
      <dgm:t>
        <a:bodyPr/>
        <a:lstStyle/>
        <a:p>
          <a:endParaRPr lang="cs-CZ"/>
        </a:p>
      </dgm:t>
    </dgm:pt>
    <dgm:pt modelId="{121DE1A7-7656-4B3D-ACB4-26F720981B52}" type="sibTrans" cxnId="{96867B68-C70C-4DF7-B1E8-0470A39C9045}">
      <dgm:prSet/>
      <dgm:spPr/>
      <dgm:t>
        <a:bodyPr/>
        <a:lstStyle/>
        <a:p>
          <a:endParaRPr lang="cs-CZ"/>
        </a:p>
      </dgm:t>
    </dgm:pt>
    <dgm:pt modelId="{29D28EF0-741A-47D2-9F87-8ECB478DE611}">
      <dgm:prSet phldrT="[Text]" custT="1"/>
      <dgm:spPr>
        <a:solidFill>
          <a:schemeClr val="tx2"/>
        </a:solidFill>
      </dgm:spPr>
      <dgm:t>
        <a:bodyPr/>
        <a:lstStyle/>
        <a:p>
          <a:r>
            <a:rPr lang="cs-CZ" sz="2300" b="1" dirty="0">
              <a:solidFill>
                <a:schemeClr val="tx1"/>
              </a:solidFill>
            </a:rPr>
            <a:t>Jakub Hajný</a:t>
          </a:r>
        </a:p>
        <a:p>
          <a:r>
            <a:rPr lang="cs-CZ" sz="2300" dirty="0">
              <a:solidFill>
                <a:schemeClr val="tx1"/>
              </a:solidFill>
            </a:rPr>
            <a:t>jakub.hajny@mpsv.cz</a:t>
          </a:r>
        </a:p>
        <a:p>
          <a:r>
            <a:rPr lang="cs-CZ" sz="2300" dirty="0">
              <a:solidFill>
                <a:schemeClr val="tx1"/>
              </a:solidFill>
            </a:rPr>
            <a:t>+420 950 195 777</a:t>
          </a:r>
        </a:p>
      </dgm:t>
    </dgm:pt>
    <dgm:pt modelId="{8989513D-314F-4FEF-88B6-959905B86B6D}" type="parTrans" cxnId="{CE5923C1-393F-49FD-9A6C-A90EA102C94A}">
      <dgm:prSet/>
      <dgm:spPr/>
      <dgm:t>
        <a:bodyPr/>
        <a:lstStyle/>
        <a:p>
          <a:endParaRPr lang="cs-CZ"/>
        </a:p>
      </dgm:t>
    </dgm:pt>
    <dgm:pt modelId="{BB48B635-A6FA-47E5-9384-0CCBD465818B}" type="sibTrans" cxnId="{CE5923C1-393F-49FD-9A6C-A90EA102C94A}">
      <dgm:prSet/>
      <dgm:spPr/>
      <dgm:t>
        <a:bodyPr/>
        <a:lstStyle/>
        <a:p>
          <a:endParaRPr lang="cs-CZ"/>
        </a:p>
      </dgm:t>
    </dgm:pt>
    <dgm:pt modelId="{76B0BA25-4011-42C0-9C77-2A0424922CE0}" type="pres">
      <dgm:prSet presAssocID="{D47B6B2B-29D7-4324-A1D3-AE46F1EB10ED}" presName="Name0" presStyleCnt="0">
        <dgm:presLayoutVars>
          <dgm:dir/>
          <dgm:resizeHandles val="exact"/>
        </dgm:presLayoutVars>
      </dgm:prSet>
      <dgm:spPr/>
    </dgm:pt>
    <dgm:pt modelId="{BF45AA4C-CC82-48C5-B6BB-EE6835D296FF}" type="pres">
      <dgm:prSet presAssocID="{D47B6B2B-29D7-4324-A1D3-AE46F1EB10ED}" presName="fgShape" presStyleLbl="fgShp" presStyleIdx="0" presStyleCnt="1"/>
      <dgm:spPr>
        <a:solidFill>
          <a:schemeClr val="bg2">
            <a:lumMod val="90000"/>
          </a:schemeClr>
        </a:solidFill>
      </dgm:spPr>
    </dgm:pt>
    <dgm:pt modelId="{13A27714-BC10-43BE-9635-95A85D97F458}" type="pres">
      <dgm:prSet presAssocID="{D47B6B2B-29D7-4324-A1D3-AE46F1EB10ED}" presName="linComp" presStyleCnt="0"/>
      <dgm:spPr/>
    </dgm:pt>
    <dgm:pt modelId="{C95DF0B1-4F4C-476C-9538-7900C2505E06}" type="pres">
      <dgm:prSet presAssocID="{EFA4098E-2B1A-4EB1-B6B4-D8C0A25E1927}" presName="compNode" presStyleCnt="0"/>
      <dgm:spPr/>
    </dgm:pt>
    <dgm:pt modelId="{5661F376-59A7-4C64-8668-174EE6C29D68}" type="pres">
      <dgm:prSet presAssocID="{EFA4098E-2B1A-4EB1-B6B4-D8C0A25E1927}" presName="bkgdShape" presStyleLbl="node1" presStyleIdx="0" presStyleCnt="2"/>
      <dgm:spPr/>
    </dgm:pt>
    <dgm:pt modelId="{95733792-0DB6-4B04-A4A5-C1D4B777A4F9}" type="pres">
      <dgm:prSet presAssocID="{EFA4098E-2B1A-4EB1-B6B4-D8C0A25E1927}" presName="nodeTx" presStyleLbl="node1" presStyleIdx="0" presStyleCnt="2">
        <dgm:presLayoutVars>
          <dgm:bulletEnabled val="1"/>
        </dgm:presLayoutVars>
      </dgm:prSet>
      <dgm:spPr/>
    </dgm:pt>
    <dgm:pt modelId="{FDDF7611-EA52-4469-B5D9-FB1D58222BA2}" type="pres">
      <dgm:prSet presAssocID="{EFA4098E-2B1A-4EB1-B6B4-D8C0A25E1927}" presName="invisiNode" presStyleLbl="node1" presStyleIdx="0" presStyleCnt="2"/>
      <dgm:spPr/>
    </dgm:pt>
    <dgm:pt modelId="{CF9E27B1-A810-4CED-A56D-E7D4037E2DDE}" type="pres">
      <dgm:prSet presAssocID="{EFA4098E-2B1A-4EB1-B6B4-D8C0A25E1927}" presName="imagNode" presStyleLbl="fgImgPlace1" presStyleIdx="0" presStyleCnt="2"/>
      <dgm:spPr>
        <a:blipFill rotWithShape="1"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</dgm:pt>
    <dgm:pt modelId="{37978C92-67C2-4D11-B4D4-31A47DE4E2B2}" type="pres">
      <dgm:prSet presAssocID="{121DE1A7-7656-4B3D-ACB4-26F720981B52}" presName="sibTrans" presStyleLbl="sibTrans2D1" presStyleIdx="0" presStyleCnt="0"/>
      <dgm:spPr/>
    </dgm:pt>
    <dgm:pt modelId="{0E2E330C-B8FC-4F7E-A3BF-12963157A656}" type="pres">
      <dgm:prSet presAssocID="{29D28EF0-741A-47D2-9F87-8ECB478DE611}" presName="compNode" presStyleCnt="0"/>
      <dgm:spPr/>
    </dgm:pt>
    <dgm:pt modelId="{4853AE79-150C-47B5-8594-7EC0960EEF3D}" type="pres">
      <dgm:prSet presAssocID="{29D28EF0-741A-47D2-9F87-8ECB478DE611}" presName="bkgdShape" presStyleLbl="node1" presStyleIdx="1" presStyleCnt="2" custLinFactNeighborX="-198"/>
      <dgm:spPr/>
    </dgm:pt>
    <dgm:pt modelId="{79894461-B49A-490C-B7CB-C64E32C4E925}" type="pres">
      <dgm:prSet presAssocID="{29D28EF0-741A-47D2-9F87-8ECB478DE611}" presName="nodeTx" presStyleLbl="node1" presStyleIdx="1" presStyleCnt="2">
        <dgm:presLayoutVars>
          <dgm:bulletEnabled val="1"/>
        </dgm:presLayoutVars>
      </dgm:prSet>
      <dgm:spPr/>
    </dgm:pt>
    <dgm:pt modelId="{8131962E-E270-43DB-9C8F-C33E2659B6AE}" type="pres">
      <dgm:prSet presAssocID="{29D28EF0-741A-47D2-9F87-8ECB478DE611}" presName="invisiNode" presStyleLbl="node1" presStyleIdx="1" presStyleCnt="2"/>
      <dgm:spPr/>
    </dgm:pt>
    <dgm:pt modelId="{BB36CB23-3269-4A34-BC3B-BAE2FCB39420}" type="pres">
      <dgm:prSet presAssocID="{29D28EF0-741A-47D2-9F87-8ECB478DE611}" presName="imagNode" presStyleLbl="fgImgPlace1" presStyleIdx="1" presStyleCnt="2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rofil muže obrys"/>
        </a:ext>
      </dgm:extLst>
    </dgm:pt>
  </dgm:ptLst>
  <dgm:cxnLst>
    <dgm:cxn modelId="{354D371E-AB0F-41E2-B792-680761CEB0AC}" type="presOf" srcId="{D47B6B2B-29D7-4324-A1D3-AE46F1EB10ED}" destId="{76B0BA25-4011-42C0-9C77-2A0424922CE0}" srcOrd="0" destOrd="0" presId="urn:microsoft.com/office/officeart/2005/8/layout/hList7"/>
    <dgm:cxn modelId="{67289938-3D54-4698-996E-7A800B1C1666}" type="presOf" srcId="{EFA4098E-2B1A-4EB1-B6B4-D8C0A25E1927}" destId="{5661F376-59A7-4C64-8668-174EE6C29D68}" srcOrd="0" destOrd="0" presId="urn:microsoft.com/office/officeart/2005/8/layout/hList7"/>
    <dgm:cxn modelId="{96867B68-C70C-4DF7-B1E8-0470A39C9045}" srcId="{D47B6B2B-29D7-4324-A1D3-AE46F1EB10ED}" destId="{EFA4098E-2B1A-4EB1-B6B4-D8C0A25E1927}" srcOrd="0" destOrd="0" parTransId="{3AD05B00-1116-46AC-97A0-26B416ED6FFD}" sibTransId="{121DE1A7-7656-4B3D-ACB4-26F720981B52}"/>
    <dgm:cxn modelId="{5F4C6653-1C61-42CF-9D60-1BF98BEC8090}" type="presOf" srcId="{29D28EF0-741A-47D2-9F87-8ECB478DE611}" destId="{4853AE79-150C-47B5-8594-7EC0960EEF3D}" srcOrd="0" destOrd="0" presId="urn:microsoft.com/office/officeart/2005/8/layout/hList7"/>
    <dgm:cxn modelId="{6C9AD075-858F-4DA6-AB40-6EE9AE10EEF2}" type="presOf" srcId="{29D28EF0-741A-47D2-9F87-8ECB478DE611}" destId="{79894461-B49A-490C-B7CB-C64E32C4E925}" srcOrd="1" destOrd="0" presId="urn:microsoft.com/office/officeart/2005/8/layout/hList7"/>
    <dgm:cxn modelId="{636EB584-671A-4609-AE6A-1635680577BB}" type="presOf" srcId="{121DE1A7-7656-4B3D-ACB4-26F720981B52}" destId="{37978C92-67C2-4D11-B4D4-31A47DE4E2B2}" srcOrd="0" destOrd="0" presId="urn:microsoft.com/office/officeart/2005/8/layout/hList7"/>
    <dgm:cxn modelId="{CE5923C1-393F-49FD-9A6C-A90EA102C94A}" srcId="{D47B6B2B-29D7-4324-A1D3-AE46F1EB10ED}" destId="{29D28EF0-741A-47D2-9F87-8ECB478DE611}" srcOrd="1" destOrd="0" parTransId="{8989513D-314F-4FEF-88B6-959905B86B6D}" sibTransId="{BB48B635-A6FA-47E5-9384-0CCBD465818B}"/>
    <dgm:cxn modelId="{E98CEFC5-72E0-4072-9AA8-9497B4AC8610}" type="presOf" srcId="{EFA4098E-2B1A-4EB1-B6B4-D8C0A25E1927}" destId="{95733792-0DB6-4B04-A4A5-C1D4B777A4F9}" srcOrd="1" destOrd="0" presId="urn:microsoft.com/office/officeart/2005/8/layout/hList7"/>
    <dgm:cxn modelId="{F95E8EF4-31E5-4ADF-AD20-A35BD5C7DB41}" type="presParOf" srcId="{76B0BA25-4011-42C0-9C77-2A0424922CE0}" destId="{BF45AA4C-CC82-48C5-B6BB-EE6835D296FF}" srcOrd="0" destOrd="0" presId="urn:microsoft.com/office/officeart/2005/8/layout/hList7"/>
    <dgm:cxn modelId="{D2E2A5CC-F5FA-445A-9624-E5A3F17E5489}" type="presParOf" srcId="{76B0BA25-4011-42C0-9C77-2A0424922CE0}" destId="{13A27714-BC10-43BE-9635-95A85D97F458}" srcOrd="1" destOrd="0" presId="urn:microsoft.com/office/officeart/2005/8/layout/hList7"/>
    <dgm:cxn modelId="{77A6285D-A0B7-453D-8204-CCCA87C12EDD}" type="presParOf" srcId="{13A27714-BC10-43BE-9635-95A85D97F458}" destId="{C95DF0B1-4F4C-476C-9538-7900C2505E06}" srcOrd="0" destOrd="0" presId="urn:microsoft.com/office/officeart/2005/8/layout/hList7"/>
    <dgm:cxn modelId="{01F6B0A9-A37D-4834-9C05-DF258BA66A99}" type="presParOf" srcId="{C95DF0B1-4F4C-476C-9538-7900C2505E06}" destId="{5661F376-59A7-4C64-8668-174EE6C29D68}" srcOrd="0" destOrd="0" presId="urn:microsoft.com/office/officeart/2005/8/layout/hList7"/>
    <dgm:cxn modelId="{1F8C0C7F-A624-4845-A4FD-CEA2EA934E1F}" type="presParOf" srcId="{C95DF0B1-4F4C-476C-9538-7900C2505E06}" destId="{95733792-0DB6-4B04-A4A5-C1D4B777A4F9}" srcOrd="1" destOrd="0" presId="urn:microsoft.com/office/officeart/2005/8/layout/hList7"/>
    <dgm:cxn modelId="{0054334A-FA39-4F5A-AF99-70E1CC7D085C}" type="presParOf" srcId="{C95DF0B1-4F4C-476C-9538-7900C2505E06}" destId="{FDDF7611-EA52-4469-B5D9-FB1D58222BA2}" srcOrd="2" destOrd="0" presId="urn:microsoft.com/office/officeart/2005/8/layout/hList7"/>
    <dgm:cxn modelId="{2961E1B2-55A9-4F4A-82F2-7167FFAEF9D8}" type="presParOf" srcId="{C95DF0B1-4F4C-476C-9538-7900C2505E06}" destId="{CF9E27B1-A810-4CED-A56D-E7D4037E2DDE}" srcOrd="3" destOrd="0" presId="urn:microsoft.com/office/officeart/2005/8/layout/hList7"/>
    <dgm:cxn modelId="{25BCBCF7-445D-42BC-97AB-8BE7C4B339C8}" type="presParOf" srcId="{13A27714-BC10-43BE-9635-95A85D97F458}" destId="{37978C92-67C2-4D11-B4D4-31A47DE4E2B2}" srcOrd="1" destOrd="0" presId="urn:microsoft.com/office/officeart/2005/8/layout/hList7"/>
    <dgm:cxn modelId="{81CFCE9C-571A-4334-8280-16313AA8A883}" type="presParOf" srcId="{13A27714-BC10-43BE-9635-95A85D97F458}" destId="{0E2E330C-B8FC-4F7E-A3BF-12963157A656}" srcOrd="2" destOrd="0" presId="urn:microsoft.com/office/officeart/2005/8/layout/hList7"/>
    <dgm:cxn modelId="{C2F17231-9EE5-4C9E-B34F-9AC7EB3578E2}" type="presParOf" srcId="{0E2E330C-B8FC-4F7E-A3BF-12963157A656}" destId="{4853AE79-150C-47B5-8594-7EC0960EEF3D}" srcOrd="0" destOrd="0" presId="urn:microsoft.com/office/officeart/2005/8/layout/hList7"/>
    <dgm:cxn modelId="{382F7DBC-AD2D-42D8-A1C7-F168AECB72F7}" type="presParOf" srcId="{0E2E330C-B8FC-4F7E-A3BF-12963157A656}" destId="{79894461-B49A-490C-B7CB-C64E32C4E925}" srcOrd="1" destOrd="0" presId="urn:microsoft.com/office/officeart/2005/8/layout/hList7"/>
    <dgm:cxn modelId="{DD5C47EA-34C0-4786-AAC5-16BE3D0043E7}" type="presParOf" srcId="{0E2E330C-B8FC-4F7E-A3BF-12963157A656}" destId="{8131962E-E270-43DB-9C8F-C33E2659B6AE}" srcOrd="2" destOrd="0" presId="urn:microsoft.com/office/officeart/2005/8/layout/hList7"/>
    <dgm:cxn modelId="{F876EF72-408B-4211-864B-48BDB3F9E4E2}" type="presParOf" srcId="{0E2E330C-B8FC-4F7E-A3BF-12963157A656}" destId="{BB36CB23-3269-4A34-BC3B-BAE2FCB39420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4A6B704-7D03-4D8E-9AC6-7E92B08CD320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0FCADD78-22EE-4037-993D-2A96D30ACC91}">
      <dgm:prSet custT="1"/>
      <dgm:spPr>
        <a:solidFill>
          <a:schemeClr val="tx2"/>
        </a:solidFill>
      </dgm:spPr>
      <dgm:t>
        <a:bodyPr/>
        <a:lstStyle/>
        <a:p>
          <a:r>
            <a:rPr lang="cs-CZ" sz="2000" dirty="0">
              <a:solidFill>
                <a:srgbClr val="164088"/>
              </a:solidFill>
            </a:rPr>
            <a:t>Existence min. 1 rok k datu vyhlášení výzvy</a:t>
          </a:r>
          <a:endParaRPr lang="en-US" sz="4600" dirty="0">
            <a:solidFill>
              <a:srgbClr val="164088"/>
            </a:solidFill>
          </a:endParaRPr>
        </a:p>
      </dgm:t>
    </dgm:pt>
    <dgm:pt modelId="{FDD89555-8A9D-4669-9576-8297C63C4B94}" type="parTrans" cxnId="{9DCD0431-F38D-4484-9D05-F190974D4E20}">
      <dgm:prSet/>
      <dgm:spPr/>
      <dgm:t>
        <a:bodyPr/>
        <a:lstStyle/>
        <a:p>
          <a:endParaRPr lang="en-US"/>
        </a:p>
      </dgm:t>
    </dgm:pt>
    <dgm:pt modelId="{BB8E0CA3-6C9F-4EA1-882B-13BAE5462F4C}" type="sibTrans" cxnId="{9DCD0431-F38D-4484-9D05-F190974D4E20}">
      <dgm:prSet/>
      <dgm:spPr/>
      <dgm:t>
        <a:bodyPr/>
        <a:lstStyle/>
        <a:p>
          <a:endParaRPr lang="en-US"/>
        </a:p>
      </dgm:t>
    </dgm:pt>
    <dgm:pt modelId="{60B0062D-0C01-43AE-9501-017798031F7B}">
      <dgm:prSet custT="1"/>
      <dgm:spPr>
        <a:solidFill>
          <a:schemeClr val="tx2"/>
        </a:solidFill>
      </dgm:spPr>
      <dgm:t>
        <a:bodyPr/>
        <a:lstStyle/>
        <a:p>
          <a:r>
            <a:rPr lang="cs-CZ" sz="2000" dirty="0">
              <a:solidFill>
                <a:srgbClr val="164088"/>
              </a:solidFill>
            </a:rPr>
            <a:t>Jedna žádost za subjekt v rámci výzvy </a:t>
          </a:r>
          <a:endParaRPr lang="en-US" sz="2000" dirty="0">
            <a:solidFill>
              <a:srgbClr val="164088"/>
            </a:solidFill>
          </a:endParaRPr>
        </a:p>
      </dgm:t>
    </dgm:pt>
    <dgm:pt modelId="{D48A2102-CC08-4F8E-9ED1-BC7C227932C2}" type="parTrans" cxnId="{E8F8F914-8CB3-4D83-A750-295CB9C78908}">
      <dgm:prSet/>
      <dgm:spPr/>
      <dgm:t>
        <a:bodyPr/>
        <a:lstStyle/>
        <a:p>
          <a:endParaRPr lang="en-US"/>
        </a:p>
      </dgm:t>
    </dgm:pt>
    <dgm:pt modelId="{133110EA-4C91-48AB-8743-E98DA9DCDCAC}" type="sibTrans" cxnId="{E8F8F914-8CB3-4D83-A750-295CB9C78908}">
      <dgm:prSet/>
      <dgm:spPr/>
      <dgm:t>
        <a:bodyPr/>
        <a:lstStyle/>
        <a:p>
          <a:endParaRPr lang="en-US"/>
        </a:p>
      </dgm:t>
    </dgm:pt>
    <dgm:pt modelId="{888215CA-4444-4FE4-827D-21B76477F9F8}">
      <dgm:prSet custT="1"/>
      <dgm:spPr>
        <a:solidFill>
          <a:srgbClr val="AFDDFA"/>
        </a:solidFill>
      </dgm:spPr>
      <dgm:t>
        <a:bodyPr/>
        <a:lstStyle/>
        <a:p>
          <a:r>
            <a:rPr lang="cs-CZ" sz="2000" dirty="0">
              <a:solidFill>
                <a:schemeClr val="tx1"/>
              </a:solidFill>
            </a:rPr>
            <a:t>Partnerství není umožněno</a:t>
          </a:r>
        </a:p>
      </dgm:t>
    </dgm:pt>
    <dgm:pt modelId="{1542DFF1-593B-4658-B5F8-6EF2D475EE3F}" type="parTrans" cxnId="{F295E784-7BCE-4C5F-80BC-95E0EA4DBC76}">
      <dgm:prSet/>
      <dgm:spPr/>
      <dgm:t>
        <a:bodyPr/>
        <a:lstStyle/>
        <a:p>
          <a:endParaRPr lang="cs-CZ"/>
        </a:p>
      </dgm:t>
    </dgm:pt>
    <dgm:pt modelId="{4F6669FB-14D4-4AF7-BCE6-497883FE5AD1}" type="sibTrans" cxnId="{F295E784-7BCE-4C5F-80BC-95E0EA4DBC76}">
      <dgm:prSet/>
      <dgm:spPr/>
      <dgm:t>
        <a:bodyPr/>
        <a:lstStyle/>
        <a:p>
          <a:endParaRPr lang="cs-CZ"/>
        </a:p>
      </dgm:t>
    </dgm:pt>
    <dgm:pt modelId="{E15C7796-9A82-4B49-93D2-C9F2FAB3AE91}" type="pres">
      <dgm:prSet presAssocID="{14A6B704-7D03-4D8E-9AC6-7E92B08CD320}" presName="linear" presStyleCnt="0">
        <dgm:presLayoutVars>
          <dgm:animLvl val="lvl"/>
          <dgm:resizeHandles val="exact"/>
        </dgm:presLayoutVars>
      </dgm:prSet>
      <dgm:spPr/>
    </dgm:pt>
    <dgm:pt modelId="{4A588B13-DE19-466F-8928-D84184C56A7B}" type="pres">
      <dgm:prSet presAssocID="{0FCADD78-22EE-4037-993D-2A96D30ACC91}" presName="parentText" presStyleLbl="node1" presStyleIdx="0" presStyleCnt="3" custLinFactNeighborX="3939" custLinFactNeighborY="34775">
        <dgm:presLayoutVars>
          <dgm:chMax val="0"/>
          <dgm:bulletEnabled val="1"/>
        </dgm:presLayoutVars>
      </dgm:prSet>
      <dgm:spPr/>
    </dgm:pt>
    <dgm:pt modelId="{266BEFEC-DA9C-43C4-BE33-C46ED6C10C47}" type="pres">
      <dgm:prSet presAssocID="{BB8E0CA3-6C9F-4EA1-882B-13BAE5462F4C}" presName="spacer" presStyleCnt="0"/>
      <dgm:spPr/>
    </dgm:pt>
    <dgm:pt modelId="{E7E0C938-6DB4-4F1A-BA82-F4E71E60491E}" type="pres">
      <dgm:prSet presAssocID="{60B0062D-0C01-43AE-9501-017798031F7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4D9C3F9-3189-4DE8-8488-7CEB9BB775D0}" type="pres">
      <dgm:prSet presAssocID="{133110EA-4C91-48AB-8743-E98DA9DCDCAC}" presName="spacer" presStyleCnt="0"/>
      <dgm:spPr/>
    </dgm:pt>
    <dgm:pt modelId="{698C167A-7307-4543-A5A5-7EAFF55B9933}" type="pres">
      <dgm:prSet presAssocID="{888215CA-4444-4FE4-827D-21B76477F9F8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E8F8F914-8CB3-4D83-A750-295CB9C78908}" srcId="{14A6B704-7D03-4D8E-9AC6-7E92B08CD320}" destId="{60B0062D-0C01-43AE-9501-017798031F7B}" srcOrd="1" destOrd="0" parTransId="{D48A2102-CC08-4F8E-9ED1-BC7C227932C2}" sibTransId="{133110EA-4C91-48AB-8743-E98DA9DCDCAC}"/>
    <dgm:cxn modelId="{037C2629-3920-433F-B663-E6B46C20A31C}" type="presOf" srcId="{888215CA-4444-4FE4-827D-21B76477F9F8}" destId="{698C167A-7307-4543-A5A5-7EAFF55B9933}" srcOrd="0" destOrd="0" presId="urn:microsoft.com/office/officeart/2005/8/layout/vList2"/>
    <dgm:cxn modelId="{9DCD0431-F38D-4484-9D05-F190974D4E20}" srcId="{14A6B704-7D03-4D8E-9AC6-7E92B08CD320}" destId="{0FCADD78-22EE-4037-993D-2A96D30ACC91}" srcOrd="0" destOrd="0" parTransId="{FDD89555-8A9D-4669-9576-8297C63C4B94}" sibTransId="{BB8E0CA3-6C9F-4EA1-882B-13BAE5462F4C}"/>
    <dgm:cxn modelId="{F295E784-7BCE-4C5F-80BC-95E0EA4DBC76}" srcId="{14A6B704-7D03-4D8E-9AC6-7E92B08CD320}" destId="{888215CA-4444-4FE4-827D-21B76477F9F8}" srcOrd="2" destOrd="0" parTransId="{1542DFF1-593B-4658-B5F8-6EF2D475EE3F}" sibTransId="{4F6669FB-14D4-4AF7-BCE6-497883FE5AD1}"/>
    <dgm:cxn modelId="{51BBD58C-38E7-44A2-9708-FFDEF085E6A7}" type="presOf" srcId="{0FCADD78-22EE-4037-993D-2A96D30ACC91}" destId="{4A588B13-DE19-466F-8928-D84184C56A7B}" srcOrd="0" destOrd="0" presId="urn:microsoft.com/office/officeart/2005/8/layout/vList2"/>
    <dgm:cxn modelId="{8F1F4EA1-D8BB-415B-9ADC-8C4D364DC636}" type="presOf" srcId="{14A6B704-7D03-4D8E-9AC6-7E92B08CD320}" destId="{E15C7796-9A82-4B49-93D2-C9F2FAB3AE91}" srcOrd="0" destOrd="0" presId="urn:microsoft.com/office/officeart/2005/8/layout/vList2"/>
    <dgm:cxn modelId="{2DB8A3B4-6586-4B94-8C4B-AC3155085628}" type="presOf" srcId="{60B0062D-0C01-43AE-9501-017798031F7B}" destId="{E7E0C938-6DB4-4F1A-BA82-F4E71E60491E}" srcOrd="0" destOrd="0" presId="urn:microsoft.com/office/officeart/2005/8/layout/vList2"/>
    <dgm:cxn modelId="{3C2BDE01-8196-4D00-A6CC-5C776403E9E7}" type="presParOf" srcId="{E15C7796-9A82-4B49-93D2-C9F2FAB3AE91}" destId="{4A588B13-DE19-466F-8928-D84184C56A7B}" srcOrd="0" destOrd="0" presId="urn:microsoft.com/office/officeart/2005/8/layout/vList2"/>
    <dgm:cxn modelId="{2ADCB381-8C10-42D3-B3D0-93690A766AEF}" type="presParOf" srcId="{E15C7796-9A82-4B49-93D2-C9F2FAB3AE91}" destId="{266BEFEC-DA9C-43C4-BE33-C46ED6C10C47}" srcOrd="1" destOrd="0" presId="urn:microsoft.com/office/officeart/2005/8/layout/vList2"/>
    <dgm:cxn modelId="{36B773ED-777C-475F-B871-824406AEC0A9}" type="presParOf" srcId="{E15C7796-9A82-4B49-93D2-C9F2FAB3AE91}" destId="{E7E0C938-6DB4-4F1A-BA82-F4E71E60491E}" srcOrd="2" destOrd="0" presId="urn:microsoft.com/office/officeart/2005/8/layout/vList2"/>
    <dgm:cxn modelId="{3F68C0DC-DEFB-4097-AA3F-CE79132F4046}" type="presParOf" srcId="{E15C7796-9A82-4B49-93D2-C9F2FAB3AE91}" destId="{14D9C3F9-3189-4DE8-8488-7CEB9BB775D0}" srcOrd="3" destOrd="0" presId="urn:microsoft.com/office/officeart/2005/8/layout/vList2"/>
    <dgm:cxn modelId="{A3461638-A49F-4248-BCEE-B643CA57250F}" type="presParOf" srcId="{E15C7796-9A82-4B49-93D2-C9F2FAB3AE91}" destId="{698C167A-7307-4543-A5A5-7EAFF55B9933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F3D743-CE21-4E81-8D07-460CC7B56E77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2_4" csCatId="accent2" phldr="1"/>
      <dgm:spPr/>
      <dgm:t>
        <a:bodyPr/>
        <a:lstStyle/>
        <a:p>
          <a:endParaRPr lang="cs-CZ"/>
        </a:p>
      </dgm:t>
    </dgm:pt>
    <dgm:pt modelId="{025DD321-DE92-4A6A-B577-A54F3F5E1632}">
      <dgm:prSet phldrT="[Text]" custT="1"/>
      <dgm:spPr>
        <a:solidFill>
          <a:schemeClr val="tx1"/>
        </a:solidFill>
      </dgm:spPr>
      <dgm:t>
        <a:bodyPr/>
        <a:lstStyle/>
        <a:p>
          <a:r>
            <a:rPr lang="cs-CZ" sz="2400" dirty="0">
              <a:solidFill>
                <a:schemeClr val="bg1"/>
              </a:solidFill>
            </a:rPr>
            <a:t>Cílové skupiny</a:t>
          </a:r>
        </a:p>
      </dgm:t>
    </dgm:pt>
    <dgm:pt modelId="{B7AB2ED1-A446-4DBD-BFEC-1C77D422E61B}" type="parTrans" cxnId="{B0B7634B-D61F-4782-90ED-92D4DFC974AD}">
      <dgm:prSet/>
      <dgm:spPr/>
      <dgm:t>
        <a:bodyPr/>
        <a:lstStyle/>
        <a:p>
          <a:endParaRPr lang="cs-CZ"/>
        </a:p>
      </dgm:t>
    </dgm:pt>
    <dgm:pt modelId="{82AD8980-97A1-4227-BABA-A6C4EF5D2CF3}" type="sibTrans" cxnId="{B0B7634B-D61F-4782-90ED-92D4DFC974AD}">
      <dgm:prSet/>
      <dgm:spPr/>
      <dgm:t>
        <a:bodyPr/>
        <a:lstStyle/>
        <a:p>
          <a:endParaRPr lang="cs-CZ"/>
        </a:p>
      </dgm:t>
    </dgm:pt>
    <dgm:pt modelId="{EC42C1D5-CA80-471C-B6F8-6E4F12E9353A}">
      <dgm:prSet phldrT="[Text]" custT="1"/>
      <dgm:spPr>
        <a:solidFill>
          <a:schemeClr val="tx2"/>
        </a:solidFill>
      </dgm:spPr>
      <dgm:t>
        <a:bodyPr/>
        <a:lstStyle/>
        <a:p>
          <a:r>
            <a:rPr lang="cs-CZ" sz="2000" dirty="0">
              <a:solidFill>
                <a:schemeClr val="tx1"/>
              </a:solidFill>
            </a:rPr>
            <a:t>Zaměstnanci členských subjektů žadatele nebo členských subjektů kolektivního člena žadatele</a:t>
          </a:r>
        </a:p>
      </dgm:t>
    </dgm:pt>
    <dgm:pt modelId="{F82D063E-E85A-4DBF-A82B-E61AFF23A7EE}" type="parTrans" cxnId="{4D6E3E6C-37A0-4109-BFAE-E646A60AF653}">
      <dgm:prSet/>
      <dgm:spPr/>
      <dgm:t>
        <a:bodyPr/>
        <a:lstStyle/>
        <a:p>
          <a:endParaRPr lang="cs-CZ"/>
        </a:p>
      </dgm:t>
    </dgm:pt>
    <dgm:pt modelId="{C5E0EC40-BE17-48C0-BA55-131736C972A9}" type="sibTrans" cxnId="{4D6E3E6C-37A0-4109-BFAE-E646A60AF653}">
      <dgm:prSet/>
      <dgm:spPr/>
      <dgm:t>
        <a:bodyPr/>
        <a:lstStyle/>
        <a:p>
          <a:endParaRPr lang="cs-CZ"/>
        </a:p>
      </dgm:t>
    </dgm:pt>
    <dgm:pt modelId="{FC069BF1-38C3-4A32-A36F-3C78DAEEBAFA}">
      <dgm:prSet phldrT="[Text]" custT="1"/>
      <dgm:spPr>
        <a:solidFill>
          <a:schemeClr val="tx2"/>
        </a:solidFill>
      </dgm:spPr>
      <dgm:t>
        <a:bodyPr/>
        <a:lstStyle/>
        <a:p>
          <a:r>
            <a:rPr lang="cs-CZ" sz="2000" dirty="0">
              <a:solidFill>
                <a:schemeClr val="tx1"/>
              </a:solidFill>
            </a:rPr>
            <a:t>Členské subjekty žadatele nebo kolektivního člena žadatele</a:t>
          </a:r>
        </a:p>
      </dgm:t>
    </dgm:pt>
    <dgm:pt modelId="{7AF3D0F2-E5C2-44F7-9AB8-8B0CC3B52171}" type="parTrans" cxnId="{233B0CBD-B76C-4DFF-83BC-B8DB547E0A0B}">
      <dgm:prSet/>
      <dgm:spPr/>
      <dgm:t>
        <a:bodyPr/>
        <a:lstStyle/>
        <a:p>
          <a:endParaRPr lang="cs-CZ"/>
        </a:p>
      </dgm:t>
    </dgm:pt>
    <dgm:pt modelId="{EF69EEE8-A01E-4536-8A75-D28C93E5B6F4}" type="sibTrans" cxnId="{233B0CBD-B76C-4DFF-83BC-B8DB547E0A0B}">
      <dgm:prSet/>
      <dgm:spPr/>
      <dgm:t>
        <a:bodyPr/>
        <a:lstStyle/>
        <a:p>
          <a:endParaRPr lang="cs-CZ"/>
        </a:p>
      </dgm:t>
    </dgm:pt>
    <dgm:pt modelId="{816AD1E0-F509-4286-94CA-89FE0F51DF71}">
      <dgm:prSet custT="1"/>
      <dgm:spPr>
        <a:solidFill>
          <a:schemeClr val="tx2"/>
        </a:solidFill>
      </dgm:spPr>
      <dgm:t>
        <a:bodyPr/>
        <a:lstStyle/>
        <a:p>
          <a:pPr algn="ctr"/>
          <a:r>
            <a:rPr lang="cs-CZ" sz="1800" dirty="0">
              <a:solidFill>
                <a:schemeClr val="tx1"/>
              </a:solidFill>
            </a:rPr>
            <a:t>Osoby samostatně výdělečně činné</a:t>
          </a:r>
        </a:p>
      </dgm:t>
    </dgm:pt>
    <dgm:pt modelId="{A79ED8D4-89FB-4E77-930E-E271ED289205}" type="parTrans" cxnId="{20204490-0424-4513-BEC1-7F7D4BF0B794}">
      <dgm:prSet/>
      <dgm:spPr/>
      <dgm:t>
        <a:bodyPr/>
        <a:lstStyle/>
        <a:p>
          <a:endParaRPr lang="cs-CZ"/>
        </a:p>
      </dgm:t>
    </dgm:pt>
    <dgm:pt modelId="{6F124CCB-D3C4-401E-B77E-F7D156235858}" type="sibTrans" cxnId="{20204490-0424-4513-BEC1-7F7D4BF0B794}">
      <dgm:prSet/>
      <dgm:spPr/>
      <dgm:t>
        <a:bodyPr/>
        <a:lstStyle/>
        <a:p>
          <a:endParaRPr lang="cs-CZ"/>
        </a:p>
      </dgm:t>
    </dgm:pt>
    <dgm:pt modelId="{43DEFE40-2278-4890-B4D7-26422239681F}">
      <dgm:prSet custT="1"/>
      <dgm:spPr>
        <a:solidFill>
          <a:schemeClr val="tx2"/>
        </a:solidFill>
      </dgm:spPr>
      <dgm:t>
        <a:bodyPr/>
        <a:lstStyle/>
        <a:p>
          <a:r>
            <a:rPr lang="cs-CZ" sz="1800" dirty="0">
              <a:solidFill>
                <a:schemeClr val="tx1"/>
              </a:solidFill>
            </a:rPr>
            <a:t>Obchodní korporace</a:t>
          </a:r>
        </a:p>
      </dgm:t>
    </dgm:pt>
    <dgm:pt modelId="{F671EFAB-BD53-406C-BCEB-47CC9232531C}" type="parTrans" cxnId="{9084BA92-C779-4882-AC55-78C79819D9AE}">
      <dgm:prSet/>
      <dgm:spPr/>
      <dgm:t>
        <a:bodyPr/>
        <a:lstStyle/>
        <a:p>
          <a:endParaRPr lang="cs-CZ"/>
        </a:p>
      </dgm:t>
    </dgm:pt>
    <dgm:pt modelId="{A2E77629-10C3-486C-AECC-119D2B786773}" type="sibTrans" cxnId="{9084BA92-C779-4882-AC55-78C79819D9AE}">
      <dgm:prSet/>
      <dgm:spPr/>
      <dgm:t>
        <a:bodyPr/>
        <a:lstStyle/>
        <a:p>
          <a:endParaRPr lang="cs-CZ"/>
        </a:p>
      </dgm:t>
    </dgm:pt>
    <dgm:pt modelId="{5ADDED7A-A8A6-4DEB-9AA6-C43BD1DA328E}">
      <dgm:prSet custT="1"/>
      <dgm:spPr>
        <a:solidFill>
          <a:schemeClr val="tx2"/>
        </a:solidFill>
      </dgm:spPr>
      <dgm:t>
        <a:bodyPr/>
        <a:lstStyle/>
        <a:p>
          <a:r>
            <a:rPr lang="cs-CZ" sz="1800" dirty="0">
              <a:solidFill>
                <a:schemeClr val="tx1"/>
              </a:solidFill>
            </a:rPr>
            <a:t>Osoby samostatně výdělečně činné</a:t>
          </a:r>
        </a:p>
      </dgm:t>
    </dgm:pt>
    <dgm:pt modelId="{CE32BAB3-33A2-4880-B1BE-5497BD0E01D0}" type="parTrans" cxnId="{22905CE0-34D0-470C-A66D-04E415467793}">
      <dgm:prSet/>
      <dgm:spPr/>
      <dgm:t>
        <a:bodyPr/>
        <a:lstStyle/>
        <a:p>
          <a:endParaRPr lang="cs-CZ"/>
        </a:p>
      </dgm:t>
    </dgm:pt>
    <dgm:pt modelId="{059669C3-3746-48B0-8C62-BCC07C0B1DC2}" type="sibTrans" cxnId="{22905CE0-34D0-470C-A66D-04E415467793}">
      <dgm:prSet/>
      <dgm:spPr/>
      <dgm:t>
        <a:bodyPr/>
        <a:lstStyle/>
        <a:p>
          <a:endParaRPr lang="cs-CZ"/>
        </a:p>
      </dgm:t>
    </dgm:pt>
    <dgm:pt modelId="{5BD69322-AD4D-4D3A-BC63-3F257188F280}">
      <dgm:prSet custT="1"/>
      <dgm:spPr>
        <a:solidFill>
          <a:schemeClr val="tx2"/>
        </a:solidFill>
      </dgm:spPr>
      <dgm:t>
        <a:bodyPr/>
        <a:lstStyle/>
        <a:p>
          <a:r>
            <a:rPr lang="cs-CZ" sz="1800" dirty="0">
              <a:solidFill>
                <a:schemeClr val="tx1"/>
              </a:solidFill>
            </a:rPr>
            <a:t>Státní podniky</a:t>
          </a:r>
        </a:p>
      </dgm:t>
    </dgm:pt>
    <dgm:pt modelId="{AC5DAC65-FD36-4D85-A7D7-F8AC18185D89}" type="parTrans" cxnId="{AE4ADB16-D8B8-4EB3-AC99-3B0ED4ACCE2D}">
      <dgm:prSet/>
      <dgm:spPr/>
      <dgm:t>
        <a:bodyPr/>
        <a:lstStyle/>
        <a:p>
          <a:endParaRPr lang="cs-CZ"/>
        </a:p>
      </dgm:t>
    </dgm:pt>
    <dgm:pt modelId="{ACA505FB-14AC-4572-BCE6-DAF18E0B489D}" type="sibTrans" cxnId="{AE4ADB16-D8B8-4EB3-AC99-3B0ED4ACCE2D}">
      <dgm:prSet/>
      <dgm:spPr/>
      <dgm:t>
        <a:bodyPr/>
        <a:lstStyle/>
        <a:p>
          <a:endParaRPr lang="cs-CZ"/>
        </a:p>
      </dgm:t>
    </dgm:pt>
    <dgm:pt modelId="{49669AE5-3C3A-4AF4-B014-C089C20BB5D9}" type="pres">
      <dgm:prSet presAssocID="{59F3D743-CE21-4E81-8D07-460CC7B56E77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4EC6F3B7-B296-4C95-91D5-60E60B404F33}" type="pres">
      <dgm:prSet presAssocID="{025DD321-DE92-4A6A-B577-A54F3F5E1632}" presName="root1" presStyleCnt="0"/>
      <dgm:spPr/>
    </dgm:pt>
    <dgm:pt modelId="{D1960FBE-ADD5-4288-91E7-BBDDE09F9235}" type="pres">
      <dgm:prSet presAssocID="{025DD321-DE92-4A6A-B577-A54F3F5E1632}" presName="LevelOneTextNode" presStyleLbl="node0" presStyleIdx="0" presStyleCnt="1" custAng="5400000" custScaleY="31442">
        <dgm:presLayoutVars>
          <dgm:chPref val="3"/>
        </dgm:presLayoutVars>
      </dgm:prSet>
      <dgm:spPr/>
    </dgm:pt>
    <dgm:pt modelId="{3FFB8C1A-9AEC-4F6E-86F8-2385FCED0216}" type="pres">
      <dgm:prSet presAssocID="{025DD321-DE92-4A6A-B577-A54F3F5E1632}" presName="level2hierChild" presStyleCnt="0"/>
      <dgm:spPr/>
    </dgm:pt>
    <dgm:pt modelId="{4EEA727B-1D8D-474F-B184-F35A5C09C2EA}" type="pres">
      <dgm:prSet presAssocID="{F82D063E-E85A-4DBF-A82B-E61AFF23A7EE}" presName="conn2-1" presStyleLbl="parChTrans1D2" presStyleIdx="0" presStyleCnt="2"/>
      <dgm:spPr/>
    </dgm:pt>
    <dgm:pt modelId="{32724F2D-E38D-48F8-BB61-AEBBF02E7637}" type="pres">
      <dgm:prSet presAssocID="{F82D063E-E85A-4DBF-A82B-E61AFF23A7EE}" presName="connTx" presStyleLbl="parChTrans1D2" presStyleIdx="0" presStyleCnt="2"/>
      <dgm:spPr/>
    </dgm:pt>
    <dgm:pt modelId="{C7AAEC74-7230-40AE-B311-86932C653A68}" type="pres">
      <dgm:prSet presAssocID="{EC42C1D5-CA80-471C-B6F8-6E4F12E9353A}" presName="root2" presStyleCnt="0"/>
      <dgm:spPr/>
    </dgm:pt>
    <dgm:pt modelId="{099050CB-C73E-4F12-BB10-F755F3C94B71}" type="pres">
      <dgm:prSet presAssocID="{EC42C1D5-CA80-471C-B6F8-6E4F12E9353A}" presName="LevelTwoTextNode" presStyleLbl="node2" presStyleIdx="0" presStyleCnt="2" custScaleX="84310" custScaleY="223524" custLinFactNeighborX="-511" custLinFactNeighborY="0">
        <dgm:presLayoutVars>
          <dgm:chPref val="3"/>
        </dgm:presLayoutVars>
      </dgm:prSet>
      <dgm:spPr/>
    </dgm:pt>
    <dgm:pt modelId="{8DF96E10-B31A-4F5A-8E8D-D86B226C1C13}" type="pres">
      <dgm:prSet presAssocID="{EC42C1D5-CA80-471C-B6F8-6E4F12E9353A}" presName="level3hierChild" presStyleCnt="0"/>
      <dgm:spPr/>
    </dgm:pt>
    <dgm:pt modelId="{8EB183FC-4B5E-450C-9AD4-2693647D76D1}" type="pres">
      <dgm:prSet presAssocID="{F671EFAB-BD53-406C-BCEB-47CC9232531C}" presName="conn2-1" presStyleLbl="parChTrans1D3" presStyleIdx="0" presStyleCnt="4"/>
      <dgm:spPr/>
    </dgm:pt>
    <dgm:pt modelId="{C88F81EB-3B61-4FDC-A7BF-0BEEDE49A546}" type="pres">
      <dgm:prSet presAssocID="{F671EFAB-BD53-406C-BCEB-47CC9232531C}" presName="connTx" presStyleLbl="parChTrans1D3" presStyleIdx="0" presStyleCnt="4"/>
      <dgm:spPr/>
    </dgm:pt>
    <dgm:pt modelId="{9B32C53F-86C2-4675-B5A8-4E795B0EE1B8}" type="pres">
      <dgm:prSet presAssocID="{43DEFE40-2278-4890-B4D7-26422239681F}" presName="root2" presStyleCnt="0"/>
      <dgm:spPr/>
    </dgm:pt>
    <dgm:pt modelId="{5AA51C9F-38BD-42CA-B39E-6642F8D5BF35}" type="pres">
      <dgm:prSet presAssocID="{43DEFE40-2278-4890-B4D7-26422239681F}" presName="LevelTwoTextNode" presStyleLbl="node3" presStyleIdx="0" presStyleCnt="4" custScaleX="110833" custScaleY="92356" custLinFactNeighborX="940" custLinFactNeighborY="2945">
        <dgm:presLayoutVars>
          <dgm:chPref val="3"/>
        </dgm:presLayoutVars>
      </dgm:prSet>
      <dgm:spPr/>
    </dgm:pt>
    <dgm:pt modelId="{2ECDC629-40A1-4CFD-9AF1-2A81A41DA7DD}" type="pres">
      <dgm:prSet presAssocID="{43DEFE40-2278-4890-B4D7-26422239681F}" presName="level3hierChild" presStyleCnt="0"/>
      <dgm:spPr/>
    </dgm:pt>
    <dgm:pt modelId="{2CC8BA2E-F50E-4B67-A240-0553F0902A4E}" type="pres">
      <dgm:prSet presAssocID="{CE32BAB3-33A2-4880-B1BE-5497BD0E01D0}" presName="conn2-1" presStyleLbl="parChTrans1D3" presStyleIdx="1" presStyleCnt="4"/>
      <dgm:spPr/>
    </dgm:pt>
    <dgm:pt modelId="{CCECE395-ADA5-4232-9081-6D3E10D31F88}" type="pres">
      <dgm:prSet presAssocID="{CE32BAB3-33A2-4880-B1BE-5497BD0E01D0}" presName="connTx" presStyleLbl="parChTrans1D3" presStyleIdx="1" presStyleCnt="4"/>
      <dgm:spPr/>
    </dgm:pt>
    <dgm:pt modelId="{80905594-3CA3-4B32-87A6-FF2A369598D1}" type="pres">
      <dgm:prSet presAssocID="{5ADDED7A-A8A6-4DEB-9AA6-C43BD1DA328E}" presName="root2" presStyleCnt="0"/>
      <dgm:spPr/>
    </dgm:pt>
    <dgm:pt modelId="{73E61087-B090-4873-A753-C2EB5C57EECD}" type="pres">
      <dgm:prSet presAssocID="{5ADDED7A-A8A6-4DEB-9AA6-C43BD1DA328E}" presName="LevelTwoTextNode" presStyleLbl="node3" presStyleIdx="1" presStyleCnt="4" custScaleX="110816">
        <dgm:presLayoutVars>
          <dgm:chPref val="3"/>
        </dgm:presLayoutVars>
      </dgm:prSet>
      <dgm:spPr/>
    </dgm:pt>
    <dgm:pt modelId="{4EA5293C-9215-4898-80E3-1AE25E5EBA03}" type="pres">
      <dgm:prSet presAssocID="{5ADDED7A-A8A6-4DEB-9AA6-C43BD1DA328E}" presName="level3hierChild" presStyleCnt="0"/>
      <dgm:spPr/>
    </dgm:pt>
    <dgm:pt modelId="{E59CB2F2-187A-48A4-BB60-3D5E7CA4D017}" type="pres">
      <dgm:prSet presAssocID="{AC5DAC65-FD36-4D85-A7D7-F8AC18185D89}" presName="conn2-1" presStyleLbl="parChTrans1D3" presStyleIdx="2" presStyleCnt="4"/>
      <dgm:spPr/>
    </dgm:pt>
    <dgm:pt modelId="{39710C15-0149-46AF-A2ED-D42847CC3243}" type="pres">
      <dgm:prSet presAssocID="{AC5DAC65-FD36-4D85-A7D7-F8AC18185D89}" presName="connTx" presStyleLbl="parChTrans1D3" presStyleIdx="2" presStyleCnt="4"/>
      <dgm:spPr/>
    </dgm:pt>
    <dgm:pt modelId="{FDCE35BF-47B6-4B06-97C9-A017CC82EEE6}" type="pres">
      <dgm:prSet presAssocID="{5BD69322-AD4D-4D3A-BC63-3F257188F280}" presName="root2" presStyleCnt="0"/>
      <dgm:spPr/>
    </dgm:pt>
    <dgm:pt modelId="{DC55B429-4BF2-4801-BA03-552C2B20B184}" type="pres">
      <dgm:prSet presAssocID="{5BD69322-AD4D-4D3A-BC63-3F257188F280}" presName="LevelTwoTextNode" presStyleLbl="node3" presStyleIdx="2" presStyleCnt="4" custScaleX="110816">
        <dgm:presLayoutVars>
          <dgm:chPref val="3"/>
        </dgm:presLayoutVars>
      </dgm:prSet>
      <dgm:spPr/>
    </dgm:pt>
    <dgm:pt modelId="{04438DB2-C59E-4013-B03D-285BE2A03241}" type="pres">
      <dgm:prSet presAssocID="{5BD69322-AD4D-4D3A-BC63-3F257188F280}" presName="level3hierChild" presStyleCnt="0"/>
      <dgm:spPr/>
    </dgm:pt>
    <dgm:pt modelId="{D621CFAC-1D28-4B84-B4DD-9D23CD740A6F}" type="pres">
      <dgm:prSet presAssocID="{7AF3D0F2-E5C2-44F7-9AB8-8B0CC3B52171}" presName="conn2-1" presStyleLbl="parChTrans1D2" presStyleIdx="1" presStyleCnt="2"/>
      <dgm:spPr/>
    </dgm:pt>
    <dgm:pt modelId="{FBDE349D-4364-40CA-B05C-A9DF376F6216}" type="pres">
      <dgm:prSet presAssocID="{7AF3D0F2-E5C2-44F7-9AB8-8B0CC3B52171}" presName="connTx" presStyleLbl="parChTrans1D2" presStyleIdx="1" presStyleCnt="2"/>
      <dgm:spPr/>
    </dgm:pt>
    <dgm:pt modelId="{C020474E-B58C-4A78-A9D2-8003019C517F}" type="pres">
      <dgm:prSet presAssocID="{FC069BF1-38C3-4A32-A36F-3C78DAEEBAFA}" presName="root2" presStyleCnt="0"/>
      <dgm:spPr/>
    </dgm:pt>
    <dgm:pt modelId="{7EF429D3-34B1-4B7B-A2CA-30587496F140}" type="pres">
      <dgm:prSet presAssocID="{FC069BF1-38C3-4A32-A36F-3C78DAEEBAFA}" presName="LevelTwoTextNode" presStyleLbl="node2" presStyleIdx="1" presStyleCnt="2" custScaleX="84418" custScaleY="126798">
        <dgm:presLayoutVars>
          <dgm:chPref val="3"/>
        </dgm:presLayoutVars>
      </dgm:prSet>
      <dgm:spPr/>
    </dgm:pt>
    <dgm:pt modelId="{2D2758EB-3A7B-406F-A249-7784C6120A8C}" type="pres">
      <dgm:prSet presAssocID="{FC069BF1-38C3-4A32-A36F-3C78DAEEBAFA}" presName="level3hierChild" presStyleCnt="0"/>
      <dgm:spPr/>
    </dgm:pt>
    <dgm:pt modelId="{99082F8E-39F7-4181-8911-73044DDFE8E1}" type="pres">
      <dgm:prSet presAssocID="{A79ED8D4-89FB-4E77-930E-E271ED289205}" presName="conn2-1" presStyleLbl="parChTrans1D3" presStyleIdx="3" presStyleCnt="4"/>
      <dgm:spPr/>
    </dgm:pt>
    <dgm:pt modelId="{CE174A70-A22B-4F02-A508-D81262F1A095}" type="pres">
      <dgm:prSet presAssocID="{A79ED8D4-89FB-4E77-930E-E271ED289205}" presName="connTx" presStyleLbl="parChTrans1D3" presStyleIdx="3" presStyleCnt="4"/>
      <dgm:spPr/>
    </dgm:pt>
    <dgm:pt modelId="{78A84817-64C0-4277-915A-897832309DEF}" type="pres">
      <dgm:prSet presAssocID="{816AD1E0-F509-4286-94CA-89FE0F51DF71}" presName="root2" presStyleCnt="0"/>
      <dgm:spPr/>
    </dgm:pt>
    <dgm:pt modelId="{70EDD6AD-2B92-4C17-BEFA-26E8CFB6EE87}" type="pres">
      <dgm:prSet presAssocID="{816AD1E0-F509-4286-94CA-89FE0F51DF71}" presName="LevelTwoTextNode" presStyleLbl="node3" presStyleIdx="3" presStyleCnt="4" custScaleX="110816" custScaleY="68688">
        <dgm:presLayoutVars>
          <dgm:chPref val="3"/>
        </dgm:presLayoutVars>
      </dgm:prSet>
      <dgm:spPr/>
    </dgm:pt>
    <dgm:pt modelId="{8D780EE9-BC4D-48D3-B160-258C2CFB0AF7}" type="pres">
      <dgm:prSet presAssocID="{816AD1E0-F509-4286-94CA-89FE0F51DF71}" presName="level3hierChild" presStyleCnt="0"/>
      <dgm:spPr/>
    </dgm:pt>
  </dgm:ptLst>
  <dgm:cxnLst>
    <dgm:cxn modelId="{78599A09-B5A8-409F-ABB4-062C42C9A6C8}" type="presOf" srcId="{5BD69322-AD4D-4D3A-BC63-3F257188F280}" destId="{DC55B429-4BF2-4801-BA03-552C2B20B184}" srcOrd="0" destOrd="0" presId="urn:microsoft.com/office/officeart/2008/layout/HorizontalMultiLevelHierarchy"/>
    <dgm:cxn modelId="{51D1D413-B78C-4896-AA9F-A71E9234E235}" type="presOf" srcId="{CE32BAB3-33A2-4880-B1BE-5497BD0E01D0}" destId="{CCECE395-ADA5-4232-9081-6D3E10D31F88}" srcOrd="1" destOrd="0" presId="urn:microsoft.com/office/officeart/2008/layout/HorizontalMultiLevelHierarchy"/>
    <dgm:cxn modelId="{AE4ADB16-D8B8-4EB3-AC99-3B0ED4ACCE2D}" srcId="{EC42C1D5-CA80-471C-B6F8-6E4F12E9353A}" destId="{5BD69322-AD4D-4D3A-BC63-3F257188F280}" srcOrd="2" destOrd="0" parTransId="{AC5DAC65-FD36-4D85-A7D7-F8AC18185D89}" sibTransId="{ACA505FB-14AC-4572-BCE6-DAF18E0B489D}"/>
    <dgm:cxn modelId="{26F4C036-C81D-49CA-9C58-9ECF0FE83BEA}" type="presOf" srcId="{43DEFE40-2278-4890-B4D7-26422239681F}" destId="{5AA51C9F-38BD-42CA-B39E-6642F8D5BF35}" srcOrd="0" destOrd="0" presId="urn:microsoft.com/office/officeart/2008/layout/HorizontalMultiLevelHierarchy"/>
    <dgm:cxn modelId="{4B1D4839-2843-46BF-8C95-7CFAA94B3432}" type="presOf" srcId="{EC42C1D5-CA80-471C-B6F8-6E4F12E9353A}" destId="{099050CB-C73E-4F12-BB10-F755F3C94B71}" srcOrd="0" destOrd="0" presId="urn:microsoft.com/office/officeart/2008/layout/HorizontalMultiLevelHierarchy"/>
    <dgm:cxn modelId="{B5F8A139-6504-4460-9EAA-5A1AD5810BC5}" type="presOf" srcId="{AC5DAC65-FD36-4D85-A7D7-F8AC18185D89}" destId="{E59CB2F2-187A-48A4-BB60-3D5E7CA4D017}" srcOrd="0" destOrd="0" presId="urn:microsoft.com/office/officeart/2008/layout/HorizontalMultiLevelHierarchy"/>
    <dgm:cxn modelId="{237D553C-D3FF-48AD-A205-E68C10B1DFEA}" type="presOf" srcId="{F82D063E-E85A-4DBF-A82B-E61AFF23A7EE}" destId="{32724F2D-E38D-48F8-BB61-AEBBF02E7637}" srcOrd="1" destOrd="0" presId="urn:microsoft.com/office/officeart/2008/layout/HorizontalMultiLevelHierarchy"/>
    <dgm:cxn modelId="{A994075D-DCB7-42A6-B3CD-CFF2E7A7D969}" type="presOf" srcId="{F671EFAB-BD53-406C-BCEB-47CC9232531C}" destId="{8EB183FC-4B5E-450C-9AD4-2693647D76D1}" srcOrd="0" destOrd="0" presId="urn:microsoft.com/office/officeart/2008/layout/HorizontalMultiLevelHierarchy"/>
    <dgm:cxn modelId="{24873C42-6E31-49F4-A094-154FFBA51AA9}" type="presOf" srcId="{A79ED8D4-89FB-4E77-930E-E271ED289205}" destId="{CE174A70-A22B-4F02-A508-D81262F1A095}" srcOrd="1" destOrd="0" presId="urn:microsoft.com/office/officeart/2008/layout/HorizontalMultiLevelHierarchy"/>
    <dgm:cxn modelId="{B0B7634B-D61F-4782-90ED-92D4DFC974AD}" srcId="{59F3D743-CE21-4E81-8D07-460CC7B56E77}" destId="{025DD321-DE92-4A6A-B577-A54F3F5E1632}" srcOrd="0" destOrd="0" parTransId="{B7AB2ED1-A446-4DBD-BFEC-1C77D422E61B}" sibTransId="{82AD8980-97A1-4227-BABA-A6C4EF5D2CF3}"/>
    <dgm:cxn modelId="{4D6E3E6C-37A0-4109-BFAE-E646A60AF653}" srcId="{025DD321-DE92-4A6A-B577-A54F3F5E1632}" destId="{EC42C1D5-CA80-471C-B6F8-6E4F12E9353A}" srcOrd="0" destOrd="0" parTransId="{F82D063E-E85A-4DBF-A82B-E61AFF23A7EE}" sibTransId="{C5E0EC40-BE17-48C0-BA55-131736C972A9}"/>
    <dgm:cxn modelId="{4281DE4D-81F8-46B7-A3B4-A3A1DE84DC78}" type="presOf" srcId="{A79ED8D4-89FB-4E77-930E-E271ED289205}" destId="{99082F8E-39F7-4181-8911-73044DDFE8E1}" srcOrd="0" destOrd="0" presId="urn:microsoft.com/office/officeart/2008/layout/HorizontalMultiLevelHierarchy"/>
    <dgm:cxn modelId="{29136B7A-9177-46A3-BAAE-B6F36E0CC980}" type="presOf" srcId="{F82D063E-E85A-4DBF-A82B-E61AFF23A7EE}" destId="{4EEA727B-1D8D-474F-B184-F35A5C09C2EA}" srcOrd="0" destOrd="0" presId="urn:microsoft.com/office/officeart/2008/layout/HorizontalMultiLevelHierarchy"/>
    <dgm:cxn modelId="{5ABF7C8B-A9C2-4D05-B6F7-4CEA110F27AA}" type="presOf" srcId="{7AF3D0F2-E5C2-44F7-9AB8-8B0CC3B52171}" destId="{FBDE349D-4364-40CA-B05C-A9DF376F6216}" srcOrd="1" destOrd="0" presId="urn:microsoft.com/office/officeart/2008/layout/HorizontalMultiLevelHierarchy"/>
    <dgm:cxn modelId="{20204490-0424-4513-BEC1-7F7D4BF0B794}" srcId="{FC069BF1-38C3-4A32-A36F-3C78DAEEBAFA}" destId="{816AD1E0-F509-4286-94CA-89FE0F51DF71}" srcOrd="0" destOrd="0" parTransId="{A79ED8D4-89FB-4E77-930E-E271ED289205}" sibTransId="{6F124CCB-D3C4-401E-B77E-F7D156235858}"/>
    <dgm:cxn modelId="{9084BA92-C779-4882-AC55-78C79819D9AE}" srcId="{EC42C1D5-CA80-471C-B6F8-6E4F12E9353A}" destId="{43DEFE40-2278-4890-B4D7-26422239681F}" srcOrd="0" destOrd="0" parTransId="{F671EFAB-BD53-406C-BCEB-47CC9232531C}" sibTransId="{A2E77629-10C3-486C-AECC-119D2B786773}"/>
    <dgm:cxn modelId="{2C4C7A95-2CB4-4E00-BDE8-94A9E68BFE3D}" type="presOf" srcId="{FC069BF1-38C3-4A32-A36F-3C78DAEEBAFA}" destId="{7EF429D3-34B1-4B7B-A2CA-30587496F140}" srcOrd="0" destOrd="0" presId="urn:microsoft.com/office/officeart/2008/layout/HorizontalMultiLevelHierarchy"/>
    <dgm:cxn modelId="{A7942B9C-1EC3-4918-81B9-BE508813E53F}" type="presOf" srcId="{5ADDED7A-A8A6-4DEB-9AA6-C43BD1DA328E}" destId="{73E61087-B090-4873-A753-C2EB5C57EECD}" srcOrd="0" destOrd="0" presId="urn:microsoft.com/office/officeart/2008/layout/HorizontalMultiLevelHierarchy"/>
    <dgm:cxn modelId="{DD57799F-644B-45A7-8F40-1D629E0C1039}" type="presOf" srcId="{CE32BAB3-33A2-4880-B1BE-5497BD0E01D0}" destId="{2CC8BA2E-F50E-4B67-A240-0553F0902A4E}" srcOrd="0" destOrd="0" presId="urn:microsoft.com/office/officeart/2008/layout/HorizontalMultiLevelHierarchy"/>
    <dgm:cxn modelId="{6A41FFA0-A0C8-4F93-8BB6-307841F47647}" type="presOf" srcId="{59F3D743-CE21-4E81-8D07-460CC7B56E77}" destId="{49669AE5-3C3A-4AF4-B014-C089C20BB5D9}" srcOrd="0" destOrd="0" presId="urn:microsoft.com/office/officeart/2008/layout/HorizontalMultiLevelHierarchy"/>
    <dgm:cxn modelId="{2C1A31A2-3F83-49EF-B372-203CBC0D5B8B}" type="presOf" srcId="{025DD321-DE92-4A6A-B577-A54F3F5E1632}" destId="{D1960FBE-ADD5-4288-91E7-BBDDE09F9235}" srcOrd="0" destOrd="0" presId="urn:microsoft.com/office/officeart/2008/layout/HorizontalMultiLevelHierarchy"/>
    <dgm:cxn modelId="{E70CF0B4-AAD9-4416-BCA3-9DD1D29F5895}" type="presOf" srcId="{AC5DAC65-FD36-4D85-A7D7-F8AC18185D89}" destId="{39710C15-0149-46AF-A2ED-D42847CC3243}" srcOrd="1" destOrd="0" presId="urn:microsoft.com/office/officeart/2008/layout/HorizontalMultiLevelHierarchy"/>
    <dgm:cxn modelId="{E6D576B8-6AF2-4908-9F36-34959FBB86D5}" type="presOf" srcId="{7AF3D0F2-E5C2-44F7-9AB8-8B0CC3B52171}" destId="{D621CFAC-1D28-4B84-B4DD-9D23CD740A6F}" srcOrd="0" destOrd="0" presId="urn:microsoft.com/office/officeart/2008/layout/HorizontalMultiLevelHierarchy"/>
    <dgm:cxn modelId="{233B0CBD-B76C-4DFF-83BC-B8DB547E0A0B}" srcId="{025DD321-DE92-4A6A-B577-A54F3F5E1632}" destId="{FC069BF1-38C3-4A32-A36F-3C78DAEEBAFA}" srcOrd="1" destOrd="0" parTransId="{7AF3D0F2-E5C2-44F7-9AB8-8B0CC3B52171}" sibTransId="{EF69EEE8-A01E-4536-8A75-D28C93E5B6F4}"/>
    <dgm:cxn modelId="{22905CE0-34D0-470C-A66D-04E415467793}" srcId="{EC42C1D5-CA80-471C-B6F8-6E4F12E9353A}" destId="{5ADDED7A-A8A6-4DEB-9AA6-C43BD1DA328E}" srcOrd="1" destOrd="0" parTransId="{CE32BAB3-33A2-4880-B1BE-5497BD0E01D0}" sibTransId="{059669C3-3746-48B0-8C62-BCC07C0B1DC2}"/>
    <dgm:cxn modelId="{578C0DEF-370B-4DF6-A247-F1C04E887866}" type="presOf" srcId="{F671EFAB-BD53-406C-BCEB-47CC9232531C}" destId="{C88F81EB-3B61-4FDC-A7BF-0BEEDE49A546}" srcOrd="1" destOrd="0" presId="urn:microsoft.com/office/officeart/2008/layout/HorizontalMultiLevelHierarchy"/>
    <dgm:cxn modelId="{06EBEAF9-F5AC-43D3-BE38-D38456D77B00}" type="presOf" srcId="{816AD1E0-F509-4286-94CA-89FE0F51DF71}" destId="{70EDD6AD-2B92-4C17-BEFA-26E8CFB6EE87}" srcOrd="0" destOrd="0" presId="urn:microsoft.com/office/officeart/2008/layout/HorizontalMultiLevelHierarchy"/>
    <dgm:cxn modelId="{B51EACF6-422E-410F-8377-E6FE286ABDC4}" type="presParOf" srcId="{49669AE5-3C3A-4AF4-B014-C089C20BB5D9}" destId="{4EC6F3B7-B296-4C95-91D5-60E60B404F33}" srcOrd="0" destOrd="0" presId="urn:microsoft.com/office/officeart/2008/layout/HorizontalMultiLevelHierarchy"/>
    <dgm:cxn modelId="{4A4633DC-2343-41A3-947B-0BA13B7DBCE3}" type="presParOf" srcId="{4EC6F3B7-B296-4C95-91D5-60E60B404F33}" destId="{D1960FBE-ADD5-4288-91E7-BBDDE09F9235}" srcOrd="0" destOrd="0" presId="urn:microsoft.com/office/officeart/2008/layout/HorizontalMultiLevelHierarchy"/>
    <dgm:cxn modelId="{92677FCA-B74C-4F46-8F74-D269382B5CC4}" type="presParOf" srcId="{4EC6F3B7-B296-4C95-91D5-60E60B404F33}" destId="{3FFB8C1A-9AEC-4F6E-86F8-2385FCED0216}" srcOrd="1" destOrd="0" presId="urn:microsoft.com/office/officeart/2008/layout/HorizontalMultiLevelHierarchy"/>
    <dgm:cxn modelId="{E4CADD12-A62C-467D-9EDB-38F5BE746361}" type="presParOf" srcId="{3FFB8C1A-9AEC-4F6E-86F8-2385FCED0216}" destId="{4EEA727B-1D8D-474F-B184-F35A5C09C2EA}" srcOrd="0" destOrd="0" presId="urn:microsoft.com/office/officeart/2008/layout/HorizontalMultiLevelHierarchy"/>
    <dgm:cxn modelId="{BE5A22B6-452A-4507-AD5E-0D96822F0429}" type="presParOf" srcId="{4EEA727B-1D8D-474F-B184-F35A5C09C2EA}" destId="{32724F2D-E38D-48F8-BB61-AEBBF02E7637}" srcOrd="0" destOrd="0" presId="urn:microsoft.com/office/officeart/2008/layout/HorizontalMultiLevelHierarchy"/>
    <dgm:cxn modelId="{1D1F5622-FFB3-482C-86F9-79EE2908F1CA}" type="presParOf" srcId="{3FFB8C1A-9AEC-4F6E-86F8-2385FCED0216}" destId="{C7AAEC74-7230-40AE-B311-86932C653A68}" srcOrd="1" destOrd="0" presId="urn:microsoft.com/office/officeart/2008/layout/HorizontalMultiLevelHierarchy"/>
    <dgm:cxn modelId="{9CB9B76F-9C50-43AA-8E4E-616A6B155F59}" type="presParOf" srcId="{C7AAEC74-7230-40AE-B311-86932C653A68}" destId="{099050CB-C73E-4F12-BB10-F755F3C94B71}" srcOrd="0" destOrd="0" presId="urn:microsoft.com/office/officeart/2008/layout/HorizontalMultiLevelHierarchy"/>
    <dgm:cxn modelId="{DCED5FF5-D664-463B-B921-274760759364}" type="presParOf" srcId="{C7AAEC74-7230-40AE-B311-86932C653A68}" destId="{8DF96E10-B31A-4F5A-8E8D-D86B226C1C13}" srcOrd="1" destOrd="0" presId="urn:microsoft.com/office/officeart/2008/layout/HorizontalMultiLevelHierarchy"/>
    <dgm:cxn modelId="{44F6501E-27F0-40E3-B116-45A621D646F4}" type="presParOf" srcId="{8DF96E10-B31A-4F5A-8E8D-D86B226C1C13}" destId="{8EB183FC-4B5E-450C-9AD4-2693647D76D1}" srcOrd="0" destOrd="0" presId="urn:microsoft.com/office/officeart/2008/layout/HorizontalMultiLevelHierarchy"/>
    <dgm:cxn modelId="{CAB1375E-FF91-4FC7-8E3D-F1334F7FCAD8}" type="presParOf" srcId="{8EB183FC-4B5E-450C-9AD4-2693647D76D1}" destId="{C88F81EB-3B61-4FDC-A7BF-0BEEDE49A546}" srcOrd="0" destOrd="0" presId="urn:microsoft.com/office/officeart/2008/layout/HorizontalMultiLevelHierarchy"/>
    <dgm:cxn modelId="{B73EB2B4-276F-47C4-BD65-28B170EDACCF}" type="presParOf" srcId="{8DF96E10-B31A-4F5A-8E8D-D86B226C1C13}" destId="{9B32C53F-86C2-4675-B5A8-4E795B0EE1B8}" srcOrd="1" destOrd="0" presId="urn:microsoft.com/office/officeart/2008/layout/HorizontalMultiLevelHierarchy"/>
    <dgm:cxn modelId="{F175DD1D-63F3-4A4A-B7F2-AC37A578DDAD}" type="presParOf" srcId="{9B32C53F-86C2-4675-B5A8-4E795B0EE1B8}" destId="{5AA51C9F-38BD-42CA-B39E-6642F8D5BF35}" srcOrd="0" destOrd="0" presId="urn:microsoft.com/office/officeart/2008/layout/HorizontalMultiLevelHierarchy"/>
    <dgm:cxn modelId="{2B78B59E-ADB8-44D6-A737-92D4D97C7B72}" type="presParOf" srcId="{9B32C53F-86C2-4675-B5A8-4E795B0EE1B8}" destId="{2ECDC629-40A1-4CFD-9AF1-2A81A41DA7DD}" srcOrd="1" destOrd="0" presId="urn:microsoft.com/office/officeart/2008/layout/HorizontalMultiLevelHierarchy"/>
    <dgm:cxn modelId="{3299701E-0D18-4F11-B507-1C5F7B9FBCAD}" type="presParOf" srcId="{8DF96E10-B31A-4F5A-8E8D-D86B226C1C13}" destId="{2CC8BA2E-F50E-4B67-A240-0553F0902A4E}" srcOrd="2" destOrd="0" presId="urn:microsoft.com/office/officeart/2008/layout/HorizontalMultiLevelHierarchy"/>
    <dgm:cxn modelId="{40295ABF-8304-460D-9F72-9AA4A3E11936}" type="presParOf" srcId="{2CC8BA2E-F50E-4B67-A240-0553F0902A4E}" destId="{CCECE395-ADA5-4232-9081-6D3E10D31F88}" srcOrd="0" destOrd="0" presId="urn:microsoft.com/office/officeart/2008/layout/HorizontalMultiLevelHierarchy"/>
    <dgm:cxn modelId="{AE6F778B-5CF3-425F-9174-7D2A2557694F}" type="presParOf" srcId="{8DF96E10-B31A-4F5A-8E8D-D86B226C1C13}" destId="{80905594-3CA3-4B32-87A6-FF2A369598D1}" srcOrd="3" destOrd="0" presId="urn:microsoft.com/office/officeart/2008/layout/HorizontalMultiLevelHierarchy"/>
    <dgm:cxn modelId="{9D1873DC-813D-48FD-AA5D-3E5A256E2323}" type="presParOf" srcId="{80905594-3CA3-4B32-87A6-FF2A369598D1}" destId="{73E61087-B090-4873-A753-C2EB5C57EECD}" srcOrd="0" destOrd="0" presId="urn:microsoft.com/office/officeart/2008/layout/HorizontalMultiLevelHierarchy"/>
    <dgm:cxn modelId="{91730A95-11D2-4C08-AA68-3DFF520BBFCF}" type="presParOf" srcId="{80905594-3CA3-4B32-87A6-FF2A369598D1}" destId="{4EA5293C-9215-4898-80E3-1AE25E5EBA03}" srcOrd="1" destOrd="0" presId="urn:microsoft.com/office/officeart/2008/layout/HorizontalMultiLevelHierarchy"/>
    <dgm:cxn modelId="{415930BF-7D11-4743-A6EC-E5F3E8A859CC}" type="presParOf" srcId="{8DF96E10-B31A-4F5A-8E8D-D86B226C1C13}" destId="{E59CB2F2-187A-48A4-BB60-3D5E7CA4D017}" srcOrd="4" destOrd="0" presId="urn:microsoft.com/office/officeart/2008/layout/HorizontalMultiLevelHierarchy"/>
    <dgm:cxn modelId="{0D8D3E1A-2B70-49C7-B724-81FCE374348D}" type="presParOf" srcId="{E59CB2F2-187A-48A4-BB60-3D5E7CA4D017}" destId="{39710C15-0149-46AF-A2ED-D42847CC3243}" srcOrd="0" destOrd="0" presId="urn:microsoft.com/office/officeart/2008/layout/HorizontalMultiLevelHierarchy"/>
    <dgm:cxn modelId="{3BA66DA1-4B71-46A2-A4E6-00EEB9C40559}" type="presParOf" srcId="{8DF96E10-B31A-4F5A-8E8D-D86B226C1C13}" destId="{FDCE35BF-47B6-4B06-97C9-A017CC82EEE6}" srcOrd="5" destOrd="0" presId="urn:microsoft.com/office/officeart/2008/layout/HorizontalMultiLevelHierarchy"/>
    <dgm:cxn modelId="{8D0B03CB-B46E-4ACB-8ABC-55E71A23F2B8}" type="presParOf" srcId="{FDCE35BF-47B6-4B06-97C9-A017CC82EEE6}" destId="{DC55B429-4BF2-4801-BA03-552C2B20B184}" srcOrd="0" destOrd="0" presId="urn:microsoft.com/office/officeart/2008/layout/HorizontalMultiLevelHierarchy"/>
    <dgm:cxn modelId="{9DC6E907-9167-4C46-8AE2-F6F73721C34C}" type="presParOf" srcId="{FDCE35BF-47B6-4B06-97C9-A017CC82EEE6}" destId="{04438DB2-C59E-4013-B03D-285BE2A03241}" srcOrd="1" destOrd="0" presId="urn:microsoft.com/office/officeart/2008/layout/HorizontalMultiLevelHierarchy"/>
    <dgm:cxn modelId="{254FE582-A796-4207-954D-9D9187CD139E}" type="presParOf" srcId="{3FFB8C1A-9AEC-4F6E-86F8-2385FCED0216}" destId="{D621CFAC-1D28-4B84-B4DD-9D23CD740A6F}" srcOrd="2" destOrd="0" presId="urn:microsoft.com/office/officeart/2008/layout/HorizontalMultiLevelHierarchy"/>
    <dgm:cxn modelId="{38ABCCFC-0897-4F46-8F31-E89CA5CCC798}" type="presParOf" srcId="{D621CFAC-1D28-4B84-B4DD-9D23CD740A6F}" destId="{FBDE349D-4364-40CA-B05C-A9DF376F6216}" srcOrd="0" destOrd="0" presId="urn:microsoft.com/office/officeart/2008/layout/HorizontalMultiLevelHierarchy"/>
    <dgm:cxn modelId="{DED48AC1-DAD8-41D7-B9C9-40A178B0AA02}" type="presParOf" srcId="{3FFB8C1A-9AEC-4F6E-86F8-2385FCED0216}" destId="{C020474E-B58C-4A78-A9D2-8003019C517F}" srcOrd="3" destOrd="0" presId="urn:microsoft.com/office/officeart/2008/layout/HorizontalMultiLevelHierarchy"/>
    <dgm:cxn modelId="{A86EB0F6-4227-43A7-AAF2-4F4DA4EC3C06}" type="presParOf" srcId="{C020474E-B58C-4A78-A9D2-8003019C517F}" destId="{7EF429D3-34B1-4B7B-A2CA-30587496F140}" srcOrd="0" destOrd="0" presId="urn:microsoft.com/office/officeart/2008/layout/HorizontalMultiLevelHierarchy"/>
    <dgm:cxn modelId="{0FB2163C-B250-4E59-B679-453809CA3365}" type="presParOf" srcId="{C020474E-B58C-4A78-A9D2-8003019C517F}" destId="{2D2758EB-3A7B-406F-A249-7784C6120A8C}" srcOrd="1" destOrd="0" presId="urn:microsoft.com/office/officeart/2008/layout/HorizontalMultiLevelHierarchy"/>
    <dgm:cxn modelId="{7ABD384B-4AD9-4048-92F3-7CB7B99D2813}" type="presParOf" srcId="{2D2758EB-3A7B-406F-A249-7784C6120A8C}" destId="{99082F8E-39F7-4181-8911-73044DDFE8E1}" srcOrd="0" destOrd="0" presId="urn:microsoft.com/office/officeart/2008/layout/HorizontalMultiLevelHierarchy"/>
    <dgm:cxn modelId="{8E5FCD28-D2BB-43C3-9D34-DBE81C78EC2F}" type="presParOf" srcId="{99082F8E-39F7-4181-8911-73044DDFE8E1}" destId="{CE174A70-A22B-4F02-A508-D81262F1A095}" srcOrd="0" destOrd="0" presId="urn:microsoft.com/office/officeart/2008/layout/HorizontalMultiLevelHierarchy"/>
    <dgm:cxn modelId="{E3161462-9286-4EBD-88F4-BB915CC035C5}" type="presParOf" srcId="{2D2758EB-3A7B-406F-A249-7784C6120A8C}" destId="{78A84817-64C0-4277-915A-897832309DEF}" srcOrd="1" destOrd="0" presId="urn:microsoft.com/office/officeart/2008/layout/HorizontalMultiLevelHierarchy"/>
    <dgm:cxn modelId="{A32CDB03-7D74-429B-B5AA-35B2C70A8D2A}" type="presParOf" srcId="{78A84817-64C0-4277-915A-897832309DEF}" destId="{70EDD6AD-2B92-4C17-BEFA-26E8CFB6EE87}" srcOrd="0" destOrd="0" presId="urn:microsoft.com/office/officeart/2008/layout/HorizontalMultiLevelHierarchy"/>
    <dgm:cxn modelId="{619642DB-C590-41AE-B813-3E518AD386B6}" type="presParOf" srcId="{78A84817-64C0-4277-915A-897832309DEF}" destId="{8D780EE9-BC4D-48D3-B160-258C2CFB0AF7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D2CF842-2B06-4C6D-A644-B4C82AD42C7F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533B528A-BDCB-4160-91CC-AB55BA9A67CA}">
      <dgm:prSet phldrT="[Text]" custT="1"/>
      <dgm:spPr>
        <a:solidFill>
          <a:schemeClr val="tx1"/>
        </a:solidFill>
      </dgm:spPr>
      <dgm:t>
        <a:bodyPr/>
        <a:lstStyle/>
        <a:p>
          <a:r>
            <a:rPr lang="cs-CZ" sz="1600" dirty="0">
              <a:solidFill>
                <a:schemeClr val="bg2"/>
              </a:solidFill>
            </a:rPr>
            <a:t>Do cílové skupiny nespadají </a:t>
          </a:r>
          <a:r>
            <a:rPr lang="cs-CZ" sz="1600" b="1" dirty="0">
              <a:solidFill>
                <a:schemeClr val="bg2"/>
              </a:solidFill>
            </a:rPr>
            <a:t>zaměstnanci</a:t>
          </a:r>
        </a:p>
      </dgm:t>
    </dgm:pt>
    <dgm:pt modelId="{FA8889EB-A1BE-4669-814F-D6AC4DFBEB8A}" type="parTrans" cxnId="{EE78112B-9152-40BE-881D-8BDE1DA09BF3}">
      <dgm:prSet/>
      <dgm:spPr/>
      <dgm:t>
        <a:bodyPr/>
        <a:lstStyle/>
        <a:p>
          <a:endParaRPr lang="cs-CZ"/>
        </a:p>
      </dgm:t>
    </dgm:pt>
    <dgm:pt modelId="{B0030871-FAB3-43B3-AEBD-2FE98F03B00C}" type="sibTrans" cxnId="{EE78112B-9152-40BE-881D-8BDE1DA09BF3}">
      <dgm:prSet/>
      <dgm:spPr/>
      <dgm:t>
        <a:bodyPr/>
        <a:lstStyle/>
        <a:p>
          <a:endParaRPr lang="cs-CZ"/>
        </a:p>
      </dgm:t>
    </dgm:pt>
    <dgm:pt modelId="{A56ADAD7-6C90-403B-B485-033ACBF2735B}">
      <dgm:prSet phldrT="[Text]" custT="1"/>
      <dgm:spPr>
        <a:solidFill>
          <a:schemeClr val="accent3"/>
        </a:solidFill>
      </dgm:spPr>
      <dgm:t>
        <a:bodyPr/>
        <a:lstStyle/>
        <a:p>
          <a:pPr algn="ctr"/>
          <a:r>
            <a:rPr lang="cs-CZ" sz="1400" dirty="0">
              <a:solidFill>
                <a:schemeClr val="tx1"/>
              </a:solidFill>
            </a:rPr>
            <a:t>Subjektů, kterým </a:t>
          </a:r>
          <a:r>
            <a:rPr lang="cs-CZ" sz="1400" b="1" dirty="0">
              <a:solidFill>
                <a:schemeClr val="tx1"/>
              </a:solidFill>
            </a:rPr>
            <a:t>byla poskytnuta VP/DM </a:t>
          </a:r>
          <a:r>
            <a:rPr lang="cs-CZ" sz="1400" dirty="0">
              <a:solidFill>
                <a:schemeClr val="tx1"/>
              </a:solidFill>
            </a:rPr>
            <a:t>v rámci tematických výzev zaměřených na vzdělávání ve firmách v </a:t>
          </a:r>
          <a:r>
            <a:rPr lang="cs-CZ" sz="1400" b="1" dirty="0">
              <a:solidFill>
                <a:schemeClr val="tx1"/>
              </a:solidFill>
            </a:rPr>
            <a:t>OP Spravedlivá transformace </a:t>
          </a:r>
          <a:r>
            <a:rPr lang="cs-CZ" sz="1400" dirty="0">
              <a:solidFill>
                <a:schemeClr val="tx1"/>
              </a:solidFill>
            </a:rPr>
            <a:t>a datum ukončení projektu je pozdější než datum podání žádosti o poskytnutí  podpory DM.</a:t>
          </a:r>
        </a:p>
      </dgm:t>
    </dgm:pt>
    <dgm:pt modelId="{C9BDBC8C-B9CC-4E9B-9694-AC7C4EC73FC7}" type="parTrans" cxnId="{B1C130AA-83CA-46E7-9795-F5AA3A33B20C}">
      <dgm:prSet/>
      <dgm:spPr/>
      <dgm:t>
        <a:bodyPr/>
        <a:lstStyle/>
        <a:p>
          <a:endParaRPr lang="cs-CZ"/>
        </a:p>
      </dgm:t>
    </dgm:pt>
    <dgm:pt modelId="{FBF71057-C52B-4E18-983D-9997602E3961}" type="sibTrans" cxnId="{B1C130AA-83CA-46E7-9795-F5AA3A33B20C}">
      <dgm:prSet/>
      <dgm:spPr/>
      <dgm:t>
        <a:bodyPr/>
        <a:lstStyle/>
        <a:p>
          <a:endParaRPr lang="cs-CZ"/>
        </a:p>
      </dgm:t>
    </dgm:pt>
    <dgm:pt modelId="{7D423FD3-B263-409D-A798-3182E3395E28}">
      <dgm:prSet phldrT="[Text]" custT="1"/>
      <dgm:spPr>
        <a:solidFill>
          <a:schemeClr val="accent3"/>
        </a:solidFill>
      </dgm:spPr>
      <dgm:t>
        <a:bodyPr/>
        <a:lstStyle/>
        <a:p>
          <a:pPr>
            <a:buNone/>
          </a:pPr>
          <a:r>
            <a:rPr lang="cs-CZ" sz="1400" dirty="0">
              <a:solidFill>
                <a:schemeClr val="tx1"/>
              </a:solidFill>
            </a:rPr>
            <a:t>Subjektů, kterým byla </a:t>
          </a:r>
          <a:r>
            <a:rPr lang="cs-CZ" sz="1400" b="1" dirty="0">
              <a:solidFill>
                <a:schemeClr val="tx1"/>
              </a:solidFill>
            </a:rPr>
            <a:t>poskytnuta</a:t>
          </a:r>
          <a:r>
            <a:rPr lang="cs-CZ" sz="1400" dirty="0">
              <a:solidFill>
                <a:schemeClr val="tx1"/>
              </a:solidFill>
            </a:rPr>
            <a:t> podpora de minimis v rámci </a:t>
          </a:r>
          <a:r>
            <a:rPr lang="cs-CZ" sz="1400" b="1" dirty="0">
              <a:solidFill>
                <a:schemeClr val="tx1"/>
              </a:solidFill>
            </a:rPr>
            <a:t>výzvy </a:t>
          </a:r>
          <a:br>
            <a:rPr lang="cs-CZ" sz="1400" b="1" dirty="0">
              <a:solidFill>
                <a:schemeClr val="tx1"/>
              </a:solidFill>
            </a:rPr>
          </a:br>
          <a:r>
            <a:rPr lang="cs-CZ" sz="1400" b="1" dirty="0">
              <a:solidFill>
                <a:schemeClr val="tx1"/>
              </a:solidFill>
            </a:rPr>
            <a:t>č. 03_25_083 Podnikové vzdělávání (2). </a:t>
          </a:r>
        </a:p>
      </dgm:t>
    </dgm:pt>
    <dgm:pt modelId="{7FE8802F-F0D2-414C-807A-F1438EB62176}" type="parTrans" cxnId="{AEF60CA3-EF4E-473A-948C-DBCF2E75EDB3}">
      <dgm:prSet/>
      <dgm:spPr/>
      <dgm:t>
        <a:bodyPr/>
        <a:lstStyle/>
        <a:p>
          <a:endParaRPr lang="cs-CZ"/>
        </a:p>
      </dgm:t>
    </dgm:pt>
    <dgm:pt modelId="{9B452003-0DCA-41A9-9F33-E76BB4F4E10E}" type="sibTrans" cxnId="{AEF60CA3-EF4E-473A-948C-DBCF2E75EDB3}">
      <dgm:prSet/>
      <dgm:spPr/>
      <dgm:t>
        <a:bodyPr/>
        <a:lstStyle/>
        <a:p>
          <a:endParaRPr lang="cs-CZ"/>
        </a:p>
      </dgm:t>
    </dgm:pt>
    <dgm:pt modelId="{34966039-8F76-4FBF-BB8E-3D20F1F11D73}">
      <dgm:prSet phldrT="[Text]" custT="1"/>
      <dgm:spPr>
        <a:solidFill>
          <a:schemeClr val="accent3"/>
        </a:solidFill>
      </dgm:spPr>
      <dgm:t>
        <a:bodyPr/>
        <a:lstStyle/>
        <a:p>
          <a:pPr algn="ctr">
            <a:buNone/>
          </a:pPr>
          <a:r>
            <a:rPr lang="cs-CZ" sz="1400" dirty="0">
              <a:solidFill>
                <a:schemeClr val="tx1"/>
              </a:solidFill>
            </a:rPr>
            <a:t>Subjektů, které mají </a:t>
          </a:r>
          <a:r>
            <a:rPr lang="cs-CZ" sz="1400" b="1" dirty="0">
              <a:solidFill>
                <a:schemeClr val="tx1"/>
              </a:solidFill>
            </a:rPr>
            <a:t>podanou žádost o příspěvek</a:t>
          </a:r>
          <a:r>
            <a:rPr lang="cs-CZ" sz="1400" dirty="0">
              <a:solidFill>
                <a:schemeClr val="tx1"/>
              </a:solidFill>
            </a:rPr>
            <a:t>, případně kterým již byl </a:t>
          </a:r>
          <a:r>
            <a:rPr lang="cs-CZ" sz="1400" b="1" dirty="0">
              <a:solidFill>
                <a:schemeClr val="tx1"/>
              </a:solidFill>
            </a:rPr>
            <a:t>poskytnut příspěvek v projektu Úřadu práce ČR</a:t>
          </a:r>
          <a:r>
            <a:rPr lang="cs-CZ" sz="1400" dirty="0">
              <a:solidFill>
                <a:schemeClr val="tx1"/>
              </a:solidFill>
            </a:rPr>
            <a:t> s jednotkovými náklady zaměřeném na další profesní vzdělávání</a:t>
          </a:r>
          <a:r>
            <a:rPr lang="cs-CZ" sz="1400" dirty="0">
              <a:solidFill>
                <a:srgbClr val="003399"/>
              </a:solidFill>
            </a:rPr>
            <a:t>.</a:t>
          </a:r>
        </a:p>
      </dgm:t>
    </dgm:pt>
    <dgm:pt modelId="{9483C82B-F4C6-4F34-AF29-C6EFC00826CC}" type="parTrans" cxnId="{5560318A-78CA-4F26-8154-044932508B83}">
      <dgm:prSet/>
      <dgm:spPr/>
      <dgm:t>
        <a:bodyPr/>
        <a:lstStyle/>
        <a:p>
          <a:endParaRPr lang="cs-CZ"/>
        </a:p>
      </dgm:t>
    </dgm:pt>
    <dgm:pt modelId="{0193BBA5-AFE5-4BDC-A512-88F117AC8D60}" type="sibTrans" cxnId="{5560318A-78CA-4F26-8154-044932508B83}">
      <dgm:prSet/>
      <dgm:spPr/>
      <dgm:t>
        <a:bodyPr/>
        <a:lstStyle/>
        <a:p>
          <a:endParaRPr lang="cs-CZ"/>
        </a:p>
      </dgm:t>
    </dgm:pt>
    <dgm:pt modelId="{46A62702-C128-4805-9D6E-25690CFC4E0C}">
      <dgm:prSet custT="1"/>
      <dgm:spPr>
        <a:solidFill>
          <a:schemeClr val="accent3"/>
        </a:solidFill>
      </dgm:spPr>
      <dgm:t>
        <a:bodyPr/>
        <a:lstStyle/>
        <a:p>
          <a:r>
            <a:rPr lang="cs-CZ" sz="1400" b="1" dirty="0">
              <a:solidFill>
                <a:schemeClr val="tx1"/>
              </a:solidFill>
            </a:rPr>
            <a:t>Škol a školských zařízení zapsaných ve školském rejstříku.</a:t>
          </a:r>
        </a:p>
      </dgm:t>
    </dgm:pt>
    <dgm:pt modelId="{50F3912F-8312-4BA8-9901-E339E2241084}" type="parTrans" cxnId="{D7786073-9D93-441F-B882-AB1F71263F25}">
      <dgm:prSet/>
      <dgm:spPr/>
      <dgm:t>
        <a:bodyPr/>
        <a:lstStyle/>
        <a:p>
          <a:endParaRPr lang="cs-CZ"/>
        </a:p>
      </dgm:t>
    </dgm:pt>
    <dgm:pt modelId="{C6847DCF-C051-44B5-8AE9-2879F8DE12EC}" type="sibTrans" cxnId="{D7786073-9D93-441F-B882-AB1F71263F25}">
      <dgm:prSet/>
      <dgm:spPr/>
      <dgm:t>
        <a:bodyPr/>
        <a:lstStyle/>
        <a:p>
          <a:endParaRPr lang="cs-CZ"/>
        </a:p>
      </dgm:t>
    </dgm:pt>
    <dgm:pt modelId="{1112A519-7B9B-4299-92F4-54925DF57D21}">
      <dgm:prSet custT="1"/>
      <dgm:spPr>
        <a:solidFill>
          <a:schemeClr val="accent3"/>
        </a:solidFill>
      </dgm:spPr>
      <dgm:t>
        <a:bodyPr/>
        <a:lstStyle/>
        <a:p>
          <a:pPr algn="ctr"/>
          <a:r>
            <a:rPr lang="cs-CZ" sz="1400" b="1" dirty="0">
              <a:solidFill>
                <a:schemeClr val="tx1"/>
              </a:solidFill>
            </a:rPr>
            <a:t>Poskytovatelů a dalších subjektů působících v oblasti sociálního začleňování, sociálních a zdravotních </a:t>
          </a:r>
          <a:r>
            <a:rPr lang="cs-CZ" sz="1400" b="0" dirty="0">
              <a:solidFill>
                <a:schemeClr val="tx1"/>
              </a:solidFill>
            </a:rPr>
            <a:t>služeb v případě zaměstnanců, kteří vykonávají činnost sociálního pracovníka a pracovníka v sociálních službách</a:t>
          </a:r>
          <a:r>
            <a:rPr lang="cs-CZ" sz="1400" dirty="0">
              <a:solidFill>
                <a:schemeClr val="tx1"/>
              </a:solidFill>
            </a:rPr>
            <a:t>.</a:t>
          </a:r>
          <a:endParaRPr lang="cs-CZ" sz="1400" b="0" dirty="0">
            <a:solidFill>
              <a:schemeClr val="tx1"/>
            </a:solidFill>
          </a:endParaRPr>
        </a:p>
      </dgm:t>
    </dgm:pt>
    <dgm:pt modelId="{9306CE18-FF2D-42CF-9984-1D13E5E4B10C}" type="parTrans" cxnId="{D85DC0FB-7DA8-4781-8046-5687F33FD4F4}">
      <dgm:prSet/>
      <dgm:spPr/>
      <dgm:t>
        <a:bodyPr/>
        <a:lstStyle/>
        <a:p>
          <a:endParaRPr lang="cs-CZ"/>
        </a:p>
      </dgm:t>
    </dgm:pt>
    <dgm:pt modelId="{D514C796-AF3C-4932-BBBB-0492D219E0D3}" type="sibTrans" cxnId="{D85DC0FB-7DA8-4781-8046-5687F33FD4F4}">
      <dgm:prSet/>
      <dgm:spPr/>
      <dgm:t>
        <a:bodyPr/>
        <a:lstStyle/>
        <a:p>
          <a:endParaRPr lang="cs-CZ"/>
        </a:p>
      </dgm:t>
    </dgm:pt>
    <dgm:pt modelId="{CEA37616-48DD-4B82-B93F-812E5CE39F96}" type="pres">
      <dgm:prSet presAssocID="{8D2CF842-2B06-4C6D-A644-B4C82AD42C7F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F9542747-511C-4ACE-90E7-99EB88EA26C7}" type="pres">
      <dgm:prSet presAssocID="{533B528A-BDCB-4160-91CC-AB55BA9A67CA}" presName="root1" presStyleCnt="0"/>
      <dgm:spPr/>
    </dgm:pt>
    <dgm:pt modelId="{BF5F867C-DD6B-4CF1-96D8-1C033E273F52}" type="pres">
      <dgm:prSet presAssocID="{533B528A-BDCB-4160-91CC-AB55BA9A67CA}" presName="LevelOneTextNode" presStyleLbl="node0" presStyleIdx="0" presStyleCnt="1" custAng="5400000" custScaleX="253033" custScaleY="55051" custLinFactNeighborX="-35926" custLinFactNeighborY="-6831">
        <dgm:presLayoutVars>
          <dgm:chPref val="3"/>
        </dgm:presLayoutVars>
      </dgm:prSet>
      <dgm:spPr/>
    </dgm:pt>
    <dgm:pt modelId="{8E9A860C-E738-4537-AE6C-EC6FB10A54E8}" type="pres">
      <dgm:prSet presAssocID="{533B528A-BDCB-4160-91CC-AB55BA9A67CA}" presName="level2hierChild" presStyleCnt="0"/>
      <dgm:spPr/>
    </dgm:pt>
    <dgm:pt modelId="{4BCE88BA-1B79-4090-AA80-A801969D95D7}" type="pres">
      <dgm:prSet presAssocID="{C9BDBC8C-B9CC-4E9B-9694-AC7C4EC73FC7}" presName="conn2-1" presStyleLbl="parChTrans1D2" presStyleIdx="0" presStyleCnt="5"/>
      <dgm:spPr/>
    </dgm:pt>
    <dgm:pt modelId="{8D7E7E95-122D-40EF-8D00-4A9CA5EE6616}" type="pres">
      <dgm:prSet presAssocID="{C9BDBC8C-B9CC-4E9B-9694-AC7C4EC73FC7}" presName="connTx" presStyleLbl="parChTrans1D2" presStyleIdx="0" presStyleCnt="5"/>
      <dgm:spPr/>
    </dgm:pt>
    <dgm:pt modelId="{F498D65A-C3AF-45A3-8A02-545A25D4B662}" type="pres">
      <dgm:prSet presAssocID="{A56ADAD7-6C90-403B-B485-033ACBF2735B}" presName="root2" presStyleCnt="0"/>
      <dgm:spPr/>
    </dgm:pt>
    <dgm:pt modelId="{4617B9FD-1D04-46C6-BD47-4F179279A3A0}" type="pres">
      <dgm:prSet presAssocID="{A56ADAD7-6C90-403B-B485-033ACBF2735B}" presName="LevelTwoTextNode" presStyleLbl="node2" presStyleIdx="0" presStyleCnt="5" custScaleX="309051" custScaleY="156549">
        <dgm:presLayoutVars>
          <dgm:chPref val="3"/>
        </dgm:presLayoutVars>
      </dgm:prSet>
      <dgm:spPr/>
    </dgm:pt>
    <dgm:pt modelId="{FB7EB3F5-29DF-47AA-B787-C4CA4B1D0425}" type="pres">
      <dgm:prSet presAssocID="{A56ADAD7-6C90-403B-B485-033ACBF2735B}" presName="level3hierChild" presStyleCnt="0"/>
      <dgm:spPr/>
    </dgm:pt>
    <dgm:pt modelId="{94BA4CDC-47E3-4008-9489-785A9B3E2E38}" type="pres">
      <dgm:prSet presAssocID="{7FE8802F-F0D2-414C-807A-F1438EB62176}" presName="conn2-1" presStyleLbl="parChTrans1D2" presStyleIdx="1" presStyleCnt="5"/>
      <dgm:spPr/>
    </dgm:pt>
    <dgm:pt modelId="{C96209EF-DA61-4BA2-A6B8-FAC8D2B30C54}" type="pres">
      <dgm:prSet presAssocID="{7FE8802F-F0D2-414C-807A-F1438EB62176}" presName="connTx" presStyleLbl="parChTrans1D2" presStyleIdx="1" presStyleCnt="5"/>
      <dgm:spPr/>
    </dgm:pt>
    <dgm:pt modelId="{25EBA714-4349-4CBB-B0C1-98EDBDC41714}" type="pres">
      <dgm:prSet presAssocID="{7D423FD3-B263-409D-A798-3182E3395E28}" presName="root2" presStyleCnt="0"/>
      <dgm:spPr/>
    </dgm:pt>
    <dgm:pt modelId="{659BE016-BAC2-42F0-9480-4E561542CF61}" type="pres">
      <dgm:prSet presAssocID="{7D423FD3-B263-409D-A798-3182E3395E28}" presName="LevelTwoTextNode" presStyleLbl="node2" presStyleIdx="1" presStyleCnt="5" custScaleX="307554" custScaleY="155004">
        <dgm:presLayoutVars>
          <dgm:chPref val="3"/>
        </dgm:presLayoutVars>
      </dgm:prSet>
      <dgm:spPr/>
    </dgm:pt>
    <dgm:pt modelId="{7E77AFD5-F138-499B-95C5-A510183FBE8B}" type="pres">
      <dgm:prSet presAssocID="{7D423FD3-B263-409D-A798-3182E3395E28}" presName="level3hierChild" presStyleCnt="0"/>
      <dgm:spPr/>
    </dgm:pt>
    <dgm:pt modelId="{DA2002E8-42C6-4585-9276-DD77BD50CA12}" type="pres">
      <dgm:prSet presAssocID="{9483C82B-F4C6-4F34-AF29-C6EFC00826CC}" presName="conn2-1" presStyleLbl="parChTrans1D2" presStyleIdx="2" presStyleCnt="5"/>
      <dgm:spPr/>
    </dgm:pt>
    <dgm:pt modelId="{3E8D8217-665E-4E2C-9D98-4E93BED91BE5}" type="pres">
      <dgm:prSet presAssocID="{9483C82B-F4C6-4F34-AF29-C6EFC00826CC}" presName="connTx" presStyleLbl="parChTrans1D2" presStyleIdx="2" presStyleCnt="5"/>
      <dgm:spPr/>
    </dgm:pt>
    <dgm:pt modelId="{6FE3171B-14A7-49BD-BF22-B0A5DE99C26F}" type="pres">
      <dgm:prSet presAssocID="{34966039-8F76-4FBF-BB8E-3D20F1F11D73}" presName="root2" presStyleCnt="0"/>
      <dgm:spPr/>
    </dgm:pt>
    <dgm:pt modelId="{180B06B6-2EEB-4A6A-8CBB-9A0F1F42F579}" type="pres">
      <dgm:prSet presAssocID="{34966039-8F76-4FBF-BB8E-3D20F1F11D73}" presName="LevelTwoTextNode" presStyleLbl="node2" presStyleIdx="2" presStyleCnt="5" custScaleX="307554" custScaleY="142654">
        <dgm:presLayoutVars>
          <dgm:chPref val="3"/>
        </dgm:presLayoutVars>
      </dgm:prSet>
      <dgm:spPr/>
    </dgm:pt>
    <dgm:pt modelId="{25698904-5A0E-4885-B5A9-990CB92B0823}" type="pres">
      <dgm:prSet presAssocID="{34966039-8F76-4FBF-BB8E-3D20F1F11D73}" presName="level3hierChild" presStyleCnt="0"/>
      <dgm:spPr/>
    </dgm:pt>
    <dgm:pt modelId="{B94923F8-F207-439C-A466-263EF5625992}" type="pres">
      <dgm:prSet presAssocID="{9306CE18-FF2D-42CF-9984-1D13E5E4B10C}" presName="conn2-1" presStyleLbl="parChTrans1D2" presStyleIdx="3" presStyleCnt="5"/>
      <dgm:spPr/>
    </dgm:pt>
    <dgm:pt modelId="{0DB1FB87-B68F-43F7-9494-BAF4C7A4384C}" type="pres">
      <dgm:prSet presAssocID="{9306CE18-FF2D-42CF-9984-1D13E5E4B10C}" presName="connTx" presStyleLbl="parChTrans1D2" presStyleIdx="3" presStyleCnt="5"/>
      <dgm:spPr/>
    </dgm:pt>
    <dgm:pt modelId="{5C8B836A-F377-4284-83BD-936F3CDC911D}" type="pres">
      <dgm:prSet presAssocID="{1112A519-7B9B-4299-92F4-54925DF57D21}" presName="root2" presStyleCnt="0"/>
      <dgm:spPr/>
    </dgm:pt>
    <dgm:pt modelId="{1621B722-5787-49AE-AA2A-DB3A98A99C73}" type="pres">
      <dgm:prSet presAssocID="{1112A519-7B9B-4299-92F4-54925DF57D21}" presName="LevelTwoTextNode" presStyleLbl="node2" presStyleIdx="3" presStyleCnt="5" custScaleX="307554" custScaleY="192334" custLinFactNeighborX="1174" custLinFactNeighborY="-10378">
        <dgm:presLayoutVars>
          <dgm:chPref val="3"/>
        </dgm:presLayoutVars>
      </dgm:prSet>
      <dgm:spPr/>
    </dgm:pt>
    <dgm:pt modelId="{B5648DB6-ACA2-491E-AA13-777328753156}" type="pres">
      <dgm:prSet presAssocID="{1112A519-7B9B-4299-92F4-54925DF57D21}" presName="level3hierChild" presStyleCnt="0"/>
      <dgm:spPr/>
    </dgm:pt>
    <dgm:pt modelId="{565C7471-BDFB-4D0C-A615-88094D1F0E2E}" type="pres">
      <dgm:prSet presAssocID="{50F3912F-8312-4BA8-9901-E339E2241084}" presName="conn2-1" presStyleLbl="parChTrans1D2" presStyleIdx="4" presStyleCnt="5"/>
      <dgm:spPr/>
    </dgm:pt>
    <dgm:pt modelId="{B2DDA479-AD53-4C32-AF2E-4200867B1893}" type="pres">
      <dgm:prSet presAssocID="{50F3912F-8312-4BA8-9901-E339E2241084}" presName="connTx" presStyleLbl="parChTrans1D2" presStyleIdx="4" presStyleCnt="5"/>
      <dgm:spPr/>
    </dgm:pt>
    <dgm:pt modelId="{7F98120A-A781-45EE-A900-9CAD0889E279}" type="pres">
      <dgm:prSet presAssocID="{46A62702-C128-4805-9D6E-25690CFC4E0C}" presName="root2" presStyleCnt="0"/>
      <dgm:spPr/>
    </dgm:pt>
    <dgm:pt modelId="{0A68A677-DCA1-48CE-9B16-14D0126DDD30}" type="pres">
      <dgm:prSet presAssocID="{46A62702-C128-4805-9D6E-25690CFC4E0C}" presName="LevelTwoTextNode" presStyleLbl="node2" presStyleIdx="4" presStyleCnt="5" custScaleX="307554" custScaleY="97610" custLinFactNeighborX="711" custLinFactNeighborY="11730">
        <dgm:presLayoutVars>
          <dgm:chPref val="3"/>
        </dgm:presLayoutVars>
      </dgm:prSet>
      <dgm:spPr/>
    </dgm:pt>
    <dgm:pt modelId="{030A65ED-AACA-4D28-90BB-1F26FC10B6AB}" type="pres">
      <dgm:prSet presAssocID="{46A62702-C128-4805-9D6E-25690CFC4E0C}" presName="level3hierChild" presStyleCnt="0"/>
      <dgm:spPr/>
    </dgm:pt>
  </dgm:ptLst>
  <dgm:cxnLst>
    <dgm:cxn modelId="{2471710E-1867-450F-B8DD-4A19EBF8414A}" type="presOf" srcId="{C9BDBC8C-B9CC-4E9B-9694-AC7C4EC73FC7}" destId="{4BCE88BA-1B79-4090-AA80-A801969D95D7}" srcOrd="0" destOrd="0" presId="urn:microsoft.com/office/officeart/2008/layout/HorizontalMultiLevelHierarchy"/>
    <dgm:cxn modelId="{F11EF51B-8961-4226-84F8-85532B9B693B}" type="presOf" srcId="{7FE8802F-F0D2-414C-807A-F1438EB62176}" destId="{C96209EF-DA61-4BA2-A6B8-FAC8D2B30C54}" srcOrd="1" destOrd="0" presId="urn:microsoft.com/office/officeart/2008/layout/HorizontalMultiLevelHierarchy"/>
    <dgm:cxn modelId="{318E6222-CB78-4703-9329-0CF452FA1A8A}" type="presOf" srcId="{9306CE18-FF2D-42CF-9984-1D13E5E4B10C}" destId="{B94923F8-F207-439C-A466-263EF5625992}" srcOrd="0" destOrd="0" presId="urn:microsoft.com/office/officeart/2008/layout/HorizontalMultiLevelHierarchy"/>
    <dgm:cxn modelId="{FC311528-D142-48BE-BE1F-8314494D7EFA}" type="presOf" srcId="{34966039-8F76-4FBF-BB8E-3D20F1F11D73}" destId="{180B06B6-2EEB-4A6A-8CBB-9A0F1F42F579}" srcOrd="0" destOrd="0" presId="urn:microsoft.com/office/officeart/2008/layout/HorizontalMultiLevelHierarchy"/>
    <dgm:cxn modelId="{EE78112B-9152-40BE-881D-8BDE1DA09BF3}" srcId="{8D2CF842-2B06-4C6D-A644-B4C82AD42C7F}" destId="{533B528A-BDCB-4160-91CC-AB55BA9A67CA}" srcOrd="0" destOrd="0" parTransId="{FA8889EB-A1BE-4669-814F-D6AC4DFBEB8A}" sibTransId="{B0030871-FAB3-43B3-AEBD-2FE98F03B00C}"/>
    <dgm:cxn modelId="{DF84802C-9451-44DA-BF3E-93249C6EAD2B}" type="presOf" srcId="{C9BDBC8C-B9CC-4E9B-9694-AC7C4EC73FC7}" destId="{8D7E7E95-122D-40EF-8D00-4A9CA5EE6616}" srcOrd="1" destOrd="0" presId="urn:microsoft.com/office/officeart/2008/layout/HorizontalMultiLevelHierarchy"/>
    <dgm:cxn modelId="{F79CE632-C692-4A04-862B-43D33B43FADD}" type="presOf" srcId="{9306CE18-FF2D-42CF-9984-1D13E5E4B10C}" destId="{0DB1FB87-B68F-43F7-9494-BAF4C7A4384C}" srcOrd="1" destOrd="0" presId="urn:microsoft.com/office/officeart/2008/layout/HorizontalMultiLevelHierarchy"/>
    <dgm:cxn modelId="{D7786073-9D93-441F-B882-AB1F71263F25}" srcId="{533B528A-BDCB-4160-91CC-AB55BA9A67CA}" destId="{46A62702-C128-4805-9D6E-25690CFC4E0C}" srcOrd="4" destOrd="0" parTransId="{50F3912F-8312-4BA8-9901-E339E2241084}" sibTransId="{C6847DCF-C051-44B5-8AE9-2879F8DE12EC}"/>
    <dgm:cxn modelId="{DF818475-F334-4B28-B863-922D19DEEAC7}" type="presOf" srcId="{9483C82B-F4C6-4F34-AF29-C6EFC00826CC}" destId="{3E8D8217-665E-4E2C-9D98-4E93BED91BE5}" srcOrd="1" destOrd="0" presId="urn:microsoft.com/office/officeart/2008/layout/HorizontalMultiLevelHierarchy"/>
    <dgm:cxn modelId="{5560318A-78CA-4F26-8154-044932508B83}" srcId="{533B528A-BDCB-4160-91CC-AB55BA9A67CA}" destId="{34966039-8F76-4FBF-BB8E-3D20F1F11D73}" srcOrd="2" destOrd="0" parTransId="{9483C82B-F4C6-4F34-AF29-C6EFC00826CC}" sibTransId="{0193BBA5-AFE5-4BDC-A512-88F117AC8D60}"/>
    <dgm:cxn modelId="{2407F491-6ADA-4DF9-908C-4CD4C786B67E}" type="presOf" srcId="{7FE8802F-F0D2-414C-807A-F1438EB62176}" destId="{94BA4CDC-47E3-4008-9489-785A9B3E2E38}" srcOrd="0" destOrd="0" presId="urn:microsoft.com/office/officeart/2008/layout/HorizontalMultiLevelHierarchy"/>
    <dgm:cxn modelId="{CA68579E-1FC1-47BB-8959-1693A3D87696}" type="presOf" srcId="{7D423FD3-B263-409D-A798-3182E3395E28}" destId="{659BE016-BAC2-42F0-9480-4E561542CF61}" srcOrd="0" destOrd="0" presId="urn:microsoft.com/office/officeart/2008/layout/HorizontalMultiLevelHierarchy"/>
    <dgm:cxn modelId="{1CDF73A1-0BD2-4024-9AAD-82C9754DEC7D}" type="presOf" srcId="{50F3912F-8312-4BA8-9901-E339E2241084}" destId="{565C7471-BDFB-4D0C-A615-88094D1F0E2E}" srcOrd="0" destOrd="0" presId="urn:microsoft.com/office/officeart/2008/layout/HorizontalMultiLevelHierarchy"/>
    <dgm:cxn modelId="{CC5C09A3-75D5-40E7-800B-9AA508C1CC19}" type="presOf" srcId="{A56ADAD7-6C90-403B-B485-033ACBF2735B}" destId="{4617B9FD-1D04-46C6-BD47-4F179279A3A0}" srcOrd="0" destOrd="0" presId="urn:microsoft.com/office/officeart/2008/layout/HorizontalMultiLevelHierarchy"/>
    <dgm:cxn modelId="{AEF60CA3-EF4E-473A-948C-DBCF2E75EDB3}" srcId="{533B528A-BDCB-4160-91CC-AB55BA9A67CA}" destId="{7D423FD3-B263-409D-A798-3182E3395E28}" srcOrd="1" destOrd="0" parTransId="{7FE8802F-F0D2-414C-807A-F1438EB62176}" sibTransId="{9B452003-0DCA-41A9-9F33-E76BB4F4E10E}"/>
    <dgm:cxn modelId="{5AAA6BA7-F207-47A3-80CA-0276C9D0D6B6}" type="presOf" srcId="{9483C82B-F4C6-4F34-AF29-C6EFC00826CC}" destId="{DA2002E8-42C6-4585-9276-DD77BD50CA12}" srcOrd="0" destOrd="0" presId="urn:microsoft.com/office/officeart/2008/layout/HorizontalMultiLevelHierarchy"/>
    <dgm:cxn modelId="{B1C130AA-83CA-46E7-9795-F5AA3A33B20C}" srcId="{533B528A-BDCB-4160-91CC-AB55BA9A67CA}" destId="{A56ADAD7-6C90-403B-B485-033ACBF2735B}" srcOrd="0" destOrd="0" parTransId="{C9BDBC8C-B9CC-4E9B-9694-AC7C4EC73FC7}" sibTransId="{FBF71057-C52B-4E18-983D-9997602E3961}"/>
    <dgm:cxn modelId="{78ED12BE-9055-46F2-AD56-D603C21D0949}" type="presOf" srcId="{50F3912F-8312-4BA8-9901-E339E2241084}" destId="{B2DDA479-AD53-4C32-AF2E-4200867B1893}" srcOrd="1" destOrd="0" presId="urn:microsoft.com/office/officeart/2008/layout/HorizontalMultiLevelHierarchy"/>
    <dgm:cxn modelId="{92B8A7C2-B78C-4B98-9E68-C61B807055FA}" type="presOf" srcId="{8D2CF842-2B06-4C6D-A644-B4C82AD42C7F}" destId="{CEA37616-48DD-4B82-B93F-812E5CE39F96}" srcOrd="0" destOrd="0" presId="urn:microsoft.com/office/officeart/2008/layout/HorizontalMultiLevelHierarchy"/>
    <dgm:cxn modelId="{AEC078C8-4A7A-42AF-B4AE-2EE2F7D6049C}" type="presOf" srcId="{533B528A-BDCB-4160-91CC-AB55BA9A67CA}" destId="{BF5F867C-DD6B-4CF1-96D8-1C033E273F52}" srcOrd="0" destOrd="0" presId="urn:microsoft.com/office/officeart/2008/layout/HorizontalMultiLevelHierarchy"/>
    <dgm:cxn modelId="{BEA71CD5-CEAC-4922-9CA9-279FB621AA85}" type="presOf" srcId="{46A62702-C128-4805-9D6E-25690CFC4E0C}" destId="{0A68A677-DCA1-48CE-9B16-14D0126DDD30}" srcOrd="0" destOrd="0" presId="urn:microsoft.com/office/officeart/2008/layout/HorizontalMultiLevelHierarchy"/>
    <dgm:cxn modelId="{D85DC0FB-7DA8-4781-8046-5687F33FD4F4}" srcId="{533B528A-BDCB-4160-91CC-AB55BA9A67CA}" destId="{1112A519-7B9B-4299-92F4-54925DF57D21}" srcOrd="3" destOrd="0" parTransId="{9306CE18-FF2D-42CF-9984-1D13E5E4B10C}" sibTransId="{D514C796-AF3C-4932-BBBB-0492D219E0D3}"/>
    <dgm:cxn modelId="{B39ACEFF-CEF1-4540-B9D4-BCB44075FFDA}" type="presOf" srcId="{1112A519-7B9B-4299-92F4-54925DF57D21}" destId="{1621B722-5787-49AE-AA2A-DB3A98A99C73}" srcOrd="0" destOrd="0" presId="urn:microsoft.com/office/officeart/2008/layout/HorizontalMultiLevelHierarchy"/>
    <dgm:cxn modelId="{F4A99241-F66A-4264-879A-01580F6B182C}" type="presParOf" srcId="{CEA37616-48DD-4B82-B93F-812E5CE39F96}" destId="{F9542747-511C-4ACE-90E7-99EB88EA26C7}" srcOrd="0" destOrd="0" presId="urn:microsoft.com/office/officeart/2008/layout/HorizontalMultiLevelHierarchy"/>
    <dgm:cxn modelId="{8327A465-49DB-43D7-B0E4-BD928B1BC3C0}" type="presParOf" srcId="{F9542747-511C-4ACE-90E7-99EB88EA26C7}" destId="{BF5F867C-DD6B-4CF1-96D8-1C033E273F52}" srcOrd="0" destOrd="0" presId="urn:microsoft.com/office/officeart/2008/layout/HorizontalMultiLevelHierarchy"/>
    <dgm:cxn modelId="{7068445C-0A08-4C33-9B49-956F015B27FC}" type="presParOf" srcId="{F9542747-511C-4ACE-90E7-99EB88EA26C7}" destId="{8E9A860C-E738-4537-AE6C-EC6FB10A54E8}" srcOrd="1" destOrd="0" presId="urn:microsoft.com/office/officeart/2008/layout/HorizontalMultiLevelHierarchy"/>
    <dgm:cxn modelId="{0A76BECC-0834-498C-B2B4-07CC2ECC0504}" type="presParOf" srcId="{8E9A860C-E738-4537-AE6C-EC6FB10A54E8}" destId="{4BCE88BA-1B79-4090-AA80-A801969D95D7}" srcOrd="0" destOrd="0" presId="urn:microsoft.com/office/officeart/2008/layout/HorizontalMultiLevelHierarchy"/>
    <dgm:cxn modelId="{9EC860C3-5F8C-4DD4-A215-AA1449ABBA6C}" type="presParOf" srcId="{4BCE88BA-1B79-4090-AA80-A801969D95D7}" destId="{8D7E7E95-122D-40EF-8D00-4A9CA5EE6616}" srcOrd="0" destOrd="0" presId="urn:microsoft.com/office/officeart/2008/layout/HorizontalMultiLevelHierarchy"/>
    <dgm:cxn modelId="{4C1B2DBF-AE76-45EE-B027-B5649E68DAB0}" type="presParOf" srcId="{8E9A860C-E738-4537-AE6C-EC6FB10A54E8}" destId="{F498D65A-C3AF-45A3-8A02-545A25D4B662}" srcOrd="1" destOrd="0" presId="urn:microsoft.com/office/officeart/2008/layout/HorizontalMultiLevelHierarchy"/>
    <dgm:cxn modelId="{032E0271-4A4D-4CD9-9841-CEC0A652E865}" type="presParOf" srcId="{F498D65A-C3AF-45A3-8A02-545A25D4B662}" destId="{4617B9FD-1D04-46C6-BD47-4F179279A3A0}" srcOrd="0" destOrd="0" presId="urn:microsoft.com/office/officeart/2008/layout/HorizontalMultiLevelHierarchy"/>
    <dgm:cxn modelId="{53FBEC22-54C3-4982-B208-F638A7DB7CB6}" type="presParOf" srcId="{F498D65A-C3AF-45A3-8A02-545A25D4B662}" destId="{FB7EB3F5-29DF-47AA-B787-C4CA4B1D0425}" srcOrd="1" destOrd="0" presId="urn:microsoft.com/office/officeart/2008/layout/HorizontalMultiLevelHierarchy"/>
    <dgm:cxn modelId="{6958B5DA-851D-4BDB-83B4-5D0CFA0300D3}" type="presParOf" srcId="{8E9A860C-E738-4537-AE6C-EC6FB10A54E8}" destId="{94BA4CDC-47E3-4008-9489-785A9B3E2E38}" srcOrd="2" destOrd="0" presId="urn:microsoft.com/office/officeart/2008/layout/HorizontalMultiLevelHierarchy"/>
    <dgm:cxn modelId="{08E509CE-282B-45C3-8C9B-FDB2D2A72FBA}" type="presParOf" srcId="{94BA4CDC-47E3-4008-9489-785A9B3E2E38}" destId="{C96209EF-DA61-4BA2-A6B8-FAC8D2B30C54}" srcOrd="0" destOrd="0" presId="urn:microsoft.com/office/officeart/2008/layout/HorizontalMultiLevelHierarchy"/>
    <dgm:cxn modelId="{722406C1-EE1F-44F0-96DF-9A63E1E98265}" type="presParOf" srcId="{8E9A860C-E738-4537-AE6C-EC6FB10A54E8}" destId="{25EBA714-4349-4CBB-B0C1-98EDBDC41714}" srcOrd="3" destOrd="0" presId="urn:microsoft.com/office/officeart/2008/layout/HorizontalMultiLevelHierarchy"/>
    <dgm:cxn modelId="{E2D576D9-74A5-4971-A5D9-501512F47A45}" type="presParOf" srcId="{25EBA714-4349-4CBB-B0C1-98EDBDC41714}" destId="{659BE016-BAC2-42F0-9480-4E561542CF61}" srcOrd="0" destOrd="0" presId="urn:microsoft.com/office/officeart/2008/layout/HorizontalMultiLevelHierarchy"/>
    <dgm:cxn modelId="{62BC4B9C-08BC-4742-BE98-A869FA05EE00}" type="presParOf" srcId="{25EBA714-4349-4CBB-B0C1-98EDBDC41714}" destId="{7E77AFD5-F138-499B-95C5-A510183FBE8B}" srcOrd="1" destOrd="0" presId="urn:microsoft.com/office/officeart/2008/layout/HorizontalMultiLevelHierarchy"/>
    <dgm:cxn modelId="{4F887DBC-39E1-46E0-8911-3FF522D0D6CC}" type="presParOf" srcId="{8E9A860C-E738-4537-AE6C-EC6FB10A54E8}" destId="{DA2002E8-42C6-4585-9276-DD77BD50CA12}" srcOrd="4" destOrd="0" presId="urn:microsoft.com/office/officeart/2008/layout/HorizontalMultiLevelHierarchy"/>
    <dgm:cxn modelId="{056573B5-1E35-496B-B91E-3CAC5E4E0E8A}" type="presParOf" srcId="{DA2002E8-42C6-4585-9276-DD77BD50CA12}" destId="{3E8D8217-665E-4E2C-9D98-4E93BED91BE5}" srcOrd="0" destOrd="0" presId="urn:microsoft.com/office/officeart/2008/layout/HorizontalMultiLevelHierarchy"/>
    <dgm:cxn modelId="{7C87A343-65CB-49F2-86CD-54BCE23558FC}" type="presParOf" srcId="{8E9A860C-E738-4537-AE6C-EC6FB10A54E8}" destId="{6FE3171B-14A7-49BD-BF22-B0A5DE99C26F}" srcOrd="5" destOrd="0" presId="urn:microsoft.com/office/officeart/2008/layout/HorizontalMultiLevelHierarchy"/>
    <dgm:cxn modelId="{E4506CAC-2289-4CE5-A68E-AC0199B208B6}" type="presParOf" srcId="{6FE3171B-14A7-49BD-BF22-B0A5DE99C26F}" destId="{180B06B6-2EEB-4A6A-8CBB-9A0F1F42F579}" srcOrd="0" destOrd="0" presId="urn:microsoft.com/office/officeart/2008/layout/HorizontalMultiLevelHierarchy"/>
    <dgm:cxn modelId="{0850CF2A-0E72-47A0-A310-00D84090B7E9}" type="presParOf" srcId="{6FE3171B-14A7-49BD-BF22-B0A5DE99C26F}" destId="{25698904-5A0E-4885-B5A9-990CB92B0823}" srcOrd="1" destOrd="0" presId="urn:microsoft.com/office/officeart/2008/layout/HorizontalMultiLevelHierarchy"/>
    <dgm:cxn modelId="{430FF883-C576-40EC-99FF-F7C683276EC0}" type="presParOf" srcId="{8E9A860C-E738-4537-AE6C-EC6FB10A54E8}" destId="{B94923F8-F207-439C-A466-263EF5625992}" srcOrd="6" destOrd="0" presId="urn:microsoft.com/office/officeart/2008/layout/HorizontalMultiLevelHierarchy"/>
    <dgm:cxn modelId="{0F33968B-8627-4A57-B976-73A7C07F6A35}" type="presParOf" srcId="{B94923F8-F207-439C-A466-263EF5625992}" destId="{0DB1FB87-B68F-43F7-9494-BAF4C7A4384C}" srcOrd="0" destOrd="0" presId="urn:microsoft.com/office/officeart/2008/layout/HorizontalMultiLevelHierarchy"/>
    <dgm:cxn modelId="{4708C09E-61E7-434A-B432-7D15B5D68ED1}" type="presParOf" srcId="{8E9A860C-E738-4537-AE6C-EC6FB10A54E8}" destId="{5C8B836A-F377-4284-83BD-936F3CDC911D}" srcOrd="7" destOrd="0" presId="urn:microsoft.com/office/officeart/2008/layout/HorizontalMultiLevelHierarchy"/>
    <dgm:cxn modelId="{1543A560-D1E6-490A-8F3B-738D0A7D4DA9}" type="presParOf" srcId="{5C8B836A-F377-4284-83BD-936F3CDC911D}" destId="{1621B722-5787-49AE-AA2A-DB3A98A99C73}" srcOrd="0" destOrd="0" presId="urn:microsoft.com/office/officeart/2008/layout/HorizontalMultiLevelHierarchy"/>
    <dgm:cxn modelId="{79AC5E57-67F5-47B8-B358-95247D0FA0E4}" type="presParOf" srcId="{5C8B836A-F377-4284-83BD-936F3CDC911D}" destId="{B5648DB6-ACA2-491E-AA13-777328753156}" srcOrd="1" destOrd="0" presId="urn:microsoft.com/office/officeart/2008/layout/HorizontalMultiLevelHierarchy"/>
    <dgm:cxn modelId="{6BEF8D61-9261-427D-BA59-03711A1F8C9C}" type="presParOf" srcId="{8E9A860C-E738-4537-AE6C-EC6FB10A54E8}" destId="{565C7471-BDFB-4D0C-A615-88094D1F0E2E}" srcOrd="8" destOrd="0" presId="urn:microsoft.com/office/officeart/2008/layout/HorizontalMultiLevelHierarchy"/>
    <dgm:cxn modelId="{CFC8B119-EE72-4552-99AD-F518D418C48B}" type="presParOf" srcId="{565C7471-BDFB-4D0C-A615-88094D1F0E2E}" destId="{B2DDA479-AD53-4C32-AF2E-4200867B1893}" srcOrd="0" destOrd="0" presId="urn:microsoft.com/office/officeart/2008/layout/HorizontalMultiLevelHierarchy"/>
    <dgm:cxn modelId="{9A12D916-902A-488F-968C-80A4132A8439}" type="presParOf" srcId="{8E9A860C-E738-4537-AE6C-EC6FB10A54E8}" destId="{7F98120A-A781-45EE-A900-9CAD0889E279}" srcOrd="9" destOrd="0" presId="urn:microsoft.com/office/officeart/2008/layout/HorizontalMultiLevelHierarchy"/>
    <dgm:cxn modelId="{84F4971D-7A3C-4927-91FF-6B1F5D6CAB83}" type="presParOf" srcId="{7F98120A-A781-45EE-A900-9CAD0889E279}" destId="{0A68A677-DCA1-48CE-9B16-14D0126DDD30}" srcOrd="0" destOrd="0" presId="urn:microsoft.com/office/officeart/2008/layout/HorizontalMultiLevelHierarchy"/>
    <dgm:cxn modelId="{2117F2B6-3B2A-4ADF-9283-7EEF69101EAD}" type="presParOf" srcId="{7F98120A-A781-45EE-A900-9CAD0889E279}" destId="{030A65ED-AACA-4D28-90BB-1F26FC10B6AB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2378194-F36F-4FA5-BF1F-E8897B79F61F}" type="doc">
      <dgm:prSet loTypeId="urn:microsoft.com/office/officeart/2005/8/layout/vList4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5F8769CF-C51D-4253-AC36-DB61F288AFA6}">
      <dgm:prSet phldrT="[Text]" custT="1"/>
      <dgm:spPr>
        <a:solidFill>
          <a:schemeClr val="accent3"/>
        </a:solidFill>
      </dgm:spPr>
      <dgm:t>
        <a:bodyPr/>
        <a:lstStyle/>
        <a:p>
          <a:pPr algn="just"/>
          <a:r>
            <a:rPr lang="cs-CZ" sz="1800" b="1" dirty="0">
              <a:solidFill>
                <a:schemeClr val="accent1"/>
              </a:solidFill>
            </a:rPr>
            <a:t>Další profesní vzdělávání zaměstnanců </a:t>
          </a:r>
          <a:r>
            <a:rPr lang="cs-CZ" sz="1800" dirty="0">
              <a:solidFill>
                <a:schemeClr val="accent1"/>
              </a:solidFill>
            </a:rPr>
            <a:t>– </a:t>
          </a:r>
          <a:r>
            <a:rPr lang="cs-CZ" sz="1800" b="0" dirty="0">
              <a:solidFill>
                <a:schemeClr val="accent1"/>
              </a:solidFill>
            </a:rPr>
            <a:t>realizace vzdělávacích kurzů spojených s rozvíjením znalostí, schopností a dovedností</a:t>
          </a:r>
          <a:r>
            <a:rPr lang="pl-PL" sz="1800" b="0" dirty="0">
              <a:solidFill>
                <a:schemeClr val="accent1"/>
              </a:solidFill>
            </a:rPr>
            <a:t> </a:t>
          </a:r>
          <a:r>
            <a:rPr lang="cs-CZ" sz="1800" b="0" dirty="0">
              <a:solidFill>
                <a:schemeClr val="accent1"/>
              </a:solidFill>
            </a:rPr>
            <a:t>vyžadovaných pro výkon určitého povolání, </a:t>
          </a:r>
          <a:r>
            <a:rPr lang="pl-PL" sz="1800" b="0" dirty="0">
              <a:solidFill>
                <a:schemeClr val="accent1"/>
              </a:solidFill>
            </a:rPr>
            <a:t>a to s důrazem na podporu digitálních dovedností a osob starších 55 let.</a:t>
          </a:r>
          <a:endParaRPr lang="pl-PL" sz="1800" b="1" dirty="0">
            <a:solidFill>
              <a:schemeClr val="accent1"/>
            </a:solidFill>
          </a:endParaRPr>
        </a:p>
      </dgm:t>
    </dgm:pt>
    <dgm:pt modelId="{4CEB2A83-AD71-44FF-B924-466410347679}" type="parTrans" cxnId="{87A7859A-085D-42C3-82A9-AA725443E755}">
      <dgm:prSet/>
      <dgm:spPr/>
      <dgm:t>
        <a:bodyPr/>
        <a:lstStyle/>
        <a:p>
          <a:endParaRPr lang="cs-CZ"/>
        </a:p>
      </dgm:t>
    </dgm:pt>
    <dgm:pt modelId="{7B689DE8-F661-44E6-9F42-B315834A562C}" type="sibTrans" cxnId="{87A7859A-085D-42C3-82A9-AA725443E755}">
      <dgm:prSet/>
      <dgm:spPr/>
      <dgm:t>
        <a:bodyPr/>
        <a:lstStyle/>
        <a:p>
          <a:endParaRPr lang="cs-CZ"/>
        </a:p>
      </dgm:t>
    </dgm:pt>
    <dgm:pt modelId="{970C1885-DA7C-489A-99C4-760A0709F619}">
      <dgm:prSet phldrT="[Text]" custT="1"/>
      <dgm:spPr>
        <a:solidFill>
          <a:schemeClr val="accent3"/>
        </a:solidFill>
        <a:effectLst>
          <a:outerShdw blurRad="50800" dist="50800" dir="5400000" algn="ctr" rotWithShape="0">
            <a:schemeClr val="tx2"/>
          </a:outerShdw>
        </a:effectLst>
      </dgm:spPr>
      <dgm:t>
        <a:bodyPr/>
        <a:lstStyle/>
        <a:p>
          <a:r>
            <a:rPr lang="cs-CZ" sz="1800" b="1" dirty="0">
              <a:solidFill>
                <a:schemeClr val="accent1"/>
              </a:solidFill>
            </a:rPr>
            <a:t> </a:t>
          </a:r>
        </a:p>
        <a:p>
          <a:r>
            <a:rPr lang="cs-CZ" sz="1800" b="1" dirty="0">
              <a:solidFill>
                <a:schemeClr val="accent1"/>
              </a:solidFill>
            </a:rPr>
            <a:t>Vzdělávací kurzy v oblasti:</a:t>
          </a:r>
        </a:p>
      </dgm:t>
    </dgm:pt>
    <dgm:pt modelId="{57EF4472-7FDF-4045-B08C-C7777B755292}" type="sibTrans" cxnId="{D3FDBA71-834D-48F0-9CD9-21E81F8870C1}">
      <dgm:prSet/>
      <dgm:spPr/>
      <dgm:t>
        <a:bodyPr/>
        <a:lstStyle/>
        <a:p>
          <a:endParaRPr lang="cs-CZ"/>
        </a:p>
      </dgm:t>
    </dgm:pt>
    <dgm:pt modelId="{DA316334-93F7-4126-A7E5-E10B0F6B278D}" type="parTrans" cxnId="{D3FDBA71-834D-48F0-9CD9-21E81F8870C1}">
      <dgm:prSet/>
      <dgm:spPr/>
      <dgm:t>
        <a:bodyPr/>
        <a:lstStyle/>
        <a:p>
          <a:endParaRPr lang="cs-CZ"/>
        </a:p>
      </dgm:t>
    </dgm:pt>
    <dgm:pt modelId="{E1285C2E-EF7D-486A-AD99-FB32C2F66F7E}">
      <dgm:prSet phldrT="[Text]" custT="1"/>
      <dgm:spPr>
        <a:solidFill>
          <a:schemeClr val="accent3"/>
        </a:solidFill>
        <a:effectLst>
          <a:outerShdw blurRad="50800" dist="50800" dir="5400000" algn="ctr" rotWithShape="0">
            <a:schemeClr val="tx2"/>
          </a:outerShdw>
        </a:effectLst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pl-PL" sz="1800" b="0" dirty="0">
              <a:solidFill>
                <a:schemeClr val="accent1"/>
              </a:solidFill>
            </a:rPr>
            <a:t>digitálních dovedností</a:t>
          </a:r>
          <a:endParaRPr lang="cs-CZ" sz="1800" b="0" dirty="0">
            <a:solidFill>
              <a:schemeClr val="accent1"/>
            </a:solidFill>
          </a:endParaRPr>
        </a:p>
      </dgm:t>
    </dgm:pt>
    <dgm:pt modelId="{41F76430-4C72-4FFC-89EF-A849BADBC094}" type="sibTrans" cxnId="{970E11E9-D976-4674-B0BE-041C2E376AD9}">
      <dgm:prSet/>
      <dgm:spPr/>
      <dgm:t>
        <a:bodyPr/>
        <a:lstStyle/>
        <a:p>
          <a:endParaRPr lang="cs-CZ"/>
        </a:p>
      </dgm:t>
    </dgm:pt>
    <dgm:pt modelId="{949D3AF1-FD70-488E-8476-C26FAF647C34}" type="parTrans" cxnId="{970E11E9-D976-4674-B0BE-041C2E376AD9}">
      <dgm:prSet/>
      <dgm:spPr/>
      <dgm:t>
        <a:bodyPr/>
        <a:lstStyle/>
        <a:p>
          <a:endParaRPr lang="cs-CZ"/>
        </a:p>
      </dgm:t>
    </dgm:pt>
    <dgm:pt modelId="{03F48AE5-F796-44AB-A352-CE7BF8F1F7B3}">
      <dgm:prSet phldrT="[Text]" custT="1"/>
      <dgm:spPr>
        <a:solidFill>
          <a:schemeClr val="accent3"/>
        </a:solidFill>
        <a:effectLst>
          <a:outerShdw blurRad="50800" dist="50800" dir="5400000" algn="ctr" rotWithShape="0">
            <a:schemeClr val="tx2"/>
          </a:outerShdw>
        </a:effectLst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pl-PL" sz="1800" b="0" dirty="0">
              <a:solidFill>
                <a:schemeClr val="accent1"/>
              </a:solidFill>
            </a:rPr>
            <a:t>technického a dalšího odborného vzdělávání</a:t>
          </a:r>
          <a:endParaRPr lang="cs-CZ" sz="1800" b="0" dirty="0">
            <a:solidFill>
              <a:schemeClr val="accent1"/>
            </a:solidFill>
          </a:endParaRPr>
        </a:p>
      </dgm:t>
    </dgm:pt>
    <dgm:pt modelId="{8948B20C-4014-4F5D-88C6-AB6DCD08F47A}" type="sibTrans" cxnId="{C1068A48-36AB-452F-9759-250E11859A82}">
      <dgm:prSet/>
      <dgm:spPr/>
      <dgm:t>
        <a:bodyPr/>
        <a:lstStyle/>
        <a:p>
          <a:endParaRPr lang="cs-CZ"/>
        </a:p>
      </dgm:t>
    </dgm:pt>
    <dgm:pt modelId="{19A67A70-3AC1-44AB-9085-4589B0069E14}" type="parTrans" cxnId="{C1068A48-36AB-452F-9759-250E11859A82}">
      <dgm:prSet/>
      <dgm:spPr/>
      <dgm:t>
        <a:bodyPr/>
        <a:lstStyle/>
        <a:p>
          <a:endParaRPr lang="cs-CZ"/>
        </a:p>
      </dgm:t>
    </dgm:pt>
    <dgm:pt modelId="{D871ADFE-E48F-445B-A457-3F66CBDF36CC}">
      <dgm:prSet phldrT="[Text]" custT="1"/>
      <dgm:spPr>
        <a:solidFill>
          <a:schemeClr val="accent3"/>
        </a:solidFill>
        <a:effectLst>
          <a:outerShdw blurRad="50800" dist="50800" dir="5400000" algn="ctr" rotWithShape="0">
            <a:schemeClr val="tx2"/>
          </a:outerShdw>
        </a:effectLst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pl-PL" sz="1800" b="0" dirty="0">
              <a:solidFill>
                <a:schemeClr val="accent1"/>
              </a:solidFill>
            </a:rPr>
            <a:t>měkkých a manažerských dovedností</a:t>
          </a:r>
          <a:endParaRPr lang="cs-CZ" sz="1800" b="0" dirty="0">
            <a:solidFill>
              <a:schemeClr val="accent1"/>
            </a:solidFill>
          </a:endParaRPr>
        </a:p>
      </dgm:t>
    </dgm:pt>
    <dgm:pt modelId="{C38C46C3-2548-4BFE-BBFA-C2E715E7BDF5}" type="sibTrans" cxnId="{8E71F7DC-7EEB-48B6-B0D7-7E0479C8E2E9}">
      <dgm:prSet/>
      <dgm:spPr/>
      <dgm:t>
        <a:bodyPr/>
        <a:lstStyle/>
        <a:p>
          <a:endParaRPr lang="cs-CZ"/>
        </a:p>
      </dgm:t>
    </dgm:pt>
    <dgm:pt modelId="{7C2CCDF5-731E-45B3-9C2B-FDA1951925B6}" type="parTrans" cxnId="{8E71F7DC-7EEB-48B6-B0D7-7E0479C8E2E9}">
      <dgm:prSet/>
      <dgm:spPr/>
      <dgm:t>
        <a:bodyPr/>
        <a:lstStyle/>
        <a:p>
          <a:endParaRPr lang="cs-CZ"/>
        </a:p>
      </dgm:t>
    </dgm:pt>
    <dgm:pt modelId="{06E9F7DE-F663-4D9C-B651-3998D35077D3}">
      <dgm:prSet phldrT="[Text]"/>
      <dgm:spPr>
        <a:solidFill>
          <a:schemeClr val="accent3"/>
        </a:solidFill>
        <a:effectLst>
          <a:outerShdw blurRad="50800" dist="50800" dir="5400000" algn="ctr" rotWithShape="0">
            <a:schemeClr val="tx2"/>
          </a:outerShdw>
        </a:effectLst>
      </dgm:spPr>
      <dgm:t>
        <a:bodyPr/>
        <a:lstStyle/>
        <a:p>
          <a:pPr>
            <a:buFont typeface="Arial" panose="020B0604020202020204" pitchFamily="34" charset="0"/>
            <a:buChar char="•"/>
          </a:pPr>
          <a:endParaRPr lang="cs-CZ" sz="1100" dirty="0"/>
        </a:p>
      </dgm:t>
    </dgm:pt>
    <dgm:pt modelId="{D300551F-B99A-4323-9F72-1B2A9E2D4F7C}" type="sibTrans" cxnId="{8162C925-2970-404B-9B08-EDDE0784F895}">
      <dgm:prSet/>
      <dgm:spPr/>
      <dgm:t>
        <a:bodyPr/>
        <a:lstStyle/>
        <a:p>
          <a:endParaRPr lang="cs-CZ"/>
        </a:p>
      </dgm:t>
    </dgm:pt>
    <dgm:pt modelId="{FADDD37C-C327-469D-AC04-AF210A910014}" type="parTrans" cxnId="{8162C925-2970-404B-9B08-EDDE0784F895}">
      <dgm:prSet/>
      <dgm:spPr/>
      <dgm:t>
        <a:bodyPr/>
        <a:lstStyle/>
        <a:p>
          <a:endParaRPr lang="cs-CZ"/>
        </a:p>
      </dgm:t>
    </dgm:pt>
    <dgm:pt modelId="{25B2D416-02B4-4AAD-9727-0F02D2625A86}">
      <dgm:prSet phldrT="[Text]" custT="1"/>
      <dgm:spPr>
        <a:solidFill>
          <a:schemeClr val="accent3"/>
        </a:solidFill>
        <a:effectLst>
          <a:outerShdw blurRad="50800" dist="50800" dir="5400000" algn="ctr" rotWithShape="0">
            <a:schemeClr val="tx2"/>
          </a:outerShdw>
        </a:effectLst>
      </dgm:spPr>
      <dgm:t>
        <a:bodyPr/>
        <a:lstStyle/>
        <a:p>
          <a:pPr>
            <a:buFont typeface="Arial" panose="020B0604020202020204" pitchFamily="34" charset="0"/>
            <a:buChar char="•"/>
          </a:pPr>
          <a:endParaRPr lang="cs-CZ" sz="1600" dirty="0">
            <a:solidFill>
              <a:schemeClr val="accent1"/>
            </a:solidFill>
          </a:endParaRPr>
        </a:p>
      </dgm:t>
    </dgm:pt>
    <dgm:pt modelId="{16922D26-4545-4116-A74D-8333AFED0CB7}" type="parTrans" cxnId="{E3A015A9-DBE6-492C-910F-4681D9D24F2B}">
      <dgm:prSet/>
      <dgm:spPr/>
      <dgm:t>
        <a:bodyPr/>
        <a:lstStyle/>
        <a:p>
          <a:endParaRPr lang="cs-CZ"/>
        </a:p>
      </dgm:t>
    </dgm:pt>
    <dgm:pt modelId="{112BCA3B-259B-4851-A0E6-5B211CBD34CD}" type="sibTrans" cxnId="{E3A015A9-DBE6-492C-910F-4681D9D24F2B}">
      <dgm:prSet/>
      <dgm:spPr/>
      <dgm:t>
        <a:bodyPr/>
        <a:lstStyle/>
        <a:p>
          <a:endParaRPr lang="cs-CZ"/>
        </a:p>
      </dgm:t>
    </dgm:pt>
    <dgm:pt modelId="{053D0C90-FB32-49AD-AA91-DC78ABD3B314}">
      <dgm:prSet phldrT="[Text]" custT="1"/>
      <dgm:spPr>
        <a:solidFill>
          <a:schemeClr val="accent3"/>
        </a:solidFill>
        <a:effectLst>
          <a:outerShdw blurRad="50800" dist="50800" dir="5400000" algn="ctr" rotWithShape="0">
            <a:schemeClr val="tx2"/>
          </a:outerShdw>
        </a:effectLst>
      </dgm:spPr>
      <dgm:t>
        <a:bodyPr/>
        <a:lstStyle/>
        <a:p>
          <a:r>
            <a:rPr lang="pl-PL" sz="1800" b="0" dirty="0">
              <a:solidFill>
                <a:schemeClr val="accent1"/>
              </a:solidFill>
            </a:rPr>
            <a:t>jazykového vzdělávání</a:t>
          </a:r>
          <a:endParaRPr lang="cs-CZ" sz="1800" b="0" dirty="0">
            <a:solidFill>
              <a:schemeClr val="accent1"/>
            </a:solidFill>
          </a:endParaRPr>
        </a:p>
      </dgm:t>
    </dgm:pt>
    <dgm:pt modelId="{5930181C-0D2F-45A1-90EA-CE436DC40C78}" type="parTrans" cxnId="{92551AF8-8A4F-403D-8B59-3C428409075E}">
      <dgm:prSet/>
      <dgm:spPr/>
      <dgm:t>
        <a:bodyPr/>
        <a:lstStyle/>
        <a:p>
          <a:endParaRPr lang="cs-CZ"/>
        </a:p>
      </dgm:t>
    </dgm:pt>
    <dgm:pt modelId="{AA8D7003-7D42-4E60-9FE5-B8EBBE0E47DE}" type="sibTrans" cxnId="{92551AF8-8A4F-403D-8B59-3C428409075E}">
      <dgm:prSet/>
      <dgm:spPr/>
      <dgm:t>
        <a:bodyPr/>
        <a:lstStyle/>
        <a:p>
          <a:endParaRPr lang="cs-CZ"/>
        </a:p>
      </dgm:t>
    </dgm:pt>
    <dgm:pt modelId="{FA2F584A-7630-46C0-B0D8-65498FEB9879}" type="pres">
      <dgm:prSet presAssocID="{52378194-F36F-4FA5-BF1F-E8897B79F61F}" presName="linear" presStyleCnt="0">
        <dgm:presLayoutVars>
          <dgm:dir/>
          <dgm:resizeHandles val="exact"/>
        </dgm:presLayoutVars>
      </dgm:prSet>
      <dgm:spPr/>
    </dgm:pt>
    <dgm:pt modelId="{B9503007-3E08-41A6-9BF6-B772E227D710}" type="pres">
      <dgm:prSet presAssocID="{5F8769CF-C51D-4253-AC36-DB61F288AFA6}" presName="comp" presStyleCnt="0"/>
      <dgm:spPr/>
    </dgm:pt>
    <dgm:pt modelId="{61481CC6-E8FA-4245-8372-40824B420860}" type="pres">
      <dgm:prSet presAssocID="{5F8769CF-C51D-4253-AC36-DB61F288AFA6}" presName="box" presStyleLbl="node1" presStyleIdx="0" presStyleCnt="2" custScaleY="103064"/>
      <dgm:spPr/>
    </dgm:pt>
    <dgm:pt modelId="{636BEDF8-0FA6-41EA-8B55-702BED91A2FB}" type="pres">
      <dgm:prSet presAssocID="{5F8769CF-C51D-4253-AC36-DB61F288AFA6}" presName="img" presStyleLbl="fgImgPlace1" presStyleIdx="0" presStyleCnt="2" custScaleX="88336" custScaleY="79449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t="-16000" b="-16000"/>
          </a:stretch>
        </a:blipFill>
      </dgm:spPr>
      <dgm:extLst>
        <a:ext uri="{E40237B7-FDA0-4F09-8148-C483321AD2D9}">
          <dgm14:cNvPr xmlns:dgm14="http://schemas.microsoft.com/office/drawing/2010/diagram" id="0" name="" descr="Třída obrys"/>
        </a:ext>
      </dgm:extLst>
    </dgm:pt>
    <dgm:pt modelId="{D10D9454-7E73-4483-B8CC-F93F66A8BB18}" type="pres">
      <dgm:prSet presAssocID="{5F8769CF-C51D-4253-AC36-DB61F288AFA6}" presName="text" presStyleLbl="node1" presStyleIdx="0" presStyleCnt="2">
        <dgm:presLayoutVars>
          <dgm:bulletEnabled val="1"/>
        </dgm:presLayoutVars>
      </dgm:prSet>
      <dgm:spPr/>
    </dgm:pt>
    <dgm:pt modelId="{F079D751-5B4B-4AB7-81F1-08C829EEF53F}" type="pres">
      <dgm:prSet presAssocID="{7B689DE8-F661-44E6-9F42-B315834A562C}" presName="spacer" presStyleCnt="0"/>
      <dgm:spPr/>
    </dgm:pt>
    <dgm:pt modelId="{B99FD579-DAF7-4E8F-9584-F7E1A546C2B2}" type="pres">
      <dgm:prSet presAssocID="{970C1885-DA7C-489A-99C4-760A0709F619}" presName="comp" presStyleCnt="0"/>
      <dgm:spPr/>
    </dgm:pt>
    <dgm:pt modelId="{42EC1661-8580-4399-BB22-26234ADAA6B7}" type="pres">
      <dgm:prSet presAssocID="{970C1885-DA7C-489A-99C4-760A0709F619}" presName="box" presStyleLbl="node1" presStyleIdx="1" presStyleCnt="2" custLinFactNeighborX="-4671" custLinFactNeighborY="-414"/>
      <dgm:spPr/>
    </dgm:pt>
    <dgm:pt modelId="{D2B74058-1736-4DED-8CC4-5AA332E98699}" type="pres">
      <dgm:prSet presAssocID="{970C1885-DA7C-489A-99C4-760A0709F619}" presName="img" presStyleLbl="fgImgPlace1" presStyleIdx="1" presStyleCnt="2" custScaleX="95343" custScaleY="84016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5000" b="-5000"/>
          </a:stretch>
        </a:blipFill>
      </dgm:spPr>
      <dgm:extLst>
        <a:ext uri="{E40237B7-FDA0-4F09-8148-C483321AD2D9}">
          <dgm14:cNvPr xmlns:dgm14="http://schemas.microsoft.com/office/drawing/2010/diagram" id="0" name="" descr="Jazyk vzdáleného učení obrys"/>
        </a:ext>
      </dgm:extLst>
    </dgm:pt>
    <dgm:pt modelId="{5BFC6ED7-4654-4BA5-8803-06C4350C7773}" type="pres">
      <dgm:prSet presAssocID="{970C1885-DA7C-489A-99C4-760A0709F619}" presName="text" presStyleLbl="node1" presStyleIdx="1" presStyleCnt="2">
        <dgm:presLayoutVars>
          <dgm:bulletEnabled val="1"/>
        </dgm:presLayoutVars>
      </dgm:prSet>
      <dgm:spPr/>
    </dgm:pt>
  </dgm:ptLst>
  <dgm:cxnLst>
    <dgm:cxn modelId="{B1343119-EEE8-470C-B175-8EC560E77CCF}" type="presOf" srcId="{E1285C2E-EF7D-486A-AD99-FB32C2F66F7E}" destId="{42EC1661-8580-4399-BB22-26234ADAA6B7}" srcOrd="0" destOrd="1" presId="urn:microsoft.com/office/officeart/2005/8/layout/vList4"/>
    <dgm:cxn modelId="{8162C925-2970-404B-9B08-EDDE0784F895}" srcId="{970C1885-DA7C-489A-99C4-760A0709F619}" destId="{06E9F7DE-F663-4D9C-B651-3998D35077D3}" srcOrd="5" destOrd="0" parTransId="{FADDD37C-C327-469D-AC04-AF210A910014}" sibTransId="{D300551F-B99A-4323-9F72-1B2A9E2D4F7C}"/>
    <dgm:cxn modelId="{BD8E5131-8656-48CA-99A8-1729E1FF5AB4}" type="presOf" srcId="{25B2D416-02B4-4AAD-9727-0F02D2625A86}" destId="{5BFC6ED7-4654-4BA5-8803-06C4350C7773}" srcOrd="1" destOrd="5" presId="urn:microsoft.com/office/officeart/2005/8/layout/vList4"/>
    <dgm:cxn modelId="{5C10EE5C-E7D7-429D-B0FE-F34444EF00AF}" type="presOf" srcId="{06E9F7DE-F663-4D9C-B651-3998D35077D3}" destId="{5BFC6ED7-4654-4BA5-8803-06C4350C7773}" srcOrd="1" destOrd="6" presId="urn:microsoft.com/office/officeart/2005/8/layout/vList4"/>
    <dgm:cxn modelId="{0E69DD67-B6DF-46B1-84FC-B3478FFD86D4}" type="presOf" srcId="{970C1885-DA7C-489A-99C4-760A0709F619}" destId="{42EC1661-8580-4399-BB22-26234ADAA6B7}" srcOrd="0" destOrd="0" presId="urn:microsoft.com/office/officeart/2005/8/layout/vList4"/>
    <dgm:cxn modelId="{C1068A48-36AB-452F-9759-250E11859A82}" srcId="{970C1885-DA7C-489A-99C4-760A0709F619}" destId="{03F48AE5-F796-44AB-A352-CE7BF8F1F7B3}" srcOrd="1" destOrd="0" parTransId="{19A67A70-3AC1-44AB-9085-4589B0069E14}" sibTransId="{8948B20C-4014-4F5D-88C6-AB6DCD08F47A}"/>
    <dgm:cxn modelId="{AD275E4A-FF78-4C3F-9F4F-493ACE64A7B2}" type="presOf" srcId="{5F8769CF-C51D-4253-AC36-DB61F288AFA6}" destId="{61481CC6-E8FA-4245-8372-40824B420860}" srcOrd="0" destOrd="0" presId="urn:microsoft.com/office/officeart/2005/8/layout/vList4"/>
    <dgm:cxn modelId="{AE95394F-DFF1-49AC-9083-7366FE8665A6}" type="presOf" srcId="{E1285C2E-EF7D-486A-AD99-FB32C2F66F7E}" destId="{5BFC6ED7-4654-4BA5-8803-06C4350C7773}" srcOrd="1" destOrd="1" presId="urn:microsoft.com/office/officeart/2005/8/layout/vList4"/>
    <dgm:cxn modelId="{D3FDBA71-834D-48F0-9CD9-21E81F8870C1}" srcId="{52378194-F36F-4FA5-BF1F-E8897B79F61F}" destId="{970C1885-DA7C-489A-99C4-760A0709F619}" srcOrd="1" destOrd="0" parTransId="{DA316334-93F7-4126-A7E5-E10B0F6B278D}" sibTransId="{57EF4472-7FDF-4045-B08C-C7777B755292}"/>
    <dgm:cxn modelId="{7BF4107A-6423-4B9E-899B-106371AC96BB}" type="presOf" srcId="{03F48AE5-F796-44AB-A352-CE7BF8F1F7B3}" destId="{5BFC6ED7-4654-4BA5-8803-06C4350C7773}" srcOrd="1" destOrd="2" presId="urn:microsoft.com/office/officeart/2005/8/layout/vList4"/>
    <dgm:cxn modelId="{87A7859A-085D-42C3-82A9-AA725443E755}" srcId="{52378194-F36F-4FA5-BF1F-E8897B79F61F}" destId="{5F8769CF-C51D-4253-AC36-DB61F288AFA6}" srcOrd="0" destOrd="0" parTransId="{4CEB2A83-AD71-44FF-B924-466410347679}" sibTransId="{7B689DE8-F661-44E6-9F42-B315834A562C}"/>
    <dgm:cxn modelId="{40BBD3A5-C7BF-4FA0-A08F-6D17D4219251}" type="presOf" srcId="{5F8769CF-C51D-4253-AC36-DB61F288AFA6}" destId="{D10D9454-7E73-4483-B8CC-F93F66A8BB18}" srcOrd="1" destOrd="0" presId="urn:microsoft.com/office/officeart/2005/8/layout/vList4"/>
    <dgm:cxn modelId="{8C5EFAA6-1015-4FD7-9C6E-324D29FB5384}" type="presOf" srcId="{06E9F7DE-F663-4D9C-B651-3998D35077D3}" destId="{42EC1661-8580-4399-BB22-26234ADAA6B7}" srcOrd="0" destOrd="6" presId="urn:microsoft.com/office/officeart/2005/8/layout/vList4"/>
    <dgm:cxn modelId="{E3A015A9-DBE6-492C-910F-4681D9D24F2B}" srcId="{970C1885-DA7C-489A-99C4-760A0709F619}" destId="{25B2D416-02B4-4AAD-9727-0F02D2625A86}" srcOrd="4" destOrd="0" parTransId="{16922D26-4545-4116-A74D-8333AFED0CB7}" sibTransId="{112BCA3B-259B-4851-A0E6-5B211CBD34CD}"/>
    <dgm:cxn modelId="{74D829B7-8806-45AC-99B7-58441E0AEA6A}" type="presOf" srcId="{03F48AE5-F796-44AB-A352-CE7BF8F1F7B3}" destId="{42EC1661-8580-4399-BB22-26234ADAA6B7}" srcOrd="0" destOrd="2" presId="urn:microsoft.com/office/officeart/2005/8/layout/vList4"/>
    <dgm:cxn modelId="{208129BE-0631-49B9-94A3-5EFFB3AEDFBB}" type="presOf" srcId="{970C1885-DA7C-489A-99C4-760A0709F619}" destId="{5BFC6ED7-4654-4BA5-8803-06C4350C7773}" srcOrd="1" destOrd="0" presId="urn:microsoft.com/office/officeart/2005/8/layout/vList4"/>
    <dgm:cxn modelId="{6EF08DC0-52A7-40E8-B3A7-82A015CA96EA}" type="presOf" srcId="{053D0C90-FB32-49AD-AA91-DC78ABD3B314}" destId="{5BFC6ED7-4654-4BA5-8803-06C4350C7773}" srcOrd="1" destOrd="4" presId="urn:microsoft.com/office/officeart/2005/8/layout/vList4"/>
    <dgm:cxn modelId="{80DF84C3-ADF9-41CF-BA90-0B05D2A715B2}" type="presOf" srcId="{053D0C90-FB32-49AD-AA91-DC78ABD3B314}" destId="{42EC1661-8580-4399-BB22-26234ADAA6B7}" srcOrd="0" destOrd="4" presId="urn:microsoft.com/office/officeart/2005/8/layout/vList4"/>
    <dgm:cxn modelId="{BFCE14C4-E5D4-4072-ABE5-C59144D44CCB}" type="presOf" srcId="{52378194-F36F-4FA5-BF1F-E8897B79F61F}" destId="{FA2F584A-7630-46C0-B0D8-65498FEB9879}" srcOrd="0" destOrd="0" presId="urn:microsoft.com/office/officeart/2005/8/layout/vList4"/>
    <dgm:cxn modelId="{441F21CF-B9BA-4ECF-8CB6-1AD587F3DDA3}" type="presOf" srcId="{D871ADFE-E48F-445B-A457-3F66CBDF36CC}" destId="{5BFC6ED7-4654-4BA5-8803-06C4350C7773}" srcOrd="1" destOrd="3" presId="urn:microsoft.com/office/officeart/2005/8/layout/vList4"/>
    <dgm:cxn modelId="{8E71F7DC-7EEB-48B6-B0D7-7E0479C8E2E9}" srcId="{970C1885-DA7C-489A-99C4-760A0709F619}" destId="{D871ADFE-E48F-445B-A457-3F66CBDF36CC}" srcOrd="2" destOrd="0" parTransId="{7C2CCDF5-731E-45B3-9C2B-FDA1951925B6}" sibTransId="{C38C46C3-2548-4BFE-BBFA-C2E715E7BDF5}"/>
    <dgm:cxn modelId="{00C6E2DF-4C80-423B-B0E0-37676642F3BD}" type="presOf" srcId="{25B2D416-02B4-4AAD-9727-0F02D2625A86}" destId="{42EC1661-8580-4399-BB22-26234ADAA6B7}" srcOrd="0" destOrd="5" presId="urn:microsoft.com/office/officeart/2005/8/layout/vList4"/>
    <dgm:cxn modelId="{970E11E9-D976-4674-B0BE-041C2E376AD9}" srcId="{970C1885-DA7C-489A-99C4-760A0709F619}" destId="{E1285C2E-EF7D-486A-AD99-FB32C2F66F7E}" srcOrd="0" destOrd="0" parTransId="{949D3AF1-FD70-488E-8476-C26FAF647C34}" sibTransId="{41F76430-4C72-4FFC-89EF-A849BADBC094}"/>
    <dgm:cxn modelId="{25E792EF-0D72-4292-A5D8-CDF06ADD7B04}" type="presOf" srcId="{D871ADFE-E48F-445B-A457-3F66CBDF36CC}" destId="{42EC1661-8580-4399-BB22-26234ADAA6B7}" srcOrd="0" destOrd="3" presId="urn:microsoft.com/office/officeart/2005/8/layout/vList4"/>
    <dgm:cxn modelId="{92551AF8-8A4F-403D-8B59-3C428409075E}" srcId="{970C1885-DA7C-489A-99C4-760A0709F619}" destId="{053D0C90-FB32-49AD-AA91-DC78ABD3B314}" srcOrd="3" destOrd="0" parTransId="{5930181C-0D2F-45A1-90EA-CE436DC40C78}" sibTransId="{AA8D7003-7D42-4E60-9FE5-B8EBBE0E47DE}"/>
    <dgm:cxn modelId="{FB01271F-0D3E-4179-A0E9-72E6B901C185}" type="presParOf" srcId="{FA2F584A-7630-46C0-B0D8-65498FEB9879}" destId="{B9503007-3E08-41A6-9BF6-B772E227D710}" srcOrd="0" destOrd="0" presId="urn:microsoft.com/office/officeart/2005/8/layout/vList4"/>
    <dgm:cxn modelId="{D532E300-648C-4C26-89FB-7EC957F69B48}" type="presParOf" srcId="{B9503007-3E08-41A6-9BF6-B772E227D710}" destId="{61481CC6-E8FA-4245-8372-40824B420860}" srcOrd="0" destOrd="0" presId="urn:microsoft.com/office/officeart/2005/8/layout/vList4"/>
    <dgm:cxn modelId="{19750AFD-A969-4FC7-99EA-BBB2E25AEBC6}" type="presParOf" srcId="{B9503007-3E08-41A6-9BF6-B772E227D710}" destId="{636BEDF8-0FA6-41EA-8B55-702BED91A2FB}" srcOrd="1" destOrd="0" presId="urn:microsoft.com/office/officeart/2005/8/layout/vList4"/>
    <dgm:cxn modelId="{C71F1519-4C56-460C-9F98-8F273E699E84}" type="presParOf" srcId="{B9503007-3E08-41A6-9BF6-B772E227D710}" destId="{D10D9454-7E73-4483-B8CC-F93F66A8BB18}" srcOrd="2" destOrd="0" presId="urn:microsoft.com/office/officeart/2005/8/layout/vList4"/>
    <dgm:cxn modelId="{0A3D6EC6-B6D6-4E66-BD07-86FA29112F80}" type="presParOf" srcId="{FA2F584A-7630-46C0-B0D8-65498FEB9879}" destId="{F079D751-5B4B-4AB7-81F1-08C829EEF53F}" srcOrd="1" destOrd="0" presId="urn:microsoft.com/office/officeart/2005/8/layout/vList4"/>
    <dgm:cxn modelId="{9CDD7534-82B9-4C7D-86E4-B9EC1AD352B7}" type="presParOf" srcId="{FA2F584A-7630-46C0-B0D8-65498FEB9879}" destId="{B99FD579-DAF7-4E8F-9584-F7E1A546C2B2}" srcOrd="2" destOrd="0" presId="urn:microsoft.com/office/officeart/2005/8/layout/vList4"/>
    <dgm:cxn modelId="{87E71A48-F74D-435C-BAE1-097329187B16}" type="presParOf" srcId="{B99FD579-DAF7-4E8F-9584-F7E1A546C2B2}" destId="{42EC1661-8580-4399-BB22-26234ADAA6B7}" srcOrd="0" destOrd="0" presId="urn:microsoft.com/office/officeart/2005/8/layout/vList4"/>
    <dgm:cxn modelId="{A36C3503-674B-4C1A-A75E-E3D3A9FA32E5}" type="presParOf" srcId="{B99FD579-DAF7-4E8F-9584-F7E1A546C2B2}" destId="{D2B74058-1736-4DED-8CC4-5AA332E98699}" srcOrd="1" destOrd="0" presId="urn:microsoft.com/office/officeart/2005/8/layout/vList4"/>
    <dgm:cxn modelId="{E156DAE8-4E60-4AB9-BB2A-1A5157864E1A}" type="presParOf" srcId="{B99FD579-DAF7-4E8F-9584-F7E1A546C2B2}" destId="{5BFC6ED7-4654-4BA5-8803-06C4350C7773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4A6B704-7D03-4D8E-9AC6-7E92B08CD320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0FCADD78-22EE-4037-993D-2A96D30ACC91}">
      <dgm:prSet/>
      <dgm:spPr>
        <a:solidFill>
          <a:schemeClr val="tx2"/>
        </a:solidFill>
      </dgm:spPr>
      <dgm:t>
        <a:bodyPr/>
        <a:lstStyle/>
        <a:p>
          <a:r>
            <a:rPr lang="cs-CZ" b="0" dirty="0">
              <a:solidFill>
                <a:srgbClr val="164088"/>
              </a:solidFill>
            </a:rPr>
            <a:t>Výuka probíhá výhradně osobně</a:t>
          </a:r>
          <a:endParaRPr lang="en-US" b="0" dirty="0">
            <a:solidFill>
              <a:srgbClr val="164088"/>
            </a:solidFill>
          </a:endParaRPr>
        </a:p>
      </dgm:t>
    </dgm:pt>
    <dgm:pt modelId="{FDD89555-8A9D-4669-9576-8297C63C4B94}" type="parTrans" cxnId="{9DCD0431-F38D-4484-9D05-F190974D4E20}">
      <dgm:prSet/>
      <dgm:spPr/>
      <dgm:t>
        <a:bodyPr/>
        <a:lstStyle/>
        <a:p>
          <a:endParaRPr lang="en-US"/>
        </a:p>
      </dgm:t>
    </dgm:pt>
    <dgm:pt modelId="{BB8E0CA3-6C9F-4EA1-882B-13BAE5462F4C}" type="sibTrans" cxnId="{9DCD0431-F38D-4484-9D05-F190974D4E20}">
      <dgm:prSet/>
      <dgm:spPr/>
      <dgm:t>
        <a:bodyPr/>
        <a:lstStyle/>
        <a:p>
          <a:endParaRPr lang="en-US"/>
        </a:p>
      </dgm:t>
    </dgm:pt>
    <dgm:pt modelId="{60B0062D-0C01-43AE-9501-017798031F7B}">
      <dgm:prSet/>
      <dgm:spPr>
        <a:solidFill>
          <a:schemeClr val="tx2"/>
        </a:solidFill>
      </dgm:spPr>
      <dgm:t>
        <a:bodyPr/>
        <a:lstStyle/>
        <a:p>
          <a:r>
            <a:rPr lang="cs-CZ" b="1" dirty="0">
              <a:solidFill>
                <a:srgbClr val="164088"/>
              </a:solidFill>
            </a:rPr>
            <a:t>Všichni účastníci kurzu z cílové skupiny projektu a lektor jsou přítomni na jednom místě</a:t>
          </a:r>
          <a:r>
            <a:rPr lang="cs-CZ" dirty="0">
              <a:solidFill>
                <a:srgbClr val="164088"/>
              </a:solidFill>
            </a:rPr>
            <a:t> (v učebně či na pracovišti účastníka/účastníků) </a:t>
          </a:r>
        </a:p>
      </dgm:t>
    </dgm:pt>
    <dgm:pt modelId="{D48A2102-CC08-4F8E-9ED1-BC7C227932C2}" type="parTrans" cxnId="{E8F8F914-8CB3-4D83-A750-295CB9C78908}">
      <dgm:prSet/>
      <dgm:spPr/>
      <dgm:t>
        <a:bodyPr/>
        <a:lstStyle/>
        <a:p>
          <a:endParaRPr lang="en-US"/>
        </a:p>
      </dgm:t>
    </dgm:pt>
    <dgm:pt modelId="{133110EA-4C91-48AB-8743-E98DA9DCDCAC}" type="sibTrans" cxnId="{E8F8F914-8CB3-4D83-A750-295CB9C78908}">
      <dgm:prSet/>
      <dgm:spPr/>
      <dgm:t>
        <a:bodyPr/>
        <a:lstStyle/>
        <a:p>
          <a:endParaRPr lang="en-US"/>
        </a:p>
      </dgm:t>
    </dgm:pt>
    <dgm:pt modelId="{22E53110-6751-40C2-A69C-4DA514A06B5B}">
      <dgm:prSet/>
      <dgm:spPr>
        <a:solidFill>
          <a:schemeClr val="tx2"/>
        </a:solidFill>
      </dgm:spPr>
      <dgm:t>
        <a:bodyPr/>
        <a:lstStyle/>
        <a:p>
          <a:r>
            <a:rPr lang="cs-CZ" b="0" dirty="0">
              <a:solidFill>
                <a:srgbClr val="164088"/>
              </a:solidFill>
            </a:rPr>
            <a:t>Za pracoviště se nepovažuje domov účastníka/účastníků</a:t>
          </a:r>
          <a:endParaRPr lang="en-US" b="0" dirty="0">
            <a:solidFill>
              <a:srgbClr val="164088"/>
            </a:solidFill>
          </a:endParaRPr>
        </a:p>
      </dgm:t>
    </dgm:pt>
    <dgm:pt modelId="{0A41A90D-2868-4EEC-A3A7-BEFCFC6FEFC4}" type="parTrans" cxnId="{DFEF69C3-B577-47A0-8475-189ECEE11526}">
      <dgm:prSet/>
      <dgm:spPr/>
      <dgm:t>
        <a:bodyPr/>
        <a:lstStyle/>
        <a:p>
          <a:endParaRPr lang="en-US"/>
        </a:p>
      </dgm:t>
    </dgm:pt>
    <dgm:pt modelId="{919207C0-8903-4D98-B418-2FCE6C9B7935}" type="sibTrans" cxnId="{DFEF69C3-B577-47A0-8475-189ECEE11526}">
      <dgm:prSet/>
      <dgm:spPr/>
      <dgm:t>
        <a:bodyPr/>
        <a:lstStyle/>
        <a:p>
          <a:endParaRPr lang="en-US"/>
        </a:p>
      </dgm:t>
    </dgm:pt>
    <dgm:pt modelId="{E15C7796-9A82-4B49-93D2-C9F2FAB3AE91}" type="pres">
      <dgm:prSet presAssocID="{14A6B704-7D03-4D8E-9AC6-7E92B08CD320}" presName="linear" presStyleCnt="0">
        <dgm:presLayoutVars>
          <dgm:animLvl val="lvl"/>
          <dgm:resizeHandles val="exact"/>
        </dgm:presLayoutVars>
      </dgm:prSet>
      <dgm:spPr/>
    </dgm:pt>
    <dgm:pt modelId="{4A588B13-DE19-466F-8928-D84184C56A7B}" type="pres">
      <dgm:prSet presAssocID="{0FCADD78-22EE-4037-993D-2A96D30ACC91}" presName="parentText" presStyleLbl="node1" presStyleIdx="0" presStyleCnt="3" custLinFactNeighborX="3939" custLinFactNeighborY="34775">
        <dgm:presLayoutVars>
          <dgm:chMax val="0"/>
          <dgm:bulletEnabled val="1"/>
        </dgm:presLayoutVars>
      </dgm:prSet>
      <dgm:spPr/>
    </dgm:pt>
    <dgm:pt modelId="{266BEFEC-DA9C-43C4-BE33-C46ED6C10C47}" type="pres">
      <dgm:prSet presAssocID="{BB8E0CA3-6C9F-4EA1-882B-13BAE5462F4C}" presName="spacer" presStyleCnt="0"/>
      <dgm:spPr/>
    </dgm:pt>
    <dgm:pt modelId="{E7E0C938-6DB4-4F1A-BA82-F4E71E60491E}" type="pres">
      <dgm:prSet presAssocID="{60B0062D-0C01-43AE-9501-017798031F7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76D48B0-AEAA-4C5A-841B-B4C1CC8F3885}" type="pres">
      <dgm:prSet presAssocID="{133110EA-4C91-48AB-8743-E98DA9DCDCAC}" presName="spacer" presStyleCnt="0"/>
      <dgm:spPr/>
    </dgm:pt>
    <dgm:pt modelId="{F5A67E39-4880-4855-88BC-70B90EE4C81F}" type="pres">
      <dgm:prSet presAssocID="{22E53110-6751-40C2-A69C-4DA514A06B5B}" presName="parentText" presStyleLbl="node1" presStyleIdx="2" presStyleCnt="3" custLinFactNeighborX="2835" custLinFactNeighborY="-20136">
        <dgm:presLayoutVars>
          <dgm:chMax val="0"/>
          <dgm:bulletEnabled val="1"/>
        </dgm:presLayoutVars>
      </dgm:prSet>
      <dgm:spPr/>
    </dgm:pt>
  </dgm:ptLst>
  <dgm:cxnLst>
    <dgm:cxn modelId="{E8F8F914-8CB3-4D83-A750-295CB9C78908}" srcId="{14A6B704-7D03-4D8E-9AC6-7E92B08CD320}" destId="{60B0062D-0C01-43AE-9501-017798031F7B}" srcOrd="1" destOrd="0" parTransId="{D48A2102-CC08-4F8E-9ED1-BC7C227932C2}" sibTransId="{133110EA-4C91-48AB-8743-E98DA9DCDCAC}"/>
    <dgm:cxn modelId="{9DCD0431-F38D-4484-9D05-F190974D4E20}" srcId="{14A6B704-7D03-4D8E-9AC6-7E92B08CD320}" destId="{0FCADD78-22EE-4037-993D-2A96D30ACC91}" srcOrd="0" destOrd="0" parTransId="{FDD89555-8A9D-4669-9576-8297C63C4B94}" sibTransId="{BB8E0CA3-6C9F-4EA1-882B-13BAE5462F4C}"/>
    <dgm:cxn modelId="{8F1F4EA1-D8BB-415B-9ADC-8C4D364DC636}" type="presOf" srcId="{14A6B704-7D03-4D8E-9AC6-7E92B08CD320}" destId="{E15C7796-9A82-4B49-93D2-C9F2FAB3AE91}" srcOrd="0" destOrd="0" presId="urn:microsoft.com/office/officeart/2005/8/layout/vList2"/>
    <dgm:cxn modelId="{9C4944A5-C7F8-4ED4-A269-E49867AAD8DB}" type="presOf" srcId="{60B0062D-0C01-43AE-9501-017798031F7B}" destId="{E7E0C938-6DB4-4F1A-BA82-F4E71E60491E}" srcOrd="0" destOrd="0" presId="urn:microsoft.com/office/officeart/2005/8/layout/vList2"/>
    <dgm:cxn modelId="{DFEF69C3-B577-47A0-8475-189ECEE11526}" srcId="{14A6B704-7D03-4D8E-9AC6-7E92B08CD320}" destId="{22E53110-6751-40C2-A69C-4DA514A06B5B}" srcOrd="2" destOrd="0" parTransId="{0A41A90D-2868-4EEC-A3A7-BEFCFC6FEFC4}" sibTransId="{919207C0-8903-4D98-B418-2FCE6C9B7935}"/>
    <dgm:cxn modelId="{F706CAC9-70E6-4A04-B8D0-E05D755C0305}" type="presOf" srcId="{22E53110-6751-40C2-A69C-4DA514A06B5B}" destId="{F5A67E39-4880-4855-88BC-70B90EE4C81F}" srcOrd="0" destOrd="0" presId="urn:microsoft.com/office/officeart/2005/8/layout/vList2"/>
    <dgm:cxn modelId="{C86696EE-4E58-48D1-8750-436F2CD662E1}" type="presOf" srcId="{0FCADD78-22EE-4037-993D-2A96D30ACC91}" destId="{4A588B13-DE19-466F-8928-D84184C56A7B}" srcOrd="0" destOrd="0" presId="urn:microsoft.com/office/officeart/2005/8/layout/vList2"/>
    <dgm:cxn modelId="{562D6A11-D1C0-4E57-8A3F-E1C8E414AC96}" type="presParOf" srcId="{E15C7796-9A82-4B49-93D2-C9F2FAB3AE91}" destId="{4A588B13-DE19-466F-8928-D84184C56A7B}" srcOrd="0" destOrd="0" presId="urn:microsoft.com/office/officeart/2005/8/layout/vList2"/>
    <dgm:cxn modelId="{27B1D73A-BBEC-4DA2-8E0C-A610F4B65722}" type="presParOf" srcId="{E15C7796-9A82-4B49-93D2-C9F2FAB3AE91}" destId="{266BEFEC-DA9C-43C4-BE33-C46ED6C10C47}" srcOrd="1" destOrd="0" presId="urn:microsoft.com/office/officeart/2005/8/layout/vList2"/>
    <dgm:cxn modelId="{29B1202A-07D2-40FF-B98B-90E601FB834D}" type="presParOf" srcId="{E15C7796-9A82-4B49-93D2-C9F2FAB3AE91}" destId="{E7E0C938-6DB4-4F1A-BA82-F4E71E60491E}" srcOrd="2" destOrd="0" presId="urn:microsoft.com/office/officeart/2005/8/layout/vList2"/>
    <dgm:cxn modelId="{AF00E587-767A-4A88-ADFB-C17CE07E1C3A}" type="presParOf" srcId="{E15C7796-9A82-4B49-93D2-C9F2FAB3AE91}" destId="{D76D48B0-AEAA-4C5A-841B-B4C1CC8F3885}" srcOrd="3" destOrd="0" presId="urn:microsoft.com/office/officeart/2005/8/layout/vList2"/>
    <dgm:cxn modelId="{3919133A-6E72-40D5-AE59-33E8285D4122}" type="presParOf" srcId="{E15C7796-9A82-4B49-93D2-C9F2FAB3AE91}" destId="{F5A67E39-4880-4855-88BC-70B90EE4C81F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4A6B704-7D03-4D8E-9AC6-7E92B08CD320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0FCADD78-22EE-4037-993D-2A96D30ACC91}">
      <dgm:prSet/>
      <dgm:spPr>
        <a:solidFill>
          <a:schemeClr val="tx2"/>
        </a:solidFill>
      </dgm:spPr>
      <dgm:t>
        <a:bodyPr/>
        <a:lstStyle/>
        <a:p>
          <a:r>
            <a:rPr lang="cs-CZ" b="0" dirty="0">
              <a:solidFill>
                <a:srgbClr val="164088"/>
              </a:solidFill>
            </a:rPr>
            <a:t>Ve </a:t>
          </a:r>
          <a:r>
            <a:rPr lang="cs-CZ" b="1" dirty="0">
              <a:solidFill>
                <a:srgbClr val="164088"/>
              </a:solidFill>
            </a:rPr>
            <a:t>výuce je využit videokonferenční přenos</a:t>
          </a:r>
          <a:r>
            <a:rPr lang="cs-CZ" b="0" dirty="0">
              <a:solidFill>
                <a:srgbClr val="164088"/>
              </a:solidFill>
            </a:rPr>
            <a:t>, který umožňuje okamžitou vizuální a akustickou interakci lektora a účastníků kurzu a jejich spolupráci (tj. výuka probíhá v reálném čase)</a:t>
          </a:r>
          <a:endParaRPr lang="en-US" b="0" dirty="0">
            <a:solidFill>
              <a:srgbClr val="164088"/>
            </a:solidFill>
          </a:endParaRPr>
        </a:p>
      </dgm:t>
    </dgm:pt>
    <dgm:pt modelId="{FDD89555-8A9D-4669-9576-8297C63C4B94}" type="parTrans" cxnId="{9DCD0431-F38D-4484-9D05-F190974D4E20}">
      <dgm:prSet/>
      <dgm:spPr/>
      <dgm:t>
        <a:bodyPr/>
        <a:lstStyle/>
        <a:p>
          <a:endParaRPr lang="en-US"/>
        </a:p>
      </dgm:t>
    </dgm:pt>
    <dgm:pt modelId="{BB8E0CA3-6C9F-4EA1-882B-13BAE5462F4C}" type="sibTrans" cxnId="{9DCD0431-F38D-4484-9D05-F190974D4E20}">
      <dgm:prSet/>
      <dgm:spPr/>
      <dgm:t>
        <a:bodyPr/>
        <a:lstStyle/>
        <a:p>
          <a:endParaRPr lang="en-US"/>
        </a:p>
      </dgm:t>
    </dgm:pt>
    <dgm:pt modelId="{60B0062D-0C01-43AE-9501-017798031F7B}">
      <dgm:prSet/>
      <dgm:spPr>
        <a:solidFill>
          <a:schemeClr val="tx2"/>
        </a:solidFill>
      </dgm:spPr>
      <dgm:t>
        <a:bodyPr/>
        <a:lstStyle/>
        <a:p>
          <a:r>
            <a:rPr lang="cs-CZ" b="0" dirty="0">
              <a:solidFill>
                <a:srgbClr val="164088"/>
              </a:solidFill>
            </a:rPr>
            <a:t>Výuka musí probíhat v prostředí softwarového nástroje, který umožní vytvoření audiozáznamu o průběhu aktivity</a:t>
          </a:r>
        </a:p>
      </dgm:t>
    </dgm:pt>
    <dgm:pt modelId="{D48A2102-CC08-4F8E-9ED1-BC7C227932C2}" type="parTrans" cxnId="{E8F8F914-8CB3-4D83-A750-295CB9C78908}">
      <dgm:prSet/>
      <dgm:spPr/>
      <dgm:t>
        <a:bodyPr/>
        <a:lstStyle/>
        <a:p>
          <a:endParaRPr lang="en-US"/>
        </a:p>
      </dgm:t>
    </dgm:pt>
    <dgm:pt modelId="{133110EA-4C91-48AB-8743-E98DA9DCDCAC}" type="sibTrans" cxnId="{E8F8F914-8CB3-4D83-A750-295CB9C78908}">
      <dgm:prSet/>
      <dgm:spPr/>
      <dgm:t>
        <a:bodyPr/>
        <a:lstStyle/>
        <a:p>
          <a:endParaRPr lang="en-US"/>
        </a:p>
      </dgm:t>
    </dgm:pt>
    <dgm:pt modelId="{22E53110-6751-40C2-A69C-4DA514A06B5B}">
      <dgm:prSet/>
      <dgm:spPr>
        <a:solidFill>
          <a:schemeClr val="tx2"/>
        </a:solidFill>
      </dgm:spPr>
      <dgm:t>
        <a:bodyPr/>
        <a:lstStyle/>
        <a:p>
          <a:r>
            <a:rPr lang="cs-CZ" b="1" dirty="0">
              <a:solidFill>
                <a:srgbClr val="164088"/>
              </a:solidFill>
            </a:rPr>
            <a:t>Alespoň některý z účastníků z cílové skupiny projektu se musí nacházet v učebně či na pracovišti </a:t>
          </a:r>
          <a:r>
            <a:rPr lang="cs-CZ" b="0" dirty="0">
              <a:solidFill>
                <a:srgbClr val="164088"/>
              </a:solidFill>
            </a:rPr>
            <a:t>účastníka/účastníků</a:t>
          </a:r>
          <a:endParaRPr lang="en-US" b="0" dirty="0">
            <a:solidFill>
              <a:srgbClr val="164088"/>
            </a:solidFill>
          </a:endParaRPr>
        </a:p>
      </dgm:t>
    </dgm:pt>
    <dgm:pt modelId="{0A41A90D-2868-4EEC-A3A7-BEFCFC6FEFC4}" type="parTrans" cxnId="{DFEF69C3-B577-47A0-8475-189ECEE11526}">
      <dgm:prSet/>
      <dgm:spPr/>
      <dgm:t>
        <a:bodyPr/>
        <a:lstStyle/>
        <a:p>
          <a:endParaRPr lang="en-US"/>
        </a:p>
      </dgm:t>
    </dgm:pt>
    <dgm:pt modelId="{919207C0-8903-4D98-B418-2FCE6C9B7935}" type="sibTrans" cxnId="{DFEF69C3-B577-47A0-8475-189ECEE11526}">
      <dgm:prSet/>
      <dgm:spPr/>
      <dgm:t>
        <a:bodyPr/>
        <a:lstStyle/>
        <a:p>
          <a:endParaRPr lang="en-US"/>
        </a:p>
      </dgm:t>
    </dgm:pt>
    <dgm:pt modelId="{BD966779-13C4-4B40-B690-1C4359BACFA8}">
      <dgm:prSet/>
      <dgm:spPr>
        <a:solidFill>
          <a:schemeClr val="tx2"/>
        </a:solidFill>
      </dgm:spPr>
      <dgm:t>
        <a:bodyPr/>
        <a:lstStyle/>
        <a:p>
          <a:r>
            <a:rPr lang="cs-CZ" dirty="0">
              <a:solidFill>
                <a:schemeClr val="accent1"/>
              </a:solidFill>
            </a:rPr>
            <a:t>Lektor / některý účastník / někteří účastníci z cílové skupiny projektu není přítomen / nejsou přítomni v učebně či na pracovišti účastníka/účastníků</a:t>
          </a:r>
        </a:p>
      </dgm:t>
    </dgm:pt>
    <dgm:pt modelId="{6A1AB542-C590-4507-809D-D56568457746}" type="parTrans" cxnId="{F88EEAD0-272C-47A2-966A-C508F41316E8}">
      <dgm:prSet/>
      <dgm:spPr/>
      <dgm:t>
        <a:bodyPr/>
        <a:lstStyle/>
        <a:p>
          <a:endParaRPr lang="cs-CZ"/>
        </a:p>
      </dgm:t>
    </dgm:pt>
    <dgm:pt modelId="{ACC18B9B-FDDD-4374-856E-CFCCFBA1D293}" type="sibTrans" cxnId="{F88EEAD0-272C-47A2-966A-C508F41316E8}">
      <dgm:prSet/>
      <dgm:spPr/>
      <dgm:t>
        <a:bodyPr/>
        <a:lstStyle/>
        <a:p>
          <a:endParaRPr lang="cs-CZ"/>
        </a:p>
      </dgm:t>
    </dgm:pt>
    <dgm:pt modelId="{E15C7796-9A82-4B49-93D2-C9F2FAB3AE91}" type="pres">
      <dgm:prSet presAssocID="{14A6B704-7D03-4D8E-9AC6-7E92B08CD320}" presName="linear" presStyleCnt="0">
        <dgm:presLayoutVars>
          <dgm:animLvl val="lvl"/>
          <dgm:resizeHandles val="exact"/>
        </dgm:presLayoutVars>
      </dgm:prSet>
      <dgm:spPr/>
    </dgm:pt>
    <dgm:pt modelId="{4A588B13-DE19-466F-8928-D84184C56A7B}" type="pres">
      <dgm:prSet presAssocID="{0FCADD78-22EE-4037-993D-2A96D30ACC91}" presName="parentText" presStyleLbl="node1" presStyleIdx="0" presStyleCnt="4" custLinFactY="-8233" custLinFactNeighborX="-4827" custLinFactNeighborY="-100000">
        <dgm:presLayoutVars>
          <dgm:chMax val="0"/>
          <dgm:bulletEnabled val="1"/>
        </dgm:presLayoutVars>
      </dgm:prSet>
      <dgm:spPr/>
    </dgm:pt>
    <dgm:pt modelId="{266BEFEC-DA9C-43C4-BE33-C46ED6C10C47}" type="pres">
      <dgm:prSet presAssocID="{BB8E0CA3-6C9F-4EA1-882B-13BAE5462F4C}" presName="spacer" presStyleCnt="0"/>
      <dgm:spPr/>
    </dgm:pt>
    <dgm:pt modelId="{E7E0C938-6DB4-4F1A-BA82-F4E71E60491E}" type="pres">
      <dgm:prSet presAssocID="{60B0062D-0C01-43AE-9501-017798031F7B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76D48B0-AEAA-4C5A-841B-B4C1CC8F3885}" type="pres">
      <dgm:prSet presAssocID="{133110EA-4C91-48AB-8743-E98DA9DCDCAC}" presName="spacer" presStyleCnt="0"/>
      <dgm:spPr/>
    </dgm:pt>
    <dgm:pt modelId="{B88687D6-F848-45A1-856A-3FC7B4AF841A}" type="pres">
      <dgm:prSet presAssocID="{BD966779-13C4-4B40-B690-1C4359BACFA8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4BF44D0D-D239-4232-8E34-7C8A62CB2B7E}" type="pres">
      <dgm:prSet presAssocID="{ACC18B9B-FDDD-4374-856E-CFCCFBA1D293}" presName="spacer" presStyleCnt="0"/>
      <dgm:spPr/>
    </dgm:pt>
    <dgm:pt modelId="{F5A67E39-4880-4855-88BC-70B90EE4C81F}" type="pres">
      <dgm:prSet presAssocID="{22E53110-6751-40C2-A69C-4DA514A06B5B}" presName="parentText" presStyleLbl="node1" presStyleIdx="3" presStyleCnt="4" custLinFactNeighborX="2835" custLinFactNeighborY="-20136">
        <dgm:presLayoutVars>
          <dgm:chMax val="0"/>
          <dgm:bulletEnabled val="1"/>
        </dgm:presLayoutVars>
      </dgm:prSet>
      <dgm:spPr/>
    </dgm:pt>
  </dgm:ptLst>
  <dgm:cxnLst>
    <dgm:cxn modelId="{E8F8F914-8CB3-4D83-A750-295CB9C78908}" srcId="{14A6B704-7D03-4D8E-9AC6-7E92B08CD320}" destId="{60B0062D-0C01-43AE-9501-017798031F7B}" srcOrd="1" destOrd="0" parTransId="{D48A2102-CC08-4F8E-9ED1-BC7C227932C2}" sibTransId="{133110EA-4C91-48AB-8743-E98DA9DCDCAC}"/>
    <dgm:cxn modelId="{9DCD0431-F38D-4484-9D05-F190974D4E20}" srcId="{14A6B704-7D03-4D8E-9AC6-7E92B08CD320}" destId="{0FCADD78-22EE-4037-993D-2A96D30ACC91}" srcOrd="0" destOrd="0" parTransId="{FDD89555-8A9D-4669-9576-8297C63C4B94}" sibTransId="{BB8E0CA3-6C9F-4EA1-882B-13BAE5462F4C}"/>
    <dgm:cxn modelId="{8F1F4EA1-D8BB-415B-9ADC-8C4D364DC636}" type="presOf" srcId="{14A6B704-7D03-4D8E-9AC6-7E92B08CD320}" destId="{E15C7796-9A82-4B49-93D2-C9F2FAB3AE91}" srcOrd="0" destOrd="0" presId="urn:microsoft.com/office/officeart/2005/8/layout/vList2"/>
    <dgm:cxn modelId="{9C4944A5-C7F8-4ED4-A269-E49867AAD8DB}" type="presOf" srcId="{60B0062D-0C01-43AE-9501-017798031F7B}" destId="{E7E0C938-6DB4-4F1A-BA82-F4E71E60491E}" srcOrd="0" destOrd="0" presId="urn:microsoft.com/office/officeart/2005/8/layout/vList2"/>
    <dgm:cxn modelId="{25A806A9-F401-4AF2-8D00-EEB168EA0836}" type="presOf" srcId="{BD966779-13C4-4B40-B690-1C4359BACFA8}" destId="{B88687D6-F848-45A1-856A-3FC7B4AF841A}" srcOrd="0" destOrd="0" presId="urn:microsoft.com/office/officeart/2005/8/layout/vList2"/>
    <dgm:cxn modelId="{DFEF69C3-B577-47A0-8475-189ECEE11526}" srcId="{14A6B704-7D03-4D8E-9AC6-7E92B08CD320}" destId="{22E53110-6751-40C2-A69C-4DA514A06B5B}" srcOrd="3" destOrd="0" parTransId="{0A41A90D-2868-4EEC-A3A7-BEFCFC6FEFC4}" sibTransId="{919207C0-8903-4D98-B418-2FCE6C9B7935}"/>
    <dgm:cxn modelId="{F706CAC9-70E6-4A04-B8D0-E05D755C0305}" type="presOf" srcId="{22E53110-6751-40C2-A69C-4DA514A06B5B}" destId="{F5A67E39-4880-4855-88BC-70B90EE4C81F}" srcOrd="0" destOrd="0" presId="urn:microsoft.com/office/officeart/2005/8/layout/vList2"/>
    <dgm:cxn modelId="{F88EEAD0-272C-47A2-966A-C508F41316E8}" srcId="{14A6B704-7D03-4D8E-9AC6-7E92B08CD320}" destId="{BD966779-13C4-4B40-B690-1C4359BACFA8}" srcOrd="2" destOrd="0" parTransId="{6A1AB542-C590-4507-809D-D56568457746}" sibTransId="{ACC18B9B-FDDD-4374-856E-CFCCFBA1D293}"/>
    <dgm:cxn modelId="{C86696EE-4E58-48D1-8750-436F2CD662E1}" type="presOf" srcId="{0FCADD78-22EE-4037-993D-2A96D30ACC91}" destId="{4A588B13-DE19-466F-8928-D84184C56A7B}" srcOrd="0" destOrd="0" presId="urn:microsoft.com/office/officeart/2005/8/layout/vList2"/>
    <dgm:cxn modelId="{562D6A11-D1C0-4E57-8A3F-E1C8E414AC96}" type="presParOf" srcId="{E15C7796-9A82-4B49-93D2-C9F2FAB3AE91}" destId="{4A588B13-DE19-466F-8928-D84184C56A7B}" srcOrd="0" destOrd="0" presId="urn:microsoft.com/office/officeart/2005/8/layout/vList2"/>
    <dgm:cxn modelId="{27B1D73A-BBEC-4DA2-8E0C-A610F4B65722}" type="presParOf" srcId="{E15C7796-9A82-4B49-93D2-C9F2FAB3AE91}" destId="{266BEFEC-DA9C-43C4-BE33-C46ED6C10C47}" srcOrd="1" destOrd="0" presId="urn:microsoft.com/office/officeart/2005/8/layout/vList2"/>
    <dgm:cxn modelId="{29B1202A-07D2-40FF-B98B-90E601FB834D}" type="presParOf" srcId="{E15C7796-9A82-4B49-93D2-C9F2FAB3AE91}" destId="{E7E0C938-6DB4-4F1A-BA82-F4E71E60491E}" srcOrd="2" destOrd="0" presId="urn:microsoft.com/office/officeart/2005/8/layout/vList2"/>
    <dgm:cxn modelId="{AF00E587-767A-4A88-ADFB-C17CE07E1C3A}" type="presParOf" srcId="{E15C7796-9A82-4B49-93D2-C9F2FAB3AE91}" destId="{D76D48B0-AEAA-4C5A-841B-B4C1CC8F3885}" srcOrd="3" destOrd="0" presId="urn:microsoft.com/office/officeart/2005/8/layout/vList2"/>
    <dgm:cxn modelId="{89897BD6-99BD-47F8-9B88-24C193FBD0A0}" type="presParOf" srcId="{E15C7796-9A82-4B49-93D2-C9F2FAB3AE91}" destId="{B88687D6-F848-45A1-856A-3FC7B4AF841A}" srcOrd="4" destOrd="0" presId="urn:microsoft.com/office/officeart/2005/8/layout/vList2"/>
    <dgm:cxn modelId="{304715EE-D020-4B55-8F47-1CA33E82788B}" type="presParOf" srcId="{E15C7796-9A82-4B49-93D2-C9F2FAB3AE91}" destId="{4BF44D0D-D239-4232-8E34-7C8A62CB2B7E}" srcOrd="5" destOrd="0" presId="urn:microsoft.com/office/officeart/2005/8/layout/vList2"/>
    <dgm:cxn modelId="{3919133A-6E72-40D5-AE59-33E8285D4122}" type="presParOf" srcId="{E15C7796-9A82-4B49-93D2-C9F2FAB3AE91}" destId="{F5A67E39-4880-4855-88BC-70B90EE4C81F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4CE76E1-B0C2-40CF-8C5A-473E777B6FD6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CF7ED76-3633-44B4-8B8F-2CEE518984CD}">
      <dgm:prSet phldrT="[Text]"/>
      <dgm:spPr/>
      <dgm:t>
        <a:bodyPr/>
        <a:lstStyle/>
        <a:p>
          <a:r>
            <a:rPr lang="cs-CZ" b="1" dirty="0"/>
            <a:t>Výstupové se závazkem</a:t>
          </a:r>
        </a:p>
      </dgm:t>
    </dgm:pt>
    <dgm:pt modelId="{2694C1FD-7E15-4624-915C-C907A5EBEB59}" type="parTrans" cxnId="{D74ACBA2-A5AD-47EF-B189-3B6127B09438}">
      <dgm:prSet/>
      <dgm:spPr/>
      <dgm:t>
        <a:bodyPr/>
        <a:lstStyle/>
        <a:p>
          <a:endParaRPr lang="cs-CZ"/>
        </a:p>
      </dgm:t>
    </dgm:pt>
    <dgm:pt modelId="{2F2918C6-1B26-4F95-8B3B-8178814E49F4}" type="sibTrans" cxnId="{D74ACBA2-A5AD-47EF-B189-3B6127B09438}">
      <dgm:prSet/>
      <dgm:spPr/>
      <dgm:t>
        <a:bodyPr/>
        <a:lstStyle/>
        <a:p>
          <a:endParaRPr lang="cs-CZ"/>
        </a:p>
      </dgm:t>
    </dgm:pt>
    <dgm:pt modelId="{17EBA813-9867-4FD9-8168-DCDF7984CFF8}">
      <dgm:prSet phldrT="[Text]" custT="1"/>
      <dgm:spPr>
        <a:solidFill>
          <a:schemeClr val="tx2">
            <a:alpha val="90000"/>
          </a:schemeClr>
        </a:solidFill>
      </dgm:spPr>
      <dgm:t>
        <a:bodyPr/>
        <a:lstStyle/>
        <a:p>
          <a:r>
            <a:rPr lang="cs-CZ" sz="2400" dirty="0"/>
            <a:t>600 000 </a:t>
          </a:r>
          <a:r>
            <a:rPr lang="cs-CZ" sz="2400" b="1" dirty="0"/>
            <a:t>Celkový počet účastníků</a:t>
          </a:r>
        </a:p>
      </dgm:t>
    </dgm:pt>
    <dgm:pt modelId="{576CC3BD-6A73-4802-917A-40C785A07C76}" type="parTrans" cxnId="{05BB3536-8ADC-4841-9F77-598C03FF1662}">
      <dgm:prSet/>
      <dgm:spPr/>
      <dgm:t>
        <a:bodyPr/>
        <a:lstStyle/>
        <a:p>
          <a:endParaRPr lang="cs-CZ"/>
        </a:p>
      </dgm:t>
    </dgm:pt>
    <dgm:pt modelId="{3190F349-1A6D-4485-8694-8180D4D45434}" type="sibTrans" cxnId="{05BB3536-8ADC-4841-9F77-598C03FF1662}">
      <dgm:prSet/>
      <dgm:spPr/>
      <dgm:t>
        <a:bodyPr/>
        <a:lstStyle/>
        <a:p>
          <a:endParaRPr lang="cs-CZ"/>
        </a:p>
      </dgm:t>
    </dgm:pt>
    <dgm:pt modelId="{60FEF283-DBC6-48D0-B39C-7890CB6D143A}">
      <dgm:prSet phldrT="[Text]" custT="1"/>
      <dgm:spPr>
        <a:solidFill>
          <a:schemeClr val="tx2">
            <a:alpha val="90000"/>
          </a:schemeClr>
        </a:solidFill>
      </dgm:spPr>
      <dgm:t>
        <a:bodyPr/>
        <a:lstStyle/>
        <a:p>
          <a:r>
            <a:rPr lang="cs-CZ" sz="2400" dirty="0"/>
            <a:t>640 01 </a:t>
          </a:r>
          <a:r>
            <a:rPr lang="cs-CZ" sz="24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Počet účastníků, kteří obdrželi podporu v oblasti digitálních dovedností</a:t>
          </a:r>
          <a:endParaRPr lang="cs-CZ" sz="2400" b="1" dirty="0"/>
        </a:p>
      </dgm:t>
    </dgm:pt>
    <dgm:pt modelId="{8BD41ABE-70D6-41B3-9ACD-8DCDA617E7DD}" type="parTrans" cxnId="{C7719F41-2ADE-464F-A58C-9F6DA7458759}">
      <dgm:prSet/>
      <dgm:spPr/>
      <dgm:t>
        <a:bodyPr/>
        <a:lstStyle/>
        <a:p>
          <a:endParaRPr lang="cs-CZ"/>
        </a:p>
      </dgm:t>
    </dgm:pt>
    <dgm:pt modelId="{85878A28-93D4-40FE-9AEC-50CFB1DAFDDC}" type="sibTrans" cxnId="{C7719F41-2ADE-464F-A58C-9F6DA7458759}">
      <dgm:prSet/>
      <dgm:spPr/>
      <dgm:t>
        <a:bodyPr/>
        <a:lstStyle/>
        <a:p>
          <a:endParaRPr lang="cs-CZ"/>
        </a:p>
      </dgm:t>
    </dgm:pt>
    <dgm:pt modelId="{DC0FAE5B-D755-4DF1-890E-145B0FABA0B5}">
      <dgm:prSet phldrT="[Text]"/>
      <dgm:spPr/>
      <dgm:t>
        <a:bodyPr/>
        <a:lstStyle/>
        <a:p>
          <a:r>
            <a:rPr lang="cs-CZ" b="1" dirty="0"/>
            <a:t>Výstupové bez závazku</a:t>
          </a:r>
        </a:p>
      </dgm:t>
    </dgm:pt>
    <dgm:pt modelId="{E6CF0DE1-A9B6-444E-ABC2-CCC4F2FC11BB}" type="parTrans" cxnId="{15771D4C-9038-4A2D-AF5A-C861808C3F9D}">
      <dgm:prSet/>
      <dgm:spPr/>
      <dgm:t>
        <a:bodyPr/>
        <a:lstStyle/>
        <a:p>
          <a:endParaRPr lang="cs-CZ"/>
        </a:p>
      </dgm:t>
    </dgm:pt>
    <dgm:pt modelId="{D99A0404-AB44-4A18-986D-C884A07E81E6}" type="sibTrans" cxnId="{15771D4C-9038-4A2D-AF5A-C861808C3F9D}">
      <dgm:prSet/>
      <dgm:spPr/>
      <dgm:t>
        <a:bodyPr/>
        <a:lstStyle/>
        <a:p>
          <a:endParaRPr lang="cs-CZ"/>
        </a:p>
      </dgm:t>
    </dgm:pt>
    <dgm:pt modelId="{C6A10C1D-1641-4DBB-9148-A79392731EAF}">
      <dgm:prSet phldrT="[Text]" custT="1"/>
      <dgm:spPr>
        <a:solidFill>
          <a:schemeClr val="tx2">
            <a:alpha val="90000"/>
          </a:schemeClr>
        </a:solidFill>
      </dgm:spPr>
      <dgm:t>
        <a:bodyPr/>
        <a:lstStyle/>
        <a:p>
          <a:r>
            <a:rPr lang="cs-CZ" sz="2400" dirty="0"/>
            <a:t>101 060 </a:t>
          </a:r>
          <a:r>
            <a:rPr lang="cs-CZ" sz="2400" b="1" dirty="0"/>
            <a:t>Počet podporovaných mikropodniků, malých a středních podniků (včetně družstevních podniků a sociálních podniků)</a:t>
          </a:r>
        </a:p>
      </dgm:t>
    </dgm:pt>
    <dgm:pt modelId="{722C04C6-C046-4AF9-9350-695380803CA4}" type="parTrans" cxnId="{BA538558-AC19-496D-B834-8BD5F854D693}">
      <dgm:prSet/>
      <dgm:spPr/>
      <dgm:t>
        <a:bodyPr/>
        <a:lstStyle/>
        <a:p>
          <a:endParaRPr lang="cs-CZ"/>
        </a:p>
      </dgm:t>
    </dgm:pt>
    <dgm:pt modelId="{CC37B67D-ABD1-48A6-B341-9D5F6581D5F5}" type="sibTrans" cxnId="{BA538558-AC19-496D-B834-8BD5F854D693}">
      <dgm:prSet/>
      <dgm:spPr/>
      <dgm:t>
        <a:bodyPr/>
        <a:lstStyle/>
        <a:p>
          <a:endParaRPr lang="cs-CZ"/>
        </a:p>
      </dgm:t>
    </dgm:pt>
    <dgm:pt modelId="{FE07C535-C48A-44EF-8D84-6B7923FCB393}">
      <dgm:prSet phldrT="[Text]" custT="1"/>
      <dgm:spPr>
        <a:solidFill>
          <a:schemeClr val="tx2">
            <a:alpha val="90000"/>
          </a:schemeClr>
        </a:solidFill>
      </dgm:spPr>
      <dgm:t>
        <a:bodyPr/>
        <a:lstStyle/>
        <a:p>
          <a:r>
            <a:rPr lang="cs-CZ" sz="2400" dirty="0"/>
            <a:t>607 002 </a:t>
          </a:r>
          <a:r>
            <a:rPr lang="cs-CZ" sz="2400" b="1" dirty="0"/>
            <a:t>Účastníci ve věku 55 let a více</a:t>
          </a:r>
        </a:p>
      </dgm:t>
    </dgm:pt>
    <dgm:pt modelId="{E2A01BFD-6C18-4FBB-8EBA-6E045DA2C2E4}" type="parTrans" cxnId="{28E5A033-6DE8-4D45-991C-472902EC615D}">
      <dgm:prSet/>
      <dgm:spPr/>
      <dgm:t>
        <a:bodyPr/>
        <a:lstStyle/>
        <a:p>
          <a:endParaRPr lang="cs-CZ"/>
        </a:p>
      </dgm:t>
    </dgm:pt>
    <dgm:pt modelId="{465795E4-D50F-4CE5-9103-031F4EE9B509}" type="sibTrans" cxnId="{28E5A033-6DE8-4D45-991C-472902EC615D}">
      <dgm:prSet/>
      <dgm:spPr/>
      <dgm:t>
        <a:bodyPr/>
        <a:lstStyle/>
        <a:p>
          <a:endParaRPr lang="cs-CZ"/>
        </a:p>
      </dgm:t>
    </dgm:pt>
    <dgm:pt modelId="{2589876F-A8A8-4310-9023-8B11AC48928E}" type="pres">
      <dgm:prSet presAssocID="{54CE76E1-B0C2-40CF-8C5A-473E777B6FD6}" presName="Name0" presStyleCnt="0">
        <dgm:presLayoutVars>
          <dgm:dir/>
          <dgm:animLvl val="lvl"/>
          <dgm:resizeHandles/>
        </dgm:presLayoutVars>
      </dgm:prSet>
      <dgm:spPr/>
    </dgm:pt>
    <dgm:pt modelId="{683D2A9B-175A-4FF6-89B6-2BAD83154BF8}" type="pres">
      <dgm:prSet presAssocID="{7CF7ED76-3633-44B4-8B8F-2CEE518984CD}" presName="linNode" presStyleCnt="0"/>
      <dgm:spPr/>
    </dgm:pt>
    <dgm:pt modelId="{D418FD6A-C855-450C-8426-C2BBB2166330}" type="pres">
      <dgm:prSet presAssocID="{7CF7ED76-3633-44B4-8B8F-2CEE518984CD}" presName="parentShp" presStyleLbl="node1" presStyleIdx="0" presStyleCnt="2" custScaleX="60596" custScaleY="114594" custLinFactNeighborX="-1534" custLinFactNeighborY="-437">
        <dgm:presLayoutVars>
          <dgm:bulletEnabled val="1"/>
        </dgm:presLayoutVars>
      </dgm:prSet>
      <dgm:spPr/>
    </dgm:pt>
    <dgm:pt modelId="{4C6FF518-A425-4CDC-A343-3EBB3B6BCD84}" type="pres">
      <dgm:prSet presAssocID="{7CF7ED76-3633-44B4-8B8F-2CEE518984CD}" presName="childShp" presStyleLbl="bgAccFollowNode1" presStyleIdx="0" presStyleCnt="2" custScaleX="125784" custScaleY="142740" custLinFactNeighborX="5689" custLinFactNeighborY="883">
        <dgm:presLayoutVars>
          <dgm:bulletEnabled val="1"/>
        </dgm:presLayoutVars>
      </dgm:prSet>
      <dgm:spPr/>
    </dgm:pt>
    <dgm:pt modelId="{F53F9E88-C83D-49FF-8A37-E22AF1CD927F}" type="pres">
      <dgm:prSet presAssocID="{2F2918C6-1B26-4F95-8B3B-8178814E49F4}" presName="spacing" presStyleCnt="0"/>
      <dgm:spPr/>
    </dgm:pt>
    <dgm:pt modelId="{236F7A16-CF1C-4335-AC6B-DEEC67BFD653}" type="pres">
      <dgm:prSet presAssocID="{DC0FAE5B-D755-4DF1-890E-145B0FABA0B5}" presName="linNode" presStyleCnt="0"/>
      <dgm:spPr/>
    </dgm:pt>
    <dgm:pt modelId="{CC98A87C-1681-48AC-87A9-FE657B1A94CC}" type="pres">
      <dgm:prSet presAssocID="{DC0FAE5B-D755-4DF1-890E-145B0FABA0B5}" presName="parentShp" presStyleLbl="node1" presStyleIdx="1" presStyleCnt="2" custScaleX="58125" custScaleY="48439" custLinFactNeighborX="-13962" custLinFactNeighborY="-3658">
        <dgm:presLayoutVars>
          <dgm:bulletEnabled val="1"/>
        </dgm:presLayoutVars>
      </dgm:prSet>
      <dgm:spPr/>
    </dgm:pt>
    <dgm:pt modelId="{F58B9B54-2D7E-4FB1-B29F-562E6C206233}" type="pres">
      <dgm:prSet presAssocID="{DC0FAE5B-D755-4DF1-890E-145B0FABA0B5}" presName="childShp" presStyleLbl="bgAccFollowNode1" presStyleIdx="1" presStyleCnt="2" custScaleX="122612" custScaleY="95840" custLinFactNeighborX="-142" custLinFactNeighborY="-3232">
        <dgm:presLayoutVars>
          <dgm:bulletEnabled val="1"/>
        </dgm:presLayoutVars>
      </dgm:prSet>
      <dgm:spPr/>
    </dgm:pt>
  </dgm:ptLst>
  <dgm:cxnLst>
    <dgm:cxn modelId="{1926170F-3B42-46D1-8270-3E6B26F6E7E9}" type="presOf" srcId="{DC0FAE5B-D755-4DF1-890E-145B0FABA0B5}" destId="{CC98A87C-1681-48AC-87A9-FE657B1A94CC}" srcOrd="0" destOrd="0" presId="urn:microsoft.com/office/officeart/2005/8/layout/vList6"/>
    <dgm:cxn modelId="{28E5A033-6DE8-4D45-991C-472902EC615D}" srcId="{7CF7ED76-3633-44B4-8B8F-2CEE518984CD}" destId="{FE07C535-C48A-44EF-8D84-6B7923FCB393}" srcOrd="1" destOrd="0" parTransId="{E2A01BFD-6C18-4FBB-8EBA-6E045DA2C2E4}" sibTransId="{465795E4-D50F-4CE5-9103-031F4EE9B509}"/>
    <dgm:cxn modelId="{05BB3536-8ADC-4841-9F77-598C03FF1662}" srcId="{7CF7ED76-3633-44B4-8B8F-2CEE518984CD}" destId="{17EBA813-9867-4FD9-8168-DCDF7984CFF8}" srcOrd="0" destOrd="0" parTransId="{576CC3BD-6A73-4802-917A-40C785A07C76}" sibTransId="{3190F349-1A6D-4485-8694-8180D4D45434}"/>
    <dgm:cxn modelId="{C7719F41-2ADE-464F-A58C-9F6DA7458759}" srcId="{7CF7ED76-3633-44B4-8B8F-2CEE518984CD}" destId="{60FEF283-DBC6-48D0-B39C-7890CB6D143A}" srcOrd="2" destOrd="0" parTransId="{8BD41ABE-70D6-41B3-9ACD-8DCDA617E7DD}" sibTransId="{85878A28-93D4-40FE-9AEC-50CFB1DAFDDC}"/>
    <dgm:cxn modelId="{15771D4C-9038-4A2D-AF5A-C861808C3F9D}" srcId="{54CE76E1-B0C2-40CF-8C5A-473E777B6FD6}" destId="{DC0FAE5B-D755-4DF1-890E-145B0FABA0B5}" srcOrd="1" destOrd="0" parTransId="{E6CF0DE1-A9B6-444E-ABC2-CCC4F2FC11BB}" sibTransId="{D99A0404-AB44-4A18-986D-C884A07E81E6}"/>
    <dgm:cxn modelId="{BA538558-AC19-496D-B834-8BD5F854D693}" srcId="{DC0FAE5B-D755-4DF1-890E-145B0FABA0B5}" destId="{C6A10C1D-1641-4DBB-9148-A79392731EAF}" srcOrd="0" destOrd="0" parTransId="{722C04C6-C046-4AF9-9350-695380803CA4}" sibTransId="{CC37B67D-ABD1-48A6-B341-9D5F6581D5F5}"/>
    <dgm:cxn modelId="{9733DF90-E5FA-41C1-994C-E3BD31410B18}" type="presOf" srcId="{7CF7ED76-3633-44B4-8B8F-2CEE518984CD}" destId="{D418FD6A-C855-450C-8426-C2BBB2166330}" srcOrd="0" destOrd="0" presId="urn:microsoft.com/office/officeart/2005/8/layout/vList6"/>
    <dgm:cxn modelId="{5F9C7C98-5060-4066-A251-03F6A9427865}" type="presOf" srcId="{17EBA813-9867-4FD9-8168-DCDF7984CFF8}" destId="{4C6FF518-A425-4CDC-A343-3EBB3B6BCD84}" srcOrd="0" destOrd="0" presId="urn:microsoft.com/office/officeart/2005/8/layout/vList6"/>
    <dgm:cxn modelId="{F8A3A5A1-FE52-4679-984F-E3ADFC6911A2}" type="presOf" srcId="{FE07C535-C48A-44EF-8D84-6B7923FCB393}" destId="{4C6FF518-A425-4CDC-A343-3EBB3B6BCD84}" srcOrd="0" destOrd="1" presId="urn:microsoft.com/office/officeart/2005/8/layout/vList6"/>
    <dgm:cxn modelId="{D74ACBA2-A5AD-47EF-B189-3B6127B09438}" srcId="{54CE76E1-B0C2-40CF-8C5A-473E777B6FD6}" destId="{7CF7ED76-3633-44B4-8B8F-2CEE518984CD}" srcOrd="0" destOrd="0" parTransId="{2694C1FD-7E15-4624-915C-C907A5EBEB59}" sibTransId="{2F2918C6-1B26-4F95-8B3B-8178814E49F4}"/>
    <dgm:cxn modelId="{74727AAE-4C05-455B-94CE-014B0AED2BA9}" type="presOf" srcId="{60FEF283-DBC6-48D0-B39C-7890CB6D143A}" destId="{4C6FF518-A425-4CDC-A343-3EBB3B6BCD84}" srcOrd="0" destOrd="2" presId="urn:microsoft.com/office/officeart/2005/8/layout/vList6"/>
    <dgm:cxn modelId="{69CAE9C8-B72E-46F2-A1CB-5D6E574C4A11}" type="presOf" srcId="{54CE76E1-B0C2-40CF-8C5A-473E777B6FD6}" destId="{2589876F-A8A8-4310-9023-8B11AC48928E}" srcOrd="0" destOrd="0" presId="urn:microsoft.com/office/officeart/2005/8/layout/vList6"/>
    <dgm:cxn modelId="{7806CDFA-9699-4E5D-AA8C-0B7E001EAAD8}" type="presOf" srcId="{C6A10C1D-1641-4DBB-9148-A79392731EAF}" destId="{F58B9B54-2D7E-4FB1-B29F-562E6C206233}" srcOrd="0" destOrd="0" presId="urn:microsoft.com/office/officeart/2005/8/layout/vList6"/>
    <dgm:cxn modelId="{17BCA436-9730-4509-BC79-6C4D97A815DF}" type="presParOf" srcId="{2589876F-A8A8-4310-9023-8B11AC48928E}" destId="{683D2A9B-175A-4FF6-89B6-2BAD83154BF8}" srcOrd="0" destOrd="0" presId="urn:microsoft.com/office/officeart/2005/8/layout/vList6"/>
    <dgm:cxn modelId="{3C4451D4-27CD-4AFD-B413-89CD44F680D6}" type="presParOf" srcId="{683D2A9B-175A-4FF6-89B6-2BAD83154BF8}" destId="{D418FD6A-C855-450C-8426-C2BBB2166330}" srcOrd="0" destOrd="0" presId="urn:microsoft.com/office/officeart/2005/8/layout/vList6"/>
    <dgm:cxn modelId="{7B57C91A-1AA7-45C2-BB17-1FC2E08371B6}" type="presParOf" srcId="{683D2A9B-175A-4FF6-89B6-2BAD83154BF8}" destId="{4C6FF518-A425-4CDC-A343-3EBB3B6BCD84}" srcOrd="1" destOrd="0" presId="urn:microsoft.com/office/officeart/2005/8/layout/vList6"/>
    <dgm:cxn modelId="{6E8E440F-592C-403D-A860-816D67A77148}" type="presParOf" srcId="{2589876F-A8A8-4310-9023-8B11AC48928E}" destId="{F53F9E88-C83D-49FF-8A37-E22AF1CD927F}" srcOrd="1" destOrd="0" presId="urn:microsoft.com/office/officeart/2005/8/layout/vList6"/>
    <dgm:cxn modelId="{0EF3A65F-855C-4190-8BE6-91CFC0FAE875}" type="presParOf" srcId="{2589876F-A8A8-4310-9023-8B11AC48928E}" destId="{236F7A16-CF1C-4335-AC6B-DEEC67BFD653}" srcOrd="2" destOrd="0" presId="urn:microsoft.com/office/officeart/2005/8/layout/vList6"/>
    <dgm:cxn modelId="{3467FD3B-7861-4EA0-A5DC-540CB30B4AE3}" type="presParOf" srcId="{236F7A16-CF1C-4335-AC6B-DEEC67BFD653}" destId="{CC98A87C-1681-48AC-87A9-FE657B1A94CC}" srcOrd="0" destOrd="0" presId="urn:microsoft.com/office/officeart/2005/8/layout/vList6"/>
    <dgm:cxn modelId="{D475DF99-E04F-4AB4-8E14-5809680FDFAC}" type="presParOf" srcId="{236F7A16-CF1C-4335-AC6B-DEEC67BFD653}" destId="{F58B9B54-2D7E-4FB1-B29F-562E6C206233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20BC7A7-D036-42E3-AD18-6C4056AFF035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C3100D2C-D02A-4D97-9967-47D143EECEEA}">
      <dgm:prSet phldrT="[Text]"/>
      <dgm:spPr>
        <a:solidFill>
          <a:schemeClr val="tx2"/>
        </a:solidFill>
      </dgm:spPr>
      <dgm:t>
        <a:bodyPr/>
        <a:lstStyle/>
        <a:p>
          <a:r>
            <a:rPr lang="cs-CZ" b="0" dirty="0">
              <a:solidFill>
                <a:schemeClr val="tx1"/>
              </a:solidFill>
            </a:rPr>
            <a:t>Účastník = osoba, která získá v rámci projektu podporu v rozsahu min. 40 hodin</a:t>
          </a:r>
        </a:p>
      </dgm:t>
    </dgm:pt>
    <dgm:pt modelId="{6DA187CA-5BFF-4E86-8A3A-DDAD13B2DC19}" type="sibTrans" cxnId="{0066A474-5DAE-49D9-A8A1-A077A83E7F2D}">
      <dgm:prSet/>
      <dgm:spPr/>
      <dgm:t>
        <a:bodyPr/>
        <a:lstStyle/>
        <a:p>
          <a:endParaRPr lang="cs-CZ"/>
        </a:p>
      </dgm:t>
    </dgm:pt>
    <dgm:pt modelId="{B64167B6-F323-44C8-85F8-AD1034DF46A3}" type="parTrans" cxnId="{0066A474-5DAE-49D9-A8A1-A077A83E7F2D}">
      <dgm:prSet/>
      <dgm:spPr/>
      <dgm:t>
        <a:bodyPr/>
        <a:lstStyle/>
        <a:p>
          <a:endParaRPr lang="cs-CZ"/>
        </a:p>
      </dgm:t>
    </dgm:pt>
    <dgm:pt modelId="{F94AA3EF-AD53-4237-8394-8D1E08918BB2}">
      <dgm:prSet/>
      <dgm:spPr>
        <a:solidFill>
          <a:schemeClr val="tx2"/>
        </a:solidFill>
      </dgm:spPr>
      <dgm:t>
        <a:bodyPr/>
        <a:lstStyle/>
        <a:p>
          <a:r>
            <a:rPr lang="cs-CZ" b="0" dirty="0">
              <a:solidFill>
                <a:schemeClr val="tx1"/>
              </a:solidFill>
            </a:rPr>
            <a:t>Podpora pro vykazování v indikátorech = osobohodiny proplacené v jednotce „Vzdělávání“</a:t>
          </a:r>
          <a:endParaRPr lang="en-US" dirty="0">
            <a:solidFill>
              <a:schemeClr val="tx1"/>
            </a:solidFill>
          </a:endParaRPr>
        </a:p>
      </dgm:t>
    </dgm:pt>
    <dgm:pt modelId="{9B8D5E4C-8EED-491B-9081-DC1625487983}" type="parTrans" cxnId="{BE1CF8EF-664F-4CEE-BBDF-1C3AD38222B5}">
      <dgm:prSet/>
      <dgm:spPr/>
      <dgm:t>
        <a:bodyPr/>
        <a:lstStyle/>
        <a:p>
          <a:endParaRPr lang="cs-CZ"/>
        </a:p>
      </dgm:t>
    </dgm:pt>
    <dgm:pt modelId="{FC326551-ABD9-4779-9EE1-A2FC5D5D8EA5}" type="sibTrans" cxnId="{BE1CF8EF-664F-4CEE-BBDF-1C3AD38222B5}">
      <dgm:prSet/>
      <dgm:spPr/>
      <dgm:t>
        <a:bodyPr/>
        <a:lstStyle/>
        <a:p>
          <a:endParaRPr lang="cs-CZ"/>
        </a:p>
      </dgm:t>
    </dgm:pt>
    <dgm:pt modelId="{58051D68-E01C-44EB-A25A-29179933922E}">
      <dgm:prSet/>
      <dgm:spPr>
        <a:solidFill>
          <a:schemeClr val="tx2"/>
        </a:solidFill>
      </dgm:spPr>
      <dgm:t>
        <a:bodyPr/>
        <a:lstStyle/>
        <a:p>
          <a:r>
            <a:rPr lang="cs-CZ" dirty="0">
              <a:solidFill>
                <a:schemeClr val="tx1"/>
              </a:solidFill>
            </a:rPr>
            <a:t>Účastník ve věku 55 a více let = účastník, kterému je při vstupu do projektu minimálně 55 let</a:t>
          </a:r>
          <a:endParaRPr lang="en-US" b="0" dirty="0">
            <a:solidFill>
              <a:schemeClr val="tx1"/>
            </a:solidFill>
          </a:endParaRPr>
        </a:p>
      </dgm:t>
    </dgm:pt>
    <dgm:pt modelId="{AC3BA50D-677A-42C3-8D4C-4DADEB170A4C}" type="parTrans" cxnId="{1F03B051-92EF-4F0F-AFC8-B94AF98A49E9}">
      <dgm:prSet/>
      <dgm:spPr/>
      <dgm:t>
        <a:bodyPr/>
        <a:lstStyle/>
        <a:p>
          <a:endParaRPr lang="cs-CZ"/>
        </a:p>
      </dgm:t>
    </dgm:pt>
    <dgm:pt modelId="{8C245FCA-B834-49A5-ACEB-8ADDB8DF1CD0}" type="sibTrans" cxnId="{1F03B051-92EF-4F0F-AFC8-B94AF98A49E9}">
      <dgm:prSet/>
      <dgm:spPr/>
      <dgm:t>
        <a:bodyPr/>
        <a:lstStyle/>
        <a:p>
          <a:endParaRPr lang="cs-CZ"/>
        </a:p>
      </dgm:t>
    </dgm:pt>
    <dgm:pt modelId="{BB716A5F-9111-462B-A834-7CE6C079638B}">
      <dgm:prSet/>
      <dgm:spPr>
        <a:solidFill>
          <a:schemeClr val="tx2"/>
        </a:solidFill>
      </dgm:spPr>
      <dgm:t>
        <a:bodyPr/>
        <a:lstStyle/>
        <a:p>
          <a:r>
            <a:rPr lang="cs-CZ" dirty="0">
              <a:solidFill>
                <a:schemeClr val="tx1"/>
              </a:solidFill>
            </a:rPr>
            <a:t>Nevyčerpání rozpočtu = úměrné ponížení cílových hodnot</a:t>
          </a:r>
          <a:endParaRPr lang="en-US" dirty="0">
            <a:solidFill>
              <a:schemeClr val="tx1"/>
            </a:solidFill>
          </a:endParaRPr>
        </a:p>
      </dgm:t>
    </dgm:pt>
    <dgm:pt modelId="{D177ADB1-FEE7-4276-8F94-55492903B79A}" type="parTrans" cxnId="{1AEF2969-2B40-454D-85F8-D4AABE27735C}">
      <dgm:prSet/>
      <dgm:spPr/>
      <dgm:t>
        <a:bodyPr/>
        <a:lstStyle/>
        <a:p>
          <a:endParaRPr lang="cs-CZ"/>
        </a:p>
      </dgm:t>
    </dgm:pt>
    <dgm:pt modelId="{C929311B-BF3D-4A04-AF68-AED9FEA7CE13}" type="sibTrans" cxnId="{1AEF2969-2B40-454D-85F8-D4AABE27735C}">
      <dgm:prSet/>
      <dgm:spPr/>
      <dgm:t>
        <a:bodyPr/>
        <a:lstStyle/>
        <a:p>
          <a:endParaRPr lang="cs-CZ"/>
        </a:p>
      </dgm:t>
    </dgm:pt>
    <dgm:pt modelId="{E8A60B35-46F1-4E57-9920-DF3832AA37F9}">
      <dgm:prSet/>
      <dgm:spPr>
        <a:solidFill>
          <a:schemeClr val="tx2"/>
        </a:solidFill>
      </dgm:spPr>
      <dgm:t>
        <a:bodyPr/>
        <a:lstStyle/>
        <a:p>
          <a:r>
            <a:rPr lang="cs-CZ" dirty="0">
              <a:solidFill>
                <a:schemeClr val="tx1"/>
              </a:solidFill>
            </a:rPr>
            <a:t>Dosažení méně než 85 % cílových hodnot závazkových indikátorů = sankce 15 % - 50 % z vyčerpané dotace</a:t>
          </a:r>
          <a:endParaRPr lang="en-US" dirty="0">
            <a:solidFill>
              <a:schemeClr val="tx1"/>
            </a:solidFill>
          </a:endParaRPr>
        </a:p>
      </dgm:t>
    </dgm:pt>
    <dgm:pt modelId="{37CA8367-00F4-4850-BBC4-EACC84C6EE83}" type="parTrans" cxnId="{D99FAC41-CA8F-4261-9577-DB660323BDB5}">
      <dgm:prSet/>
      <dgm:spPr/>
      <dgm:t>
        <a:bodyPr/>
        <a:lstStyle/>
        <a:p>
          <a:endParaRPr lang="cs-CZ"/>
        </a:p>
      </dgm:t>
    </dgm:pt>
    <dgm:pt modelId="{8E6E7CCA-7554-4B8A-B1DF-4231A838014D}" type="sibTrans" cxnId="{D99FAC41-CA8F-4261-9577-DB660323BDB5}">
      <dgm:prSet/>
      <dgm:spPr/>
      <dgm:t>
        <a:bodyPr/>
        <a:lstStyle/>
        <a:p>
          <a:endParaRPr lang="cs-CZ"/>
        </a:p>
      </dgm:t>
    </dgm:pt>
    <dgm:pt modelId="{AD41FFB1-30D3-4C67-ACC5-81832714216C}" type="pres">
      <dgm:prSet presAssocID="{120BC7A7-D036-42E3-AD18-6C4056AFF035}" presName="Name0" presStyleCnt="0">
        <dgm:presLayoutVars>
          <dgm:chMax val="7"/>
          <dgm:chPref val="7"/>
          <dgm:dir/>
        </dgm:presLayoutVars>
      </dgm:prSet>
      <dgm:spPr/>
    </dgm:pt>
    <dgm:pt modelId="{E468D6C2-372E-4FF1-B6F7-BBFB87C99302}" type="pres">
      <dgm:prSet presAssocID="{120BC7A7-D036-42E3-AD18-6C4056AFF035}" presName="Name1" presStyleCnt="0"/>
      <dgm:spPr/>
    </dgm:pt>
    <dgm:pt modelId="{C8187EC0-E210-4267-847C-2B6DA2E5DC57}" type="pres">
      <dgm:prSet presAssocID="{120BC7A7-D036-42E3-AD18-6C4056AFF035}" presName="cycle" presStyleCnt="0"/>
      <dgm:spPr/>
    </dgm:pt>
    <dgm:pt modelId="{7587910A-A3F2-42FC-BD19-126C5A9C440D}" type="pres">
      <dgm:prSet presAssocID="{120BC7A7-D036-42E3-AD18-6C4056AFF035}" presName="srcNode" presStyleLbl="node1" presStyleIdx="0" presStyleCnt="5"/>
      <dgm:spPr/>
    </dgm:pt>
    <dgm:pt modelId="{A18F0EF2-43B4-4773-8481-232D5D7E886D}" type="pres">
      <dgm:prSet presAssocID="{120BC7A7-D036-42E3-AD18-6C4056AFF035}" presName="conn" presStyleLbl="parChTrans1D2" presStyleIdx="0" presStyleCnt="1"/>
      <dgm:spPr/>
    </dgm:pt>
    <dgm:pt modelId="{8184CD36-5AA8-41E1-A807-FEDA4C009CEF}" type="pres">
      <dgm:prSet presAssocID="{120BC7A7-D036-42E3-AD18-6C4056AFF035}" presName="extraNode" presStyleLbl="node1" presStyleIdx="0" presStyleCnt="5"/>
      <dgm:spPr/>
    </dgm:pt>
    <dgm:pt modelId="{E8EFE663-E357-467A-86B3-173142CC7A4C}" type="pres">
      <dgm:prSet presAssocID="{120BC7A7-D036-42E3-AD18-6C4056AFF035}" presName="dstNode" presStyleLbl="node1" presStyleIdx="0" presStyleCnt="5"/>
      <dgm:spPr/>
    </dgm:pt>
    <dgm:pt modelId="{A9CF74A0-CAD7-481D-937F-C54DCF4C5AF8}" type="pres">
      <dgm:prSet presAssocID="{C3100D2C-D02A-4D97-9967-47D143EECEEA}" presName="text_1" presStyleLbl="node1" presStyleIdx="0" presStyleCnt="5" custScaleY="102612" custLinFactNeighborX="-754" custLinFactNeighborY="4206">
        <dgm:presLayoutVars>
          <dgm:bulletEnabled val="1"/>
        </dgm:presLayoutVars>
      </dgm:prSet>
      <dgm:spPr/>
    </dgm:pt>
    <dgm:pt modelId="{DE9F5718-BCEC-45D1-9F86-3C178DEC288B}" type="pres">
      <dgm:prSet presAssocID="{C3100D2C-D02A-4D97-9967-47D143EECEEA}" presName="accent_1" presStyleCnt="0"/>
      <dgm:spPr/>
    </dgm:pt>
    <dgm:pt modelId="{9E0BB25F-6B2A-426B-9E62-9D9571AE1461}" type="pres">
      <dgm:prSet presAssocID="{C3100D2C-D02A-4D97-9967-47D143EECEEA}" presName="accentRepeatNode" presStyleLbl="solidFgAcc1" presStyleIdx="0" presStyleCnt="5"/>
      <dgm:spPr/>
    </dgm:pt>
    <dgm:pt modelId="{2392C4EF-6AE6-4147-9ED5-AC1437309CAD}" type="pres">
      <dgm:prSet presAssocID="{58051D68-E01C-44EB-A25A-29179933922E}" presName="text_2" presStyleLbl="node1" presStyleIdx="1" presStyleCnt="5">
        <dgm:presLayoutVars>
          <dgm:bulletEnabled val="1"/>
        </dgm:presLayoutVars>
      </dgm:prSet>
      <dgm:spPr/>
    </dgm:pt>
    <dgm:pt modelId="{C4995BCA-8A5A-47FA-B2C6-C1A524EAC637}" type="pres">
      <dgm:prSet presAssocID="{58051D68-E01C-44EB-A25A-29179933922E}" presName="accent_2" presStyleCnt="0"/>
      <dgm:spPr/>
    </dgm:pt>
    <dgm:pt modelId="{906B8063-772F-4F8A-A140-A1E9E1520E43}" type="pres">
      <dgm:prSet presAssocID="{58051D68-E01C-44EB-A25A-29179933922E}" presName="accentRepeatNode" presStyleLbl="solidFgAcc1" presStyleIdx="1" presStyleCnt="5"/>
      <dgm:spPr/>
    </dgm:pt>
    <dgm:pt modelId="{B4A1FC53-8B0D-421C-8E3F-83E31DF5DABA}" type="pres">
      <dgm:prSet presAssocID="{F94AA3EF-AD53-4237-8394-8D1E08918BB2}" presName="text_3" presStyleLbl="node1" presStyleIdx="2" presStyleCnt="5">
        <dgm:presLayoutVars>
          <dgm:bulletEnabled val="1"/>
        </dgm:presLayoutVars>
      </dgm:prSet>
      <dgm:spPr/>
    </dgm:pt>
    <dgm:pt modelId="{5DA5A34F-1641-4266-8860-128F084A6778}" type="pres">
      <dgm:prSet presAssocID="{F94AA3EF-AD53-4237-8394-8D1E08918BB2}" presName="accent_3" presStyleCnt="0"/>
      <dgm:spPr/>
    </dgm:pt>
    <dgm:pt modelId="{AE3DF9EE-0385-429A-8A5E-BCA062EADCE7}" type="pres">
      <dgm:prSet presAssocID="{F94AA3EF-AD53-4237-8394-8D1E08918BB2}" presName="accentRepeatNode" presStyleLbl="solidFgAcc1" presStyleIdx="2" presStyleCnt="5"/>
      <dgm:spPr/>
    </dgm:pt>
    <dgm:pt modelId="{7DB793D3-EEB8-461E-888E-58376C3D3E25}" type="pres">
      <dgm:prSet presAssocID="{E8A60B35-46F1-4E57-9920-DF3832AA37F9}" presName="text_4" presStyleLbl="node1" presStyleIdx="3" presStyleCnt="5" custLinFactNeighborX="405" custLinFactNeighborY="-1999">
        <dgm:presLayoutVars>
          <dgm:bulletEnabled val="1"/>
        </dgm:presLayoutVars>
      </dgm:prSet>
      <dgm:spPr/>
    </dgm:pt>
    <dgm:pt modelId="{682A28B8-A020-4AEA-B979-31E52243EA7F}" type="pres">
      <dgm:prSet presAssocID="{E8A60B35-46F1-4E57-9920-DF3832AA37F9}" presName="accent_4" presStyleCnt="0"/>
      <dgm:spPr/>
    </dgm:pt>
    <dgm:pt modelId="{71E68B9D-18A3-4548-8390-A0F293057BE1}" type="pres">
      <dgm:prSet presAssocID="{E8A60B35-46F1-4E57-9920-DF3832AA37F9}" presName="accentRepeatNode" presStyleLbl="solidFgAcc1" presStyleIdx="3" presStyleCnt="5"/>
      <dgm:spPr/>
    </dgm:pt>
    <dgm:pt modelId="{7767A40A-4CAE-41FF-A5BB-D7266776CBC5}" type="pres">
      <dgm:prSet presAssocID="{BB716A5F-9111-462B-A834-7CE6C079638B}" presName="text_5" presStyleLbl="node1" presStyleIdx="4" presStyleCnt="5">
        <dgm:presLayoutVars>
          <dgm:bulletEnabled val="1"/>
        </dgm:presLayoutVars>
      </dgm:prSet>
      <dgm:spPr/>
    </dgm:pt>
    <dgm:pt modelId="{15779DD2-6C1D-4852-8C03-768585D93197}" type="pres">
      <dgm:prSet presAssocID="{BB716A5F-9111-462B-A834-7CE6C079638B}" presName="accent_5" presStyleCnt="0"/>
      <dgm:spPr/>
    </dgm:pt>
    <dgm:pt modelId="{2D796B99-A36F-4549-AD13-0226F7A69DE5}" type="pres">
      <dgm:prSet presAssocID="{BB716A5F-9111-462B-A834-7CE6C079638B}" presName="accentRepeatNode" presStyleLbl="solidFgAcc1" presStyleIdx="4" presStyleCnt="5"/>
      <dgm:spPr/>
    </dgm:pt>
  </dgm:ptLst>
  <dgm:cxnLst>
    <dgm:cxn modelId="{8126B129-D76B-456F-8B67-D99B906D4461}" type="presOf" srcId="{E8A60B35-46F1-4E57-9920-DF3832AA37F9}" destId="{7DB793D3-EEB8-461E-888E-58376C3D3E25}" srcOrd="0" destOrd="0" presId="urn:microsoft.com/office/officeart/2008/layout/VerticalCurvedList"/>
    <dgm:cxn modelId="{D99FAC41-CA8F-4261-9577-DB660323BDB5}" srcId="{120BC7A7-D036-42E3-AD18-6C4056AFF035}" destId="{E8A60B35-46F1-4E57-9920-DF3832AA37F9}" srcOrd="3" destOrd="0" parTransId="{37CA8367-00F4-4850-BBC4-EACC84C6EE83}" sibTransId="{8E6E7CCA-7554-4B8A-B1DF-4231A838014D}"/>
    <dgm:cxn modelId="{1AEF2969-2B40-454D-85F8-D4AABE27735C}" srcId="{120BC7A7-D036-42E3-AD18-6C4056AFF035}" destId="{BB716A5F-9111-462B-A834-7CE6C079638B}" srcOrd="4" destOrd="0" parTransId="{D177ADB1-FEE7-4276-8F94-55492903B79A}" sibTransId="{C929311B-BF3D-4A04-AF68-AED9FEA7CE13}"/>
    <dgm:cxn modelId="{1F03B051-92EF-4F0F-AFC8-B94AF98A49E9}" srcId="{120BC7A7-D036-42E3-AD18-6C4056AFF035}" destId="{58051D68-E01C-44EB-A25A-29179933922E}" srcOrd="1" destOrd="0" parTransId="{AC3BA50D-677A-42C3-8D4C-4DADEB170A4C}" sibTransId="{8C245FCA-B834-49A5-ACEB-8ADDB8DF1CD0}"/>
    <dgm:cxn modelId="{0066A474-5DAE-49D9-A8A1-A077A83E7F2D}" srcId="{120BC7A7-D036-42E3-AD18-6C4056AFF035}" destId="{C3100D2C-D02A-4D97-9967-47D143EECEEA}" srcOrd="0" destOrd="0" parTransId="{B64167B6-F323-44C8-85F8-AD1034DF46A3}" sibTransId="{6DA187CA-5BFF-4E86-8A3A-DDAD13B2DC19}"/>
    <dgm:cxn modelId="{11E3857D-5F26-4313-81ED-FF2A84278C57}" type="presOf" srcId="{F94AA3EF-AD53-4237-8394-8D1E08918BB2}" destId="{B4A1FC53-8B0D-421C-8E3F-83E31DF5DABA}" srcOrd="0" destOrd="0" presId="urn:microsoft.com/office/officeart/2008/layout/VerticalCurvedList"/>
    <dgm:cxn modelId="{046AB49A-AD69-4D26-BFC8-12926963E6A7}" type="presOf" srcId="{58051D68-E01C-44EB-A25A-29179933922E}" destId="{2392C4EF-6AE6-4147-9ED5-AC1437309CAD}" srcOrd="0" destOrd="0" presId="urn:microsoft.com/office/officeart/2008/layout/VerticalCurvedList"/>
    <dgm:cxn modelId="{1DBF93AD-8308-4FA3-B86C-2A3698A32A0B}" type="presOf" srcId="{6DA187CA-5BFF-4E86-8A3A-DDAD13B2DC19}" destId="{A18F0EF2-43B4-4773-8481-232D5D7E886D}" srcOrd="0" destOrd="0" presId="urn:microsoft.com/office/officeart/2008/layout/VerticalCurvedList"/>
    <dgm:cxn modelId="{7ED36BCD-3410-4474-8D26-4755D5F137FC}" type="presOf" srcId="{C3100D2C-D02A-4D97-9967-47D143EECEEA}" destId="{A9CF74A0-CAD7-481D-937F-C54DCF4C5AF8}" srcOrd="0" destOrd="0" presId="urn:microsoft.com/office/officeart/2008/layout/VerticalCurvedList"/>
    <dgm:cxn modelId="{8E1683E1-39B8-487C-A96A-D06D6711D94E}" type="presOf" srcId="{BB716A5F-9111-462B-A834-7CE6C079638B}" destId="{7767A40A-4CAE-41FF-A5BB-D7266776CBC5}" srcOrd="0" destOrd="0" presId="urn:microsoft.com/office/officeart/2008/layout/VerticalCurvedList"/>
    <dgm:cxn modelId="{3398A2ED-5930-4418-811C-B9C6F922020A}" type="presOf" srcId="{120BC7A7-D036-42E3-AD18-6C4056AFF035}" destId="{AD41FFB1-30D3-4C67-ACC5-81832714216C}" srcOrd="0" destOrd="0" presId="urn:microsoft.com/office/officeart/2008/layout/VerticalCurvedList"/>
    <dgm:cxn modelId="{BE1CF8EF-664F-4CEE-BBDF-1C3AD38222B5}" srcId="{120BC7A7-D036-42E3-AD18-6C4056AFF035}" destId="{F94AA3EF-AD53-4237-8394-8D1E08918BB2}" srcOrd="2" destOrd="0" parTransId="{9B8D5E4C-8EED-491B-9081-DC1625487983}" sibTransId="{FC326551-ABD9-4779-9EE1-A2FC5D5D8EA5}"/>
    <dgm:cxn modelId="{A4ED5629-726B-4947-958E-C44095DBBEC1}" type="presParOf" srcId="{AD41FFB1-30D3-4C67-ACC5-81832714216C}" destId="{E468D6C2-372E-4FF1-B6F7-BBFB87C99302}" srcOrd="0" destOrd="0" presId="urn:microsoft.com/office/officeart/2008/layout/VerticalCurvedList"/>
    <dgm:cxn modelId="{D49E40CB-5589-4375-A48F-37FEBE7AB2C3}" type="presParOf" srcId="{E468D6C2-372E-4FF1-B6F7-BBFB87C99302}" destId="{C8187EC0-E210-4267-847C-2B6DA2E5DC57}" srcOrd="0" destOrd="0" presId="urn:microsoft.com/office/officeart/2008/layout/VerticalCurvedList"/>
    <dgm:cxn modelId="{402CC936-AAB3-4F3B-8026-EBA4D164E191}" type="presParOf" srcId="{C8187EC0-E210-4267-847C-2B6DA2E5DC57}" destId="{7587910A-A3F2-42FC-BD19-126C5A9C440D}" srcOrd="0" destOrd="0" presId="urn:microsoft.com/office/officeart/2008/layout/VerticalCurvedList"/>
    <dgm:cxn modelId="{7DC07E60-4FBA-48DD-8E67-B1C5B85E28E5}" type="presParOf" srcId="{C8187EC0-E210-4267-847C-2B6DA2E5DC57}" destId="{A18F0EF2-43B4-4773-8481-232D5D7E886D}" srcOrd="1" destOrd="0" presId="urn:microsoft.com/office/officeart/2008/layout/VerticalCurvedList"/>
    <dgm:cxn modelId="{21FAA3BC-09DE-4DB3-B189-D9E6F8E084A8}" type="presParOf" srcId="{C8187EC0-E210-4267-847C-2B6DA2E5DC57}" destId="{8184CD36-5AA8-41E1-A807-FEDA4C009CEF}" srcOrd="2" destOrd="0" presId="urn:microsoft.com/office/officeart/2008/layout/VerticalCurvedList"/>
    <dgm:cxn modelId="{59727D61-0EEC-4078-BFB4-0EB59645F99B}" type="presParOf" srcId="{C8187EC0-E210-4267-847C-2B6DA2E5DC57}" destId="{E8EFE663-E357-467A-86B3-173142CC7A4C}" srcOrd="3" destOrd="0" presId="urn:microsoft.com/office/officeart/2008/layout/VerticalCurvedList"/>
    <dgm:cxn modelId="{59FBA78E-5D90-404C-B940-C8F2DA477C08}" type="presParOf" srcId="{E468D6C2-372E-4FF1-B6F7-BBFB87C99302}" destId="{A9CF74A0-CAD7-481D-937F-C54DCF4C5AF8}" srcOrd="1" destOrd="0" presId="urn:microsoft.com/office/officeart/2008/layout/VerticalCurvedList"/>
    <dgm:cxn modelId="{BC7554C5-FC85-4841-AC60-09DCCF44C412}" type="presParOf" srcId="{E468D6C2-372E-4FF1-B6F7-BBFB87C99302}" destId="{DE9F5718-BCEC-45D1-9F86-3C178DEC288B}" srcOrd="2" destOrd="0" presId="urn:microsoft.com/office/officeart/2008/layout/VerticalCurvedList"/>
    <dgm:cxn modelId="{4D9C43E7-2E8F-4416-B40A-97E30BF6409B}" type="presParOf" srcId="{DE9F5718-BCEC-45D1-9F86-3C178DEC288B}" destId="{9E0BB25F-6B2A-426B-9E62-9D9571AE1461}" srcOrd="0" destOrd="0" presId="urn:microsoft.com/office/officeart/2008/layout/VerticalCurvedList"/>
    <dgm:cxn modelId="{A7C6723F-0C1D-4B31-861D-0CE20F62C2BD}" type="presParOf" srcId="{E468D6C2-372E-4FF1-B6F7-BBFB87C99302}" destId="{2392C4EF-6AE6-4147-9ED5-AC1437309CAD}" srcOrd="3" destOrd="0" presId="urn:microsoft.com/office/officeart/2008/layout/VerticalCurvedList"/>
    <dgm:cxn modelId="{B13682CD-A601-413A-9CA7-731B7BDE7AC4}" type="presParOf" srcId="{E468D6C2-372E-4FF1-B6F7-BBFB87C99302}" destId="{C4995BCA-8A5A-47FA-B2C6-C1A524EAC637}" srcOrd="4" destOrd="0" presId="urn:microsoft.com/office/officeart/2008/layout/VerticalCurvedList"/>
    <dgm:cxn modelId="{29FD7D01-F639-41C3-B0B4-344656A7C8D6}" type="presParOf" srcId="{C4995BCA-8A5A-47FA-B2C6-C1A524EAC637}" destId="{906B8063-772F-4F8A-A140-A1E9E1520E43}" srcOrd="0" destOrd="0" presId="urn:microsoft.com/office/officeart/2008/layout/VerticalCurvedList"/>
    <dgm:cxn modelId="{81FBD984-343F-4CAD-856D-FCA1C9D4B940}" type="presParOf" srcId="{E468D6C2-372E-4FF1-B6F7-BBFB87C99302}" destId="{B4A1FC53-8B0D-421C-8E3F-83E31DF5DABA}" srcOrd="5" destOrd="0" presId="urn:microsoft.com/office/officeart/2008/layout/VerticalCurvedList"/>
    <dgm:cxn modelId="{A6C07E0F-2149-4728-932E-B5DDE9A86086}" type="presParOf" srcId="{E468D6C2-372E-4FF1-B6F7-BBFB87C99302}" destId="{5DA5A34F-1641-4266-8860-128F084A6778}" srcOrd="6" destOrd="0" presId="urn:microsoft.com/office/officeart/2008/layout/VerticalCurvedList"/>
    <dgm:cxn modelId="{C45A864E-10B8-4D18-A529-429A34E6E1EE}" type="presParOf" srcId="{5DA5A34F-1641-4266-8860-128F084A6778}" destId="{AE3DF9EE-0385-429A-8A5E-BCA062EADCE7}" srcOrd="0" destOrd="0" presId="urn:microsoft.com/office/officeart/2008/layout/VerticalCurvedList"/>
    <dgm:cxn modelId="{2C009289-F182-4B1F-9532-7DD649BBACFC}" type="presParOf" srcId="{E468D6C2-372E-4FF1-B6F7-BBFB87C99302}" destId="{7DB793D3-EEB8-461E-888E-58376C3D3E25}" srcOrd="7" destOrd="0" presId="urn:microsoft.com/office/officeart/2008/layout/VerticalCurvedList"/>
    <dgm:cxn modelId="{3A5A0253-7E01-475B-9E1B-D8F9FAF43798}" type="presParOf" srcId="{E468D6C2-372E-4FF1-B6F7-BBFB87C99302}" destId="{682A28B8-A020-4AEA-B979-31E52243EA7F}" srcOrd="8" destOrd="0" presId="urn:microsoft.com/office/officeart/2008/layout/VerticalCurvedList"/>
    <dgm:cxn modelId="{B60ED564-96C4-484E-9F85-6C7524FFB96F}" type="presParOf" srcId="{682A28B8-A020-4AEA-B979-31E52243EA7F}" destId="{71E68B9D-18A3-4548-8390-A0F293057BE1}" srcOrd="0" destOrd="0" presId="urn:microsoft.com/office/officeart/2008/layout/VerticalCurvedList"/>
    <dgm:cxn modelId="{28D8EAA8-139D-40F5-AE13-D65DE09035B4}" type="presParOf" srcId="{E468D6C2-372E-4FF1-B6F7-BBFB87C99302}" destId="{7767A40A-4CAE-41FF-A5BB-D7266776CBC5}" srcOrd="9" destOrd="0" presId="urn:microsoft.com/office/officeart/2008/layout/VerticalCurvedList"/>
    <dgm:cxn modelId="{87AF38FA-5FCA-4F92-B9F0-6E08BAE42B7F}" type="presParOf" srcId="{E468D6C2-372E-4FF1-B6F7-BBFB87C99302}" destId="{15779DD2-6C1D-4852-8C03-768585D93197}" srcOrd="10" destOrd="0" presId="urn:microsoft.com/office/officeart/2008/layout/VerticalCurvedList"/>
    <dgm:cxn modelId="{CA692447-3757-421D-B720-535567BA57BC}" type="presParOf" srcId="{15779DD2-6C1D-4852-8C03-768585D93197}" destId="{2D796B99-A36F-4549-AD13-0226F7A69DE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481CC6-E8FA-4245-8372-40824B420860}">
      <dsp:nvSpPr>
        <dsp:cNvPr id="0" name=""/>
        <dsp:cNvSpPr/>
      </dsp:nvSpPr>
      <dsp:spPr>
        <a:xfrm>
          <a:off x="0" y="0"/>
          <a:ext cx="8244250" cy="154975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2400" b="1" kern="1200" dirty="0"/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b="1" kern="1200" dirty="0">
              <a:solidFill>
                <a:schemeClr val="tx1"/>
              </a:solidFill>
            </a:rPr>
            <a:t>Osoba (právnická nebo fyzická)</a:t>
          </a:r>
          <a:r>
            <a:rPr lang="cs-CZ" sz="2400" b="0" kern="1200" dirty="0">
              <a:solidFill>
                <a:schemeClr val="tx1"/>
              </a:solidFill>
            </a:rPr>
            <a:t>, která je registrovaným subjektem v ČR, tj. osoba s vlastním IČO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2000" kern="1200" dirty="0"/>
        </a:p>
      </dsp:txBody>
      <dsp:txXfrm>
        <a:off x="1803825" y="0"/>
        <a:ext cx="6440424" cy="1549752"/>
      </dsp:txXfrm>
    </dsp:sp>
    <dsp:sp modelId="{636BEDF8-0FA6-41EA-8B55-702BED91A2FB}">
      <dsp:nvSpPr>
        <dsp:cNvPr id="0" name=""/>
        <dsp:cNvSpPr/>
      </dsp:nvSpPr>
      <dsp:spPr>
        <a:xfrm>
          <a:off x="267080" y="181599"/>
          <a:ext cx="1424639" cy="1186552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t="-10000" b="-10000"/>
          </a:stretch>
        </a:blipFill>
        <a:ln w="25400" cap="flat" cmpd="sng" algn="ctr">
          <a:solidFill>
            <a:srgbClr val="CCD0DA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477E00-FA04-4ECF-8105-81997CB510FD}">
      <dsp:nvSpPr>
        <dsp:cNvPr id="0" name=""/>
        <dsp:cNvSpPr/>
      </dsp:nvSpPr>
      <dsp:spPr>
        <a:xfrm>
          <a:off x="0" y="1704727"/>
          <a:ext cx="8244250" cy="154975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16408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b="0" kern="1200" dirty="0">
              <a:solidFill>
                <a:schemeClr val="tx1"/>
              </a:solidFill>
              <a:latin typeface="Arial"/>
            </a:rPr>
            <a:t>Osoba, která má </a:t>
          </a:r>
          <a:r>
            <a:rPr lang="cs-CZ" sz="2400" b="1" kern="1200" dirty="0">
              <a:solidFill>
                <a:schemeClr val="tx1"/>
              </a:solidFill>
              <a:latin typeface="Arial"/>
            </a:rPr>
            <a:t>aktivní datovou schránku</a:t>
          </a:r>
          <a:endParaRPr lang="cs-CZ" sz="2400" b="1" kern="1200" dirty="0">
            <a:solidFill>
              <a:schemeClr val="tx1"/>
            </a:solidFill>
          </a:endParaRPr>
        </a:p>
      </dsp:txBody>
      <dsp:txXfrm>
        <a:off x="1803825" y="1704727"/>
        <a:ext cx="6440424" cy="1549752"/>
      </dsp:txXfrm>
    </dsp:sp>
    <dsp:sp modelId="{E0DE9C04-6C1B-49DB-BF63-C791C8A02B88}">
      <dsp:nvSpPr>
        <dsp:cNvPr id="0" name=""/>
        <dsp:cNvSpPr/>
      </dsp:nvSpPr>
      <dsp:spPr>
        <a:xfrm>
          <a:off x="251564" y="1872206"/>
          <a:ext cx="1455670" cy="1214795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10000" b="-10000"/>
          </a:stretch>
        </a:blipFill>
        <a:ln w="25400" cap="flat" cmpd="sng" algn="ctr">
          <a:solidFill>
            <a:srgbClr val="CCD0DA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EC1661-8580-4399-BB22-26234ADAA6B7}">
      <dsp:nvSpPr>
        <dsp:cNvPr id="0" name=""/>
        <dsp:cNvSpPr/>
      </dsp:nvSpPr>
      <dsp:spPr>
        <a:xfrm>
          <a:off x="0" y="3409455"/>
          <a:ext cx="8244250" cy="154975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b="0" kern="1200" dirty="0">
              <a:solidFill>
                <a:schemeClr val="tx1"/>
              </a:solidFill>
              <a:latin typeface="Arial"/>
            </a:rPr>
            <a:t>Osoba, která nepatří mezi subjekty, které se nemohou výzvy účastnit z důvodů </a:t>
          </a:r>
          <a:r>
            <a:rPr lang="cs-CZ" sz="2400" b="1" kern="1200" dirty="0">
              <a:solidFill>
                <a:schemeClr val="tx1"/>
              </a:solidFill>
              <a:latin typeface="Arial"/>
            </a:rPr>
            <a:t>insolvence, pokut, dluhu </a:t>
          </a:r>
          <a:r>
            <a:rPr lang="cs-CZ" sz="2400" b="0" kern="1200" dirty="0">
              <a:solidFill>
                <a:schemeClr val="tx1"/>
              </a:solidFill>
              <a:latin typeface="Arial"/>
            </a:rPr>
            <a:t>aj. dle textu výzvy kap. 3.3</a:t>
          </a:r>
          <a:endParaRPr lang="cs-CZ" sz="2400" b="0" kern="1200" dirty="0">
            <a:solidFill>
              <a:schemeClr val="tx1"/>
            </a:solidFill>
          </a:endParaRPr>
        </a:p>
      </dsp:txBody>
      <dsp:txXfrm>
        <a:off x="1803825" y="3409455"/>
        <a:ext cx="6440424" cy="1549752"/>
      </dsp:txXfrm>
    </dsp:sp>
    <dsp:sp modelId="{D2B74058-1736-4DED-8CC4-5AA332E98699}">
      <dsp:nvSpPr>
        <dsp:cNvPr id="0" name=""/>
        <dsp:cNvSpPr/>
      </dsp:nvSpPr>
      <dsp:spPr>
        <a:xfrm>
          <a:off x="267080" y="3528389"/>
          <a:ext cx="1424639" cy="1311884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t="-4000" b="-4000"/>
          </a:stretch>
        </a:blipFill>
        <a:ln w="25400" cap="flat" cmpd="sng" algn="ctr">
          <a:solidFill>
            <a:srgbClr val="CCD0DA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588B13-DE19-466F-8928-D84184C56A7B}">
      <dsp:nvSpPr>
        <dsp:cNvPr id="0" name=""/>
        <dsp:cNvSpPr/>
      </dsp:nvSpPr>
      <dsp:spPr>
        <a:xfrm>
          <a:off x="0" y="80141"/>
          <a:ext cx="5940208" cy="874575"/>
        </a:xfrm>
        <a:prstGeom prst="roundRect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b="1" kern="1200" dirty="0">
              <a:solidFill>
                <a:srgbClr val="164088"/>
              </a:solidFill>
            </a:rPr>
            <a:t>Celá ČR</a:t>
          </a:r>
          <a:endParaRPr lang="en-US" sz="2300" kern="1200" dirty="0">
            <a:solidFill>
              <a:srgbClr val="164088"/>
            </a:solidFill>
          </a:endParaRPr>
        </a:p>
      </dsp:txBody>
      <dsp:txXfrm>
        <a:off x="42693" y="122834"/>
        <a:ext cx="5854822" cy="789189"/>
      </dsp:txXfrm>
    </dsp:sp>
    <dsp:sp modelId="{E7E0C938-6DB4-4F1A-BA82-F4E71E60491E}">
      <dsp:nvSpPr>
        <dsp:cNvPr id="0" name=""/>
        <dsp:cNvSpPr/>
      </dsp:nvSpPr>
      <dsp:spPr>
        <a:xfrm>
          <a:off x="0" y="997921"/>
          <a:ext cx="5940208" cy="874575"/>
        </a:xfrm>
        <a:prstGeom prst="roundRect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dirty="0">
              <a:solidFill>
                <a:srgbClr val="164088"/>
              </a:solidFill>
            </a:rPr>
            <a:t>Místo konání kurzu</a:t>
          </a:r>
          <a:endParaRPr lang="en-US" sz="2300" kern="1200" dirty="0">
            <a:solidFill>
              <a:srgbClr val="164088"/>
            </a:solidFill>
          </a:endParaRPr>
        </a:p>
      </dsp:txBody>
      <dsp:txXfrm>
        <a:off x="42693" y="1040614"/>
        <a:ext cx="5854822" cy="789189"/>
      </dsp:txXfrm>
    </dsp:sp>
    <dsp:sp modelId="{F5A67E39-4880-4855-88BC-70B90EE4C81F}">
      <dsp:nvSpPr>
        <dsp:cNvPr id="0" name=""/>
        <dsp:cNvSpPr/>
      </dsp:nvSpPr>
      <dsp:spPr>
        <a:xfrm>
          <a:off x="0" y="1925398"/>
          <a:ext cx="5940208" cy="874575"/>
        </a:xfrm>
        <a:prstGeom prst="roundRect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dirty="0">
              <a:solidFill>
                <a:srgbClr val="164088"/>
              </a:solidFill>
            </a:rPr>
            <a:t>Místo provedení případné neohlášené kontroly</a:t>
          </a:r>
          <a:endParaRPr lang="en-US" sz="2300" b="1" kern="1200" dirty="0">
            <a:solidFill>
              <a:srgbClr val="164088"/>
            </a:solidFill>
          </a:endParaRPr>
        </a:p>
      </dsp:txBody>
      <dsp:txXfrm>
        <a:off x="42693" y="1968091"/>
        <a:ext cx="5854822" cy="789189"/>
      </dsp:txXfrm>
    </dsp:sp>
    <dsp:sp modelId="{750175FE-0679-4491-9611-47425B333552}">
      <dsp:nvSpPr>
        <dsp:cNvPr id="0" name=""/>
        <dsp:cNvSpPr/>
      </dsp:nvSpPr>
      <dsp:spPr>
        <a:xfrm>
          <a:off x="0" y="2879551"/>
          <a:ext cx="5940208" cy="874575"/>
        </a:xfrm>
        <a:prstGeom prst="roundRect">
          <a:avLst/>
        </a:prstGeom>
        <a:solidFill>
          <a:srgbClr val="AFDDF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dirty="0">
              <a:solidFill>
                <a:srgbClr val="164088"/>
              </a:solidFill>
            </a:rPr>
            <a:t>V případě distančního vzdělávání: učebna či pracoviště s přítomným účastníkem</a:t>
          </a:r>
          <a:endParaRPr lang="en-US" sz="2300" kern="1200" dirty="0">
            <a:solidFill>
              <a:srgbClr val="164088"/>
            </a:solidFill>
          </a:endParaRPr>
        </a:p>
      </dsp:txBody>
      <dsp:txXfrm>
        <a:off x="42693" y="2922244"/>
        <a:ext cx="5854822" cy="789189"/>
      </dsp:txXfrm>
    </dsp:sp>
    <dsp:sp modelId="{FA292C34-6711-4778-9A28-2381E2E184D2}">
      <dsp:nvSpPr>
        <dsp:cNvPr id="0" name=""/>
        <dsp:cNvSpPr/>
      </dsp:nvSpPr>
      <dsp:spPr>
        <a:xfrm>
          <a:off x="0" y="3820366"/>
          <a:ext cx="5940208" cy="874575"/>
        </a:xfrm>
        <a:prstGeom prst="roundRect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dirty="0">
              <a:solidFill>
                <a:srgbClr val="164088"/>
              </a:solidFill>
            </a:rPr>
            <a:t>V případě více učeben/pracovišť: určení pouze jednoho místa realizace</a:t>
          </a:r>
        </a:p>
      </dsp:txBody>
      <dsp:txXfrm>
        <a:off x="42693" y="3863059"/>
        <a:ext cx="5854822" cy="789189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EC1661-8580-4399-BB22-26234ADAA6B7}">
      <dsp:nvSpPr>
        <dsp:cNvPr id="0" name=""/>
        <dsp:cNvSpPr/>
      </dsp:nvSpPr>
      <dsp:spPr>
        <a:xfrm>
          <a:off x="0" y="0"/>
          <a:ext cx="8244250" cy="2360951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50800" dir="5400000" algn="ctr" rotWithShape="0">
            <a:schemeClr val="tx2"/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b="1" kern="1200" dirty="0">
              <a:solidFill>
                <a:schemeClr val="accent1"/>
              </a:solidFill>
            </a:rPr>
            <a:t>Žádost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cs-CZ" sz="2200" kern="1200" dirty="0">
              <a:solidFill>
                <a:schemeClr val="accent1"/>
              </a:solidFill>
              <a:latin typeface="Arial"/>
              <a:ea typeface="+mn-ea"/>
              <a:cs typeface="+mn-cs"/>
            </a:rPr>
            <a:t>Pouze elektronicky prostřednictvím IS KP21+</a:t>
          </a:r>
          <a:endParaRPr lang="cs-CZ" sz="2200" kern="1200" dirty="0">
            <a:solidFill>
              <a:schemeClr val="accent1"/>
            </a:solidFill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cs-CZ" sz="2200" kern="1200" dirty="0">
            <a:solidFill>
              <a:schemeClr val="accent1"/>
            </a:solidFill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cs-CZ" sz="2200" kern="1200" dirty="0">
              <a:solidFill>
                <a:schemeClr val="accent1"/>
              </a:solidFill>
            </a:rPr>
            <a:t>Podepsaná statutárním zástupcem, případně osobou zmocněnou na základě plné moci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endParaRPr lang="cs-CZ" sz="2000" kern="1200" dirty="0">
            <a:solidFill>
              <a:schemeClr val="accent1"/>
            </a:solidFill>
            <a:latin typeface="Arial"/>
            <a:ea typeface="+mn-ea"/>
            <a:cs typeface="+mn-cs"/>
          </a:endParaRPr>
        </a:p>
      </dsp:txBody>
      <dsp:txXfrm>
        <a:off x="1884945" y="0"/>
        <a:ext cx="6359304" cy="2360951"/>
      </dsp:txXfrm>
    </dsp:sp>
    <dsp:sp modelId="{D2B74058-1736-4DED-8CC4-5AA332E98699}">
      <dsp:nvSpPr>
        <dsp:cNvPr id="0" name=""/>
        <dsp:cNvSpPr/>
      </dsp:nvSpPr>
      <dsp:spPr>
        <a:xfrm>
          <a:off x="348200" y="181188"/>
          <a:ext cx="1424639" cy="199857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l="-20000" r="-20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67B90B-7596-4F65-B628-DD8F3F3E315D}">
      <dsp:nvSpPr>
        <dsp:cNvPr id="0" name=""/>
        <dsp:cNvSpPr/>
      </dsp:nvSpPr>
      <dsp:spPr>
        <a:xfrm>
          <a:off x="0" y="2597046"/>
          <a:ext cx="8244250" cy="2360951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50800" dir="5400000" algn="ctr" rotWithShape="0">
            <a:schemeClr val="tx2"/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b="1" kern="1200" dirty="0">
              <a:solidFill>
                <a:schemeClr val="accent1"/>
              </a:solidFill>
            </a:rPr>
            <a:t>Přílohy žádosti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cs-CZ" sz="2200" kern="1200" dirty="0">
              <a:solidFill>
                <a:schemeClr val="accent1"/>
              </a:solidFill>
              <a:latin typeface="Arial"/>
              <a:ea typeface="+mn-ea"/>
              <a:cs typeface="+mn-cs"/>
            </a:rPr>
            <a:t>Prohlášení o  počtu dalších zapojených subjektů - </a:t>
          </a:r>
          <a:r>
            <a:rPr lang="cs-CZ" sz="2200" b="1" kern="1200" dirty="0">
              <a:solidFill>
                <a:schemeClr val="accent1"/>
              </a:solidFill>
              <a:latin typeface="Arial"/>
              <a:ea typeface="+mn-ea"/>
              <a:cs typeface="+mn-cs"/>
            </a:rPr>
            <a:t>vždy</a:t>
          </a:r>
          <a:endParaRPr lang="cs-CZ" sz="2200" b="1" kern="1200" dirty="0">
            <a:solidFill>
              <a:schemeClr val="accent1"/>
            </a:solidFill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cs-CZ" sz="2200" kern="1200" dirty="0">
              <a:solidFill>
                <a:schemeClr val="accent1"/>
              </a:solidFill>
              <a:latin typeface="Arial"/>
              <a:ea typeface="+mn-ea"/>
              <a:cs typeface="+mn-cs"/>
            </a:rPr>
            <a:t>Statut svěřenského fondu (pokud je to relevantní)</a:t>
          </a:r>
        </a:p>
      </dsp:txBody>
      <dsp:txXfrm>
        <a:off x="1884945" y="2597046"/>
        <a:ext cx="6359304" cy="2360951"/>
      </dsp:txXfrm>
    </dsp:sp>
    <dsp:sp modelId="{5BA79620-16E5-4A7D-ADB9-4FEC92618D97}">
      <dsp:nvSpPr>
        <dsp:cNvPr id="0" name=""/>
        <dsp:cNvSpPr/>
      </dsp:nvSpPr>
      <dsp:spPr>
        <a:xfrm>
          <a:off x="236095" y="2833141"/>
          <a:ext cx="1648850" cy="188876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l="-20000" r="-20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C48CD7-B066-4A89-8FFD-93BE30EED766}">
      <dsp:nvSpPr>
        <dsp:cNvPr id="0" name=""/>
        <dsp:cNvSpPr/>
      </dsp:nvSpPr>
      <dsp:spPr>
        <a:xfrm>
          <a:off x="5798069" y="2793470"/>
          <a:ext cx="648688" cy="15340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4344" y="0"/>
              </a:lnTo>
              <a:lnTo>
                <a:pt x="324344" y="1534066"/>
              </a:lnTo>
              <a:lnTo>
                <a:pt x="648688" y="153406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600" kern="1200"/>
        </a:p>
      </dsp:txBody>
      <dsp:txXfrm>
        <a:off x="6080774" y="3518864"/>
        <a:ext cx="83279" cy="83279"/>
      </dsp:txXfrm>
    </dsp:sp>
    <dsp:sp modelId="{03AA3C93-3470-45E9-94A6-BA0A259C9825}">
      <dsp:nvSpPr>
        <dsp:cNvPr id="0" name=""/>
        <dsp:cNvSpPr/>
      </dsp:nvSpPr>
      <dsp:spPr>
        <a:xfrm>
          <a:off x="5798069" y="2308713"/>
          <a:ext cx="717543" cy="484756"/>
        </a:xfrm>
        <a:custGeom>
          <a:avLst/>
          <a:gdLst/>
          <a:ahLst/>
          <a:cxnLst/>
          <a:rect l="0" t="0" r="0" b="0"/>
          <a:pathLst>
            <a:path>
              <a:moveTo>
                <a:pt x="0" y="484756"/>
              </a:moveTo>
              <a:lnTo>
                <a:pt x="358771" y="484756"/>
              </a:lnTo>
              <a:lnTo>
                <a:pt x="358771" y="0"/>
              </a:lnTo>
              <a:lnTo>
                <a:pt x="717543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6135193" y="2529443"/>
        <a:ext cx="43297" cy="43297"/>
      </dsp:txXfrm>
    </dsp:sp>
    <dsp:sp modelId="{70F9B019-E4B1-4F5F-B76D-4B80C9FA55C1}">
      <dsp:nvSpPr>
        <dsp:cNvPr id="0" name=""/>
        <dsp:cNvSpPr/>
      </dsp:nvSpPr>
      <dsp:spPr>
        <a:xfrm>
          <a:off x="5798069" y="531973"/>
          <a:ext cx="683224" cy="2261496"/>
        </a:xfrm>
        <a:custGeom>
          <a:avLst/>
          <a:gdLst/>
          <a:ahLst/>
          <a:cxnLst/>
          <a:rect l="0" t="0" r="0" b="0"/>
          <a:pathLst>
            <a:path>
              <a:moveTo>
                <a:pt x="0" y="2261496"/>
              </a:moveTo>
              <a:lnTo>
                <a:pt x="341612" y="2261496"/>
              </a:lnTo>
              <a:lnTo>
                <a:pt x="341612" y="0"/>
              </a:lnTo>
              <a:lnTo>
                <a:pt x="683224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800" kern="1200"/>
        </a:p>
      </dsp:txBody>
      <dsp:txXfrm>
        <a:off x="6080620" y="1603660"/>
        <a:ext cx="118122" cy="118122"/>
      </dsp:txXfrm>
    </dsp:sp>
    <dsp:sp modelId="{E3CD1CDF-0E0E-4335-8FBC-260F54ECDE60}">
      <dsp:nvSpPr>
        <dsp:cNvPr id="0" name=""/>
        <dsp:cNvSpPr/>
      </dsp:nvSpPr>
      <dsp:spPr>
        <a:xfrm>
          <a:off x="3237572" y="1898684"/>
          <a:ext cx="400651" cy="8947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0325" y="0"/>
              </a:lnTo>
              <a:lnTo>
                <a:pt x="200325" y="894785"/>
              </a:lnTo>
              <a:lnTo>
                <a:pt x="400651" y="89478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3413388" y="2321567"/>
        <a:ext cx="49019" cy="49019"/>
      </dsp:txXfrm>
    </dsp:sp>
    <dsp:sp modelId="{4AFD2164-4464-4E86-9688-87794BCD949A}">
      <dsp:nvSpPr>
        <dsp:cNvPr id="0" name=""/>
        <dsp:cNvSpPr/>
      </dsp:nvSpPr>
      <dsp:spPr>
        <a:xfrm>
          <a:off x="3237572" y="992171"/>
          <a:ext cx="400651" cy="906512"/>
        </a:xfrm>
        <a:custGeom>
          <a:avLst/>
          <a:gdLst/>
          <a:ahLst/>
          <a:cxnLst/>
          <a:rect l="0" t="0" r="0" b="0"/>
          <a:pathLst>
            <a:path>
              <a:moveTo>
                <a:pt x="0" y="906512"/>
              </a:moveTo>
              <a:lnTo>
                <a:pt x="200325" y="906512"/>
              </a:lnTo>
              <a:lnTo>
                <a:pt x="200325" y="0"/>
              </a:lnTo>
              <a:lnTo>
                <a:pt x="400651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3413120" y="1420650"/>
        <a:ext cx="49555" cy="49555"/>
      </dsp:txXfrm>
    </dsp:sp>
    <dsp:sp modelId="{C93658AD-3C9B-48E2-B18F-66E84DBC90E0}">
      <dsp:nvSpPr>
        <dsp:cNvPr id="0" name=""/>
        <dsp:cNvSpPr/>
      </dsp:nvSpPr>
      <dsp:spPr>
        <a:xfrm>
          <a:off x="848409" y="1898684"/>
          <a:ext cx="229317" cy="134130"/>
        </a:xfrm>
        <a:custGeom>
          <a:avLst/>
          <a:gdLst/>
          <a:ahLst/>
          <a:cxnLst/>
          <a:rect l="0" t="0" r="0" b="0"/>
          <a:pathLst>
            <a:path>
              <a:moveTo>
                <a:pt x="0" y="134130"/>
              </a:moveTo>
              <a:lnTo>
                <a:pt x="114658" y="134130"/>
              </a:lnTo>
              <a:lnTo>
                <a:pt x="114658" y="0"/>
              </a:lnTo>
              <a:lnTo>
                <a:pt x="229317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956426" y="1959108"/>
        <a:ext cx="13283" cy="13283"/>
      </dsp:txXfrm>
    </dsp:sp>
    <dsp:sp modelId="{E4266D22-7977-414D-8DDB-4BB7EE6A541B}">
      <dsp:nvSpPr>
        <dsp:cNvPr id="0" name=""/>
        <dsp:cNvSpPr/>
      </dsp:nvSpPr>
      <dsp:spPr>
        <a:xfrm rot="16200000">
          <a:off x="-1356387" y="1703570"/>
          <a:ext cx="3751103" cy="658489"/>
        </a:xfrm>
        <a:prstGeom prst="rect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kern="1200" dirty="0">
              <a:solidFill>
                <a:schemeClr val="accent1"/>
              </a:solidFill>
            </a:rPr>
            <a:t>Žádost o podporu</a:t>
          </a:r>
        </a:p>
      </dsp:txBody>
      <dsp:txXfrm>
        <a:off x="-1356387" y="1703570"/>
        <a:ext cx="3751103" cy="658489"/>
      </dsp:txXfrm>
    </dsp:sp>
    <dsp:sp modelId="{C6D6B6CD-E8E4-49A8-B6E1-B5F9431D6E81}">
      <dsp:nvSpPr>
        <dsp:cNvPr id="0" name=""/>
        <dsp:cNvSpPr/>
      </dsp:nvSpPr>
      <dsp:spPr>
        <a:xfrm>
          <a:off x="1077726" y="1096605"/>
          <a:ext cx="2159845" cy="1604159"/>
        </a:xfrm>
        <a:prstGeom prst="rect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b="1" kern="1200" dirty="0">
              <a:solidFill>
                <a:schemeClr val="accent1"/>
              </a:solidFill>
            </a:rPr>
            <a:t>Hodnocení přijatelnosti a formálních náležitostí</a:t>
          </a:r>
        </a:p>
      </dsp:txBody>
      <dsp:txXfrm>
        <a:off x="1077726" y="1096605"/>
        <a:ext cx="2159845" cy="1604159"/>
      </dsp:txXfrm>
    </dsp:sp>
    <dsp:sp modelId="{F3A6DBE1-7861-498C-945F-B0282A1BB7C6}">
      <dsp:nvSpPr>
        <dsp:cNvPr id="0" name=""/>
        <dsp:cNvSpPr/>
      </dsp:nvSpPr>
      <dsp:spPr>
        <a:xfrm>
          <a:off x="3638223" y="224876"/>
          <a:ext cx="2159845" cy="1534590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Nesplnění: vyřazení žádosti</a:t>
          </a:r>
        </a:p>
      </dsp:txBody>
      <dsp:txXfrm>
        <a:off x="3638223" y="224876"/>
        <a:ext cx="2159845" cy="1534590"/>
      </dsp:txXfrm>
    </dsp:sp>
    <dsp:sp modelId="{640386BD-E042-4B6D-9EDB-C658CD2CFE5A}">
      <dsp:nvSpPr>
        <dsp:cNvPr id="0" name=""/>
        <dsp:cNvSpPr/>
      </dsp:nvSpPr>
      <dsp:spPr>
        <a:xfrm>
          <a:off x="3638223" y="1982833"/>
          <a:ext cx="2159845" cy="1621273"/>
        </a:xfrm>
        <a:prstGeom prst="rect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>
              <a:solidFill>
                <a:schemeClr val="accent1"/>
              </a:solidFill>
            </a:rPr>
            <a:t>Splnění: </a:t>
          </a:r>
          <a:r>
            <a:rPr lang="cs-CZ" sz="2400" b="1" kern="1200" dirty="0">
              <a:solidFill>
                <a:schemeClr val="accent1"/>
              </a:solidFill>
            </a:rPr>
            <a:t>věcné hodnocení</a:t>
          </a:r>
        </a:p>
      </dsp:txBody>
      <dsp:txXfrm>
        <a:off x="3638223" y="1982833"/>
        <a:ext cx="2159845" cy="1621273"/>
      </dsp:txXfrm>
    </dsp:sp>
    <dsp:sp modelId="{E0193541-F450-47A1-A732-836122662AF0}">
      <dsp:nvSpPr>
        <dsp:cNvPr id="0" name=""/>
        <dsp:cNvSpPr/>
      </dsp:nvSpPr>
      <dsp:spPr>
        <a:xfrm>
          <a:off x="6481293" y="0"/>
          <a:ext cx="2159845" cy="10639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Méně než 50 bodů: vyřazení žádosti</a:t>
          </a:r>
        </a:p>
      </dsp:txBody>
      <dsp:txXfrm>
        <a:off x="6481293" y="0"/>
        <a:ext cx="2159845" cy="1063947"/>
      </dsp:txXfrm>
    </dsp:sp>
    <dsp:sp modelId="{8B27D4A0-4E64-4A0A-AAA4-144A8E046588}">
      <dsp:nvSpPr>
        <dsp:cNvPr id="0" name=""/>
        <dsp:cNvSpPr/>
      </dsp:nvSpPr>
      <dsp:spPr>
        <a:xfrm>
          <a:off x="6515613" y="1151355"/>
          <a:ext cx="2185764" cy="2314716"/>
        </a:xfrm>
        <a:prstGeom prst="rect">
          <a:avLst/>
        </a:prstGeom>
        <a:solidFill>
          <a:schemeClr val="tx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Min. 50 bodů a zároveň méně než hranice podpoření: zařazení do zásobníku projektů</a:t>
          </a:r>
        </a:p>
      </dsp:txBody>
      <dsp:txXfrm>
        <a:off x="6515613" y="1151355"/>
        <a:ext cx="2185764" cy="2314716"/>
      </dsp:txXfrm>
    </dsp:sp>
    <dsp:sp modelId="{C60A812A-06F3-4328-8359-42204933992D}">
      <dsp:nvSpPr>
        <dsp:cNvPr id="0" name=""/>
        <dsp:cNvSpPr/>
      </dsp:nvSpPr>
      <dsp:spPr>
        <a:xfrm>
          <a:off x="6446757" y="3671170"/>
          <a:ext cx="2159845" cy="1312731"/>
        </a:xfrm>
        <a:prstGeom prst="rect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>
              <a:solidFill>
                <a:schemeClr val="accent1"/>
              </a:solidFill>
            </a:rPr>
            <a:t>Body min. na hranici: podpoření projektu</a:t>
          </a:r>
        </a:p>
      </dsp:txBody>
      <dsp:txXfrm>
        <a:off x="6446757" y="3671170"/>
        <a:ext cx="2159845" cy="1312731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8F0EF2-43B4-4773-8481-232D5D7E886D}">
      <dsp:nvSpPr>
        <dsp:cNvPr id="0" name=""/>
        <dsp:cNvSpPr/>
      </dsp:nvSpPr>
      <dsp:spPr>
        <a:xfrm>
          <a:off x="-5454792" y="-835220"/>
          <a:ext cx="6494976" cy="6494976"/>
        </a:xfrm>
        <a:prstGeom prst="blockArc">
          <a:avLst>
            <a:gd name="adj1" fmla="val 18900000"/>
            <a:gd name="adj2" fmla="val 2700000"/>
            <a:gd name="adj3" fmla="val 33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CF74A0-CAD7-481D-937F-C54DCF4C5AF8}">
      <dsp:nvSpPr>
        <dsp:cNvPr id="0" name=""/>
        <dsp:cNvSpPr/>
      </dsp:nvSpPr>
      <dsp:spPr>
        <a:xfrm>
          <a:off x="395772" y="318931"/>
          <a:ext cx="7830715" cy="619017"/>
        </a:xfrm>
        <a:prstGeom prst="rect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8838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b="0" kern="1200" dirty="0">
              <a:solidFill>
                <a:schemeClr val="tx1"/>
              </a:solidFill>
            </a:rPr>
            <a:t>Text výzvy</a:t>
          </a:r>
        </a:p>
      </dsp:txBody>
      <dsp:txXfrm>
        <a:off x="395772" y="318931"/>
        <a:ext cx="7830715" cy="619017"/>
      </dsp:txXfrm>
    </dsp:sp>
    <dsp:sp modelId="{9E0BB25F-6B2A-426B-9E62-9D9571AE1461}">
      <dsp:nvSpPr>
        <dsp:cNvPr id="0" name=""/>
        <dsp:cNvSpPr/>
      </dsp:nvSpPr>
      <dsp:spPr>
        <a:xfrm>
          <a:off x="77778" y="226029"/>
          <a:ext cx="754074" cy="75407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92C4EF-6AE6-4147-9ED5-AC1437309CAD}">
      <dsp:nvSpPr>
        <dsp:cNvPr id="0" name=""/>
        <dsp:cNvSpPr/>
      </dsp:nvSpPr>
      <dsp:spPr>
        <a:xfrm>
          <a:off x="887094" y="1206037"/>
          <a:ext cx="7398436" cy="603259"/>
        </a:xfrm>
        <a:prstGeom prst="rect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8838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>
              <a:solidFill>
                <a:schemeClr val="tx1"/>
              </a:solidFill>
            </a:rPr>
            <a:t>Specifická část pravidel pro žadatele a příjemce v rámci OPZ+ pro projekty s jednotkovými náklady zaměřené na další profesní vzdělávání</a:t>
          </a:r>
          <a:endParaRPr lang="en-US" sz="1600" b="0" kern="1200" dirty="0">
            <a:solidFill>
              <a:schemeClr val="tx1"/>
            </a:solidFill>
          </a:endParaRPr>
        </a:p>
      </dsp:txBody>
      <dsp:txXfrm>
        <a:off x="887094" y="1206037"/>
        <a:ext cx="7398436" cy="603259"/>
      </dsp:txXfrm>
    </dsp:sp>
    <dsp:sp modelId="{906B8063-772F-4F8A-A140-A1E9E1520E43}">
      <dsp:nvSpPr>
        <dsp:cNvPr id="0" name=""/>
        <dsp:cNvSpPr/>
      </dsp:nvSpPr>
      <dsp:spPr>
        <a:xfrm>
          <a:off x="510057" y="1130630"/>
          <a:ext cx="754074" cy="75407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A1FC53-8B0D-421C-8E3F-83E31DF5DABA}">
      <dsp:nvSpPr>
        <dsp:cNvPr id="0" name=""/>
        <dsp:cNvSpPr/>
      </dsp:nvSpPr>
      <dsp:spPr>
        <a:xfrm>
          <a:off x="1019769" y="2110638"/>
          <a:ext cx="7265762" cy="603259"/>
        </a:xfrm>
        <a:prstGeom prst="rect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8838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b="0" kern="1200" dirty="0">
              <a:solidFill>
                <a:schemeClr val="tx1"/>
              </a:solidFill>
            </a:rPr>
            <a:t>Obecná část pravidel pro žadatele a příjemce v rámci OPZ+</a:t>
          </a:r>
          <a:endParaRPr lang="en-US" sz="1600" kern="1200" dirty="0">
            <a:solidFill>
              <a:schemeClr val="tx1"/>
            </a:solidFill>
          </a:endParaRPr>
        </a:p>
      </dsp:txBody>
      <dsp:txXfrm>
        <a:off x="1019769" y="2110638"/>
        <a:ext cx="7265762" cy="603259"/>
      </dsp:txXfrm>
    </dsp:sp>
    <dsp:sp modelId="{AE3DF9EE-0385-429A-8A5E-BCA062EADCE7}">
      <dsp:nvSpPr>
        <dsp:cNvPr id="0" name=""/>
        <dsp:cNvSpPr/>
      </dsp:nvSpPr>
      <dsp:spPr>
        <a:xfrm>
          <a:off x="642732" y="2035230"/>
          <a:ext cx="754074" cy="754074"/>
        </a:xfrm>
        <a:prstGeom prst="ellipse">
          <a:avLst/>
        </a:prstGeom>
        <a:solidFill>
          <a:srgbClr val="F5F5F5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84A8B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B793D3-EEB8-461E-888E-58376C3D3E25}">
      <dsp:nvSpPr>
        <dsp:cNvPr id="0" name=""/>
        <dsp:cNvSpPr/>
      </dsp:nvSpPr>
      <dsp:spPr>
        <a:xfrm>
          <a:off x="917058" y="3003179"/>
          <a:ext cx="7398436" cy="603259"/>
        </a:xfrm>
        <a:prstGeom prst="rect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8838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>
              <a:solidFill>
                <a:schemeClr val="tx1"/>
              </a:solidFill>
            </a:rPr>
            <a:t>Pokyny k vyplnění žádosti o podporu v IS KP21+ pro projekty s jednotkovými náklady zaměřené na další profesní vzdělávání</a:t>
          </a:r>
          <a:endParaRPr lang="en-US" sz="1600" kern="1200" dirty="0">
            <a:solidFill>
              <a:schemeClr val="tx1"/>
            </a:solidFill>
          </a:endParaRPr>
        </a:p>
      </dsp:txBody>
      <dsp:txXfrm>
        <a:off x="917058" y="3003179"/>
        <a:ext cx="7398436" cy="603259"/>
      </dsp:txXfrm>
    </dsp:sp>
    <dsp:sp modelId="{71E68B9D-18A3-4548-8390-A0F293057BE1}">
      <dsp:nvSpPr>
        <dsp:cNvPr id="0" name=""/>
        <dsp:cNvSpPr/>
      </dsp:nvSpPr>
      <dsp:spPr>
        <a:xfrm>
          <a:off x="510057" y="2939831"/>
          <a:ext cx="754074" cy="75407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67A40A-4CAE-41FF-A5BB-D7266776CBC5}">
      <dsp:nvSpPr>
        <dsp:cNvPr id="0" name=""/>
        <dsp:cNvSpPr/>
      </dsp:nvSpPr>
      <dsp:spPr>
        <a:xfrm>
          <a:off x="454816" y="3919839"/>
          <a:ext cx="7830715" cy="603259"/>
        </a:xfrm>
        <a:prstGeom prst="rect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8838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>
              <a:solidFill>
                <a:schemeClr val="tx1"/>
              </a:solidFill>
            </a:rPr>
            <a:t>Další dokumenty a odkazy uvedené na stránce výzvy 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>
              <a:solidFill>
                <a:schemeClr val="tx1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Výzva 071 OPZ+ - </a:t>
          </a:r>
          <a:r>
            <a:rPr lang="cs-CZ" sz="1600" kern="1200" dirty="0">
              <a:solidFill>
                <a:schemeClr val="tx1"/>
              </a:solidFill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www.esfcr.cz</a:t>
          </a:r>
          <a:r>
            <a:rPr lang="cs-CZ" sz="1600" kern="1200" dirty="0">
              <a:solidFill>
                <a:schemeClr val="tx1"/>
              </a:solidFill>
            </a:rPr>
            <a:t> </a:t>
          </a:r>
          <a:endParaRPr lang="en-US" sz="1600" kern="1200" dirty="0">
            <a:solidFill>
              <a:schemeClr val="tx1"/>
            </a:solidFill>
          </a:endParaRPr>
        </a:p>
      </dsp:txBody>
      <dsp:txXfrm>
        <a:off x="454816" y="3919839"/>
        <a:ext cx="7830715" cy="603259"/>
      </dsp:txXfrm>
    </dsp:sp>
    <dsp:sp modelId="{2D796B99-A36F-4549-AD13-0226F7A69DE5}">
      <dsp:nvSpPr>
        <dsp:cNvPr id="0" name=""/>
        <dsp:cNvSpPr/>
      </dsp:nvSpPr>
      <dsp:spPr>
        <a:xfrm>
          <a:off x="77778" y="3844431"/>
          <a:ext cx="754074" cy="75407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61F376-59A7-4C64-8668-174EE6C29D68}">
      <dsp:nvSpPr>
        <dsp:cNvPr id="0" name=""/>
        <dsp:cNvSpPr/>
      </dsp:nvSpPr>
      <dsp:spPr>
        <a:xfrm>
          <a:off x="3619" y="0"/>
          <a:ext cx="4146187" cy="4968552"/>
        </a:xfrm>
        <a:prstGeom prst="roundRect">
          <a:avLst>
            <a:gd name="adj" fmla="val 10000"/>
          </a:avLst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900" kern="1200" dirty="0">
            <a:solidFill>
              <a:schemeClr val="bg1"/>
            </a:solidFill>
          </a:endParaRP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b="1" kern="1200" dirty="0">
              <a:solidFill>
                <a:schemeClr val="tx1"/>
              </a:solidFill>
            </a:rPr>
            <a:t>Marcela Pavelková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dirty="0">
              <a:solidFill>
                <a:schemeClr val="tx1"/>
              </a:solidFill>
            </a:rPr>
            <a:t>marcela.pavelkova@mpsv.cz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dirty="0">
              <a:solidFill>
                <a:schemeClr val="tx1"/>
              </a:solidFill>
            </a:rPr>
            <a:t>+420 950 192 737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900" kern="1200" dirty="0"/>
        </a:p>
      </dsp:txBody>
      <dsp:txXfrm>
        <a:off x="3619" y="1987420"/>
        <a:ext cx="4146187" cy="1987420"/>
      </dsp:txXfrm>
    </dsp:sp>
    <dsp:sp modelId="{CF9E27B1-A810-4CED-A56D-E7D4037E2DDE}">
      <dsp:nvSpPr>
        <dsp:cNvPr id="0" name=""/>
        <dsp:cNvSpPr/>
      </dsp:nvSpPr>
      <dsp:spPr>
        <a:xfrm>
          <a:off x="1249449" y="298113"/>
          <a:ext cx="1654527" cy="1654527"/>
        </a:xfrm>
        <a:prstGeom prst="ellipse">
          <a:avLst/>
        </a:prstGeom>
        <a:blipFill rotWithShape="1"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53AE79-150C-47B5-8594-7EC0960EEF3D}">
      <dsp:nvSpPr>
        <dsp:cNvPr id="0" name=""/>
        <dsp:cNvSpPr/>
      </dsp:nvSpPr>
      <dsp:spPr>
        <a:xfrm>
          <a:off x="4265982" y="0"/>
          <a:ext cx="4146187" cy="4968552"/>
        </a:xfrm>
        <a:prstGeom prst="roundRect">
          <a:avLst>
            <a:gd name="adj" fmla="val 10000"/>
          </a:avLst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b="1" kern="1200" dirty="0">
              <a:solidFill>
                <a:schemeClr val="tx1"/>
              </a:solidFill>
            </a:rPr>
            <a:t>Jakub Hajný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dirty="0">
              <a:solidFill>
                <a:schemeClr val="tx1"/>
              </a:solidFill>
            </a:rPr>
            <a:t>jakub.hajny@mpsv.cz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dirty="0">
              <a:solidFill>
                <a:schemeClr val="tx1"/>
              </a:solidFill>
            </a:rPr>
            <a:t>+420 950 195 777</a:t>
          </a:r>
        </a:p>
      </dsp:txBody>
      <dsp:txXfrm>
        <a:off x="4265982" y="1987420"/>
        <a:ext cx="4146187" cy="1987420"/>
      </dsp:txXfrm>
    </dsp:sp>
    <dsp:sp modelId="{BB36CB23-3269-4A34-BC3B-BAE2FCB39420}">
      <dsp:nvSpPr>
        <dsp:cNvPr id="0" name=""/>
        <dsp:cNvSpPr/>
      </dsp:nvSpPr>
      <dsp:spPr>
        <a:xfrm>
          <a:off x="5520021" y="298113"/>
          <a:ext cx="1654527" cy="1654527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45AA4C-CC82-48C5-B6BB-EE6835D296FF}">
      <dsp:nvSpPr>
        <dsp:cNvPr id="0" name=""/>
        <dsp:cNvSpPr/>
      </dsp:nvSpPr>
      <dsp:spPr>
        <a:xfrm>
          <a:off x="336959" y="3974841"/>
          <a:ext cx="7750079" cy="745282"/>
        </a:xfrm>
        <a:prstGeom prst="leftRightArrow">
          <a:avLst/>
        </a:prstGeom>
        <a:solidFill>
          <a:schemeClr val="bg2">
            <a:lumMod val="9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588B13-DE19-466F-8928-D84184C56A7B}">
      <dsp:nvSpPr>
        <dsp:cNvPr id="0" name=""/>
        <dsp:cNvSpPr/>
      </dsp:nvSpPr>
      <dsp:spPr>
        <a:xfrm>
          <a:off x="0" y="428722"/>
          <a:ext cx="5940208" cy="1216800"/>
        </a:xfrm>
        <a:prstGeom prst="roundRect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>
              <a:solidFill>
                <a:srgbClr val="164088"/>
              </a:solidFill>
            </a:rPr>
            <a:t>Existence min. 1 rok k datu vyhlášení výzvy</a:t>
          </a:r>
          <a:endParaRPr lang="en-US" sz="4600" kern="1200" dirty="0">
            <a:solidFill>
              <a:srgbClr val="164088"/>
            </a:solidFill>
          </a:endParaRPr>
        </a:p>
      </dsp:txBody>
      <dsp:txXfrm>
        <a:off x="59399" y="488121"/>
        <a:ext cx="5821410" cy="1098002"/>
      </dsp:txXfrm>
    </dsp:sp>
    <dsp:sp modelId="{E7E0C938-6DB4-4F1A-BA82-F4E71E60491E}">
      <dsp:nvSpPr>
        <dsp:cNvPr id="0" name=""/>
        <dsp:cNvSpPr/>
      </dsp:nvSpPr>
      <dsp:spPr>
        <a:xfrm>
          <a:off x="0" y="1767624"/>
          <a:ext cx="5940208" cy="1216800"/>
        </a:xfrm>
        <a:prstGeom prst="roundRect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>
              <a:solidFill>
                <a:srgbClr val="164088"/>
              </a:solidFill>
            </a:rPr>
            <a:t>Jedna žádost za subjekt v rámci výzvy </a:t>
          </a:r>
          <a:endParaRPr lang="en-US" sz="2000" kern="1200" dirty="0">
            <a:solidFill>
              <a:srgbClr val="164088"/>
            </a:solidFill>
          </a:endParaRPr>
        </a:p>
      </dsp:txBody>
      <dsp:txXfrm>
        <a:off x="59399" y="1827023"/>
        <a:ext cx="5821410" cy="1098002"/>
      </dsp:txXfrm>
    </dsp:sp>
    <dsp:sp modelId="{698C167A-7307-4543-A5A5-7EAFF55B9933}">
      <dsp:nvSpPr>
        <dsp:cNvPr id="0" name=""/>
        <dsp:cNvSpPr/>
      </dsp:nvSpPr>
      <dsp:spPr>
        <a:xfrm>
          <a:off x="0" y="3171624"/>
          <a:ext cx="5940208" cy="1216800"/>
        </a:xfrm>
        <a:prstGeom prst="roundRect">
          <a:avLst/>
        </a:prstGeom>
        <a:solidFill>
          <a:srgbClr val="AFDDF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>
              <a:solidFill>
                <a:schemeClr val="tx1"/>
              </a:solidFill>
            </a:rPr>
            <a:t>Partnerství není umožněno</a:t>
          </a:r>
        </a:p>
      </dsp:txBody>
      <dsp:txXfrm>
        <a:off x="59399" y="3231023"/>
        <a:ext cx="5821410" cy="10980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082F8E-39F7-4181-8911-73044DDFE8E1}">
      <dsp:nvSpPr>
        <dsp:cNvPr id="0" name=""/>
        <dsp:cNvSpPr/>
      </dsp:nvSpPr>
      <dsp:spPr>
        <a:xfrm>
          <a:off x="4399081" y="3876722"/>
          <a:ext cx="59449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94497" y="45720"/>
              </a:lnTo>
            </a:path>
          </a:pathLst>
        </a:custGeom>
        <a:noFill/>
        <a:ln w="25400" cap="flat" cmpd="sng" algn="ctr">
          <a:solidFill>
            <a:schemeClr val="accent2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4681468" y="3907579"/>
        <a:ext cx="29724" cy="29724"/>
      </dsp:txXfrm>
    </dsp:sp>
    <dsp:sp modelId="{D621CFAC-1D28-4B84-B4DD-9D23CD740A6F}">
      <dsp:nvSpPr>
        <dsp:cNvPr id="0" name=""/>
        <dsp:cNvSpPr/>
      </dsp:nvSpPr>
      <dsp:spPr>
        <a:xfrm>
          <a:off x="1295270" y="2658750"/>
          <a:ext cx="594497" cy="12636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7248" y="0"/>
              </a:lnTo>
              <a:lnTo>
                <a:pt x="297248" y="1263691"/>
              </a:lnTo>
              <a:lnTo>
                <a:pt x="594497" y="1263691"/>
              </a:lnTo>
            </a:path>
          </a:pathLst>
        </a:custGeom>
        <a:noFill/>
        <a:ln w="254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1557605" y="3255682"/>
        <a:ext cx="69827" cy="69827"/>
      </dsp:txXfrm>
    </dsp:sp>
    <dsp:sp modelId="{E59CB2F2-187A-48A4-BB60-3D5E7CA4D017}">
      <dsp:nvSpPr>
        <dsp:cNvPr id="0" name=""/>
        <dsp:cNvSpPr/>
      </dsp:nvSpPr>
      <dsp:spPr>
        <a:xfrm>
          <a:off x="4380682" y="1833345"/>
          <a:ext cx="609686" cy="10981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04843" y="0"/>
              </a:lnTo>
              <a:lnTo>
                <a:pt x="304843" y="1098170"/>
              </a:lnTo>
              <a:lnTo>
                <a:pt x="609686" y="1098170"/>
              </a:lnTo>
            </a:path>
          </a:pathLst>
        </a:custGeom>
        <a:noFill/>
        <a:ln w="25400" cap="flat" cmpd="sng" algn="ctr">
          <a:solidFill>
            <a:schemeClr val="accent2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4654124" y="2351029"/>
        <a:ext cx="62803" cy="62803"/>
      </dsp:txXfrm>
    </dsp:sp>
    <dsp:sp modelId="{2CC8BA2E-F50E-4B67-A240-0553F0902A4E}">
      <dsp:nvSpPr>
        <dsp:cNvPr id="0" name=""/>
        <dsp:cNvSpPr/>
      </dsp:nvSpPr>
      <dsp:spPr>
        <a:xfrm>
          <a:off x="4380682" y="1752989"/>
          <a:ext cx="60968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80356"/>
              </a:moveTo>
              <a:lnTo>
                <a:pt x="304843" y="80356"/>
              </a:lnTo>
              <a:lnTo>
                <a:pt x="304843" y="45720"/>
              </a:lnTo>
              <a:lnTo>
                <a:pt x="609686" y="45720"/>
              </a:lnTo>
            </a:path>
          </a:pathLst>
        </a:custGeom>
        <a:noFill/>
        <a:ln w="25400" cap="flat" cmpd="sng" algn="ctr">
          <a:solidFill>
            <a:schemeClr val="accent2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4670258" y="1783442"/>
        <a:ext cx="30533" cy="30533"/>
      </dsp:txXfrm>
    </dsp:sp>
    <dsp:sp modelId="{8EB183FC-4B5E-450C-9AD4-2693647D76D1}">
      <dsp:nvSpPr>
        <dsp:cNvPr id="0" name=""/>
        <dsp:cNvSpPr/>
      </dsp:nvSpPr>
      <dsp:spPr>
        <a:xfrm>
          <a:off x="4380682" y="727227"/>
          <a:ext cx="637628" cy="1106118"/>
        </a:xfrm>
        <a:custGeom>
          <a:avLst/>
          <a:gdLst/>
          <a:ahLst/>
          <a:cxnLst/>
          <a:rect l="0" t="0" r="0" b="0"/>
          <a:pathLst>
            <a:path>
              <a:moveTo>
                <a:pt x="0" y="1106118"/>
              </a:moveTo>
              <a:lnTo>
                <a:pt x="318814" y="1106118"/>
              </a:lnTo>
              <a:lnTo>
                <a:pt x="318814" y="0"/>
              </a:lnTo>
              <a:lnTo>
                <a:pt x="637628" y="0"/>
              </a:lnTo>
            </a:path>
          </a:pathLst>
        </a:custGeom>
        <a:noFill/>
        <a:ln w="25400" cap="flat" cmpd="sng" algn="ctr">
          <a:solidFill>
            <a:schemeClr val="accent2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4667577" y="1248368"/>
        <a:ext cx="63837" cy="63837"/>
      </dsp:txXfrm>
    </dsp:sp>
    <dsp:sp modelId="{4EEA727B-1D8D-474F-B184-F35A5C09C2EA}">
      <dsp:nvSpPr>
        <dsp:cNvPr id="0" name=""/>
        <dsp:cNvSpPr/>
      </dsp:nvSpPr>
      <dsp:spPr>
        <a:xfrm>
          <a:off x="1295270" y="1833345"/>
          <a:ext cx="579307" cy="825404"/>
        </a:xfrm>
        <a:custGeom>
          <a:avLst/>
          <a:gdLst/>
          <a:ahLst/>
          <a:cxnLst/>
          <a:rect l="0" t="0" r="0" b="0"/>
          <a:pathLst>
            <a:path>
              <a:moveTo>
                <a:pt x="0" y="825404"/>
              </a:moveTo>
              <a:lnTo>
                <a:pt x="289653" y="825404"/>
              </a:lnTo>
              <a:lnTo>
                <a:pt x="289653" y="0"/>
              </a:lnTo>
              <a:lnTo>
                <a:pt x="579307" y="0"/>
              </a:lnTo>
            </a:path>
          </a:pathLst>
        </a:custGeom>
        <a:noFill/>
        <a:ln w="254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1559714" y="2220837"/>
        <a:ext cx="50420" cy="50420"/>
      </dsp:txXfrm>
    </dsp:sp>
    <dsp:sp modelId="{D1960FBE-ADD5-4288-91E7-BBDDE09F9235}">
      <dsp:nvSpPr>
        <dsp:cNvPr id="0" name=""/>
        <dsp:cNvSpPr/>
      </dsp:nvSpPr>
      <dsp:spPr>
        <a:xfrm>
          <a:off x="92300" y="2205627"/>
          <a:ext cx="1499693" cy="906245"/>
        </a:xfrm>
        <a:prstGeom prst="rect">
          <a:avLst/>
        </a:prstGeom>
        <a:solidFill>
          <a:schemeClr val="tx1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>
              <a:solidFill>
                <a:schemeClr val="bg1"/>
              </a:solidFill>
            </a:rPr>
            <a:t>Cílové skupiny</a:t>
          </a:r>
        </a:p>
      </dsp:txBody>
      <dsp:txXfrm>
        <a:off x="92300" y="2205627"/>
        <a:ext cx="1499693" cy="906245"/>
      </dsp:txXfrm>
    </dsp:sp>
    <dsp:sp modelId="{099050CB-C73E-4F12-BB10-F755F3C94B71}">
      <dsp:nvSpPr>
        <dsp:cNvPr id="0" name=""/>
        <dsp:cNvSpPr/>
      </dsp:nvSpPr>
      <dsp:spPr>
        <a:xfrm>
          <a:off x="1874578" y="820507"/>
          <a:ext cx="2506103" cy="2025677"/>
        </a:xfrm>
        <a:prstGeom prst="rect">
          <a:avLst/>
        </a:prstGeom>
        <a:solidFill>
          <a:schemeClr val="tx2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>
              <a:solidFill>
                <a:schemeClr val="tx1"/>
              </a:solidFill>
            </a:rPr>
            <a:t>Zaměstnanci členských subjektů žadatele nebo členských subjektů kolektivního člena žadatele</a:t>
          </a:r>
        </a:p>
      </dsp:txBody>
      <dsp:txXfrm>
        <a:off x="1874578" y="820507"/>
        <a:ext cx="2506103" cy="2025677"/>
      </dsp:txXfrm>
    </dsp:sp>
    <dsp:sp modelId="{5AA51C9F-38BD-42CA-B39E-6642F8D5BF35}">
      <dsp:nvSpPr>
        <dsp:cNvPr id="0" name=""/>
        <dsp:cNvSpPr/>
      </dsp:nvSpPr>
      <dsp:spPr>
        <a:xfrm>
          <a:off x="5018310" y="308741"/>
          <a:ext cx="3294496" cy="836972"/>
        </a:xfrm>
        <a:prstGeom prst="rect">
          <a:avLst/>
        </a:prstGeom>
        <a:solidFill>
          <a:schemeClr val="tx2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solidFill>
                <a:schemeClr val="tx1"/>
              </a:solidFill>
            </a:rPr>
            <a:t>Obchodní korporace</a:t>
          </a:r>
        </a:p>
      </dsp:txBody>
      <dsp:txXfrm>
        <a:off x="5018310" y="308741"/>
        <a:ext cx="3294496" cy="836972"/>
      </dsp:txXfrm>
    </dsp:sp>
    <dsp:sp modelId="{73E61087-B090-4873-A753-C2EB5C57EECD}">
      <dsp:nvSpPr>
        <dsp:cNvPr id="0" name=""/>
        <dsp:cNvSpPr/>
      </dsp:nvSpPr>
      <dsp:spPr>
        <a:xfrm>
          <a:off x="4990369" y="1345586"/>
          <a:ext cx="3293990" cy="906245"/>
        </a:xfrm>
        <a:prstGeom prst="rect">
          <a:avLst/>
        </a:prstGeom>
        <a:solidFill>
          <a:schemeClr val="tx2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solidFill>
                <a:schemeClr val="tx1"/>
              </a:solidFill>
            </a:rPr>
            <a:t>Osoby samostatně výdělečně činné</a:t>
          </a:r>
        </a:p>
      </dsp:txBody>
      <dsp:txXfrm>
        <a:off x="4990369" y="1345586"/>
        <a:ext cx="3293990" cy="906245"/>
      </dsp:txXfrm>
    </dsp:sp>
    <dsp:sp modelId="{DC55B429-4BF2-4801-BA03-552C2B20B184}">
      <dsp:nvSpPr>
        <dsp:cNvPr id="0" name=""/>
        <dsp:cNvSpPr/>
      </dsp:nvSpPr>
      <dsp:spPr>
        <a:xfrm>
          <a:off x="4990369" y="2478393"/>
          <a:ext cx="3293990" cy="906245"/>
        </a:xfrm>
        <a:prstGeom prst="rect">
          <a:avLst/>
        </a:prstGeom>
        <a:solidFill>
          <a:schemeClr val="tx2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solidFill>
                <a:schemeClr val="tx1"/>
              </a:solidFill>
            </a:rPr>
            <a:t>Státní podniky</a:t>
          </a:r>
        </a:p>
      </dsp:txBody>
      <dsp:txXfrm>
        <a:off x="4990369" y="2478393"/>
        <a:ext cx="3293990" cy="906245"/>
      </dsp:txXfrm>
    </dsp:sp>
    <dsp:sp modelId="{7EF429D3-34B1-4B7B-A2CA-30587496F140}">
      <dsp:nvSpPr>
        <dsp:cNvPr id="0" name=""/>
        <dsp:cNvSpPr/>
      </dsp:nvSpPr>
      <dsp:spPr>
        <a:xfrm>
          <a:off x="1889768" y="3347891"/>
          <a:ext cx="2509313" cy="1149101"/>
        </a:xfrm>
        <a:prstGeom prst="rect">
          <a:avLst/>
        </a:prstGeom>
        <a:solidFill>
          <a:schemeClr val="tx2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>
              <a:solidFill>
                <a:schemeClr val="tx1"/>
              </a:solidFill>
            </a:rPr>
            <a:t>Členské subjekty žadatele nebo kolektivního člena žadatele</a:t>
          </a:r>
        </a:p>
      </dsp:txBody>
      <dsp:txXfrm>
        <a:off x="1889768" y="3347891"/>
        <a:ext cx="2509313" cy="1149101"/>
      </dsp:txXfrm>
    </dsp:sp>
    <dsp:sp modelId="{70EDD6AD-2B92-4C17-BEFA-26E8CFB6EE87}">
      <dsp:nvSpPr>
        <dsp:cNvPr id="0" name=""/>
        <dsp:cNvSpPr/>
      </dsp:nvSpPr>
      <dsp:spPr>
        <a:xfrm>
          <a:off x="4993579" y="3611200"/>
          <a:ext cx="3293990" cy="622482"/>
        </a:xfrm>
        <a:prstGeom prst="rect">
          <a:avLst/>
        </a:prstGeom>
        <a:solidFill>
          <a:schemeClr val="tx2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solidFill>
                <a:schemeClr val="tx1"/>
              </a:solidFill>
            </a:rPr>
            <a:t>Osoby samostatně výdělečně činné</a:t>
          </a:r>
        </a:p>
      </dsp:txBody>
      <dsp:txXfrm>
        <a:off x="4993579" y="3611200"/>
        <a:ext cx="3293990" cy="62248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5C7471-BDFB-4D0C-A615-88094D1F0E2E}">
      <dsp:nvSpPr>
        <dsp:cNvPr id="0" name=""/>
        <dsp:cNvSpPr/>
      </dsp:nvSpPr>
      <dsp:spPr>
        <a:xfrm>
          <a:off x="1653820" y="2357336"/>
          <a:ext cx="454581" cy="24981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7290" y="0"/>
              </a:lnTo>
              <a:lnTo>
                <a:pt x="227290" y="2498108"/>
              </a:lnTo>
              <a:lnTo>
                <a:pt x="454581" y="249810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900" kern="1200"/>
        </a:p>
      </dsp:txBody>
      <dsp:txXfrm>
        <a:off x="1817632" y="3542912"/>
        <a:ext cx="126956" cy="126956"/>
      </dsp:txXfrm>
    </dsp:sp>
    <dsp:sp modelId="{B94923F8-F207-439C-A466-263EF5625992}">
      <dsp:nvSpPr>
        <dsp:cNvPr id="0" name=""/>
        <dsp:cNvSpPr/>
      </dsp:nvSpPr>
      <dsp:spPr>
        <a:xfrm>
          <a:off x="1653820" y="2357336"/>
          <a:ext cx="463835" cy="13947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1917" y="0"/>
              </a:lnTo>
              <a:lnTo>
                <a:pt x="231917" y="1394739"/>
              </a:lnTo>
              <a:lnTo>
                <a:pt x="463835" y="139473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1848991" y="3017960"/>
        <a:ext cx="73492" cy="73492"/>
      </dsp:txXfrm>
    </dsp:sp>
    <dsp:sp modelId="{DA2002E8-42C6-4585-9276-DD77BD50CA12}">
      <dsp:nvSpPr>
        <dsp:cNvPr id="0" name=""/>
        <dsp:cNvSpPr/>
      </dsp:nvSpPr>
      <dsp:spPr>
        <a:xfrm>
          <a:off x="1653820" y="2357336"/>
          <a:ext cx="440369" cy="2849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0184" y="0"/>
              </a:lnTo>
              <a:lnTo>
                <a:pt x="220184" y="284935"/>
              </a:lnTo>
              <a:lnTo>
                <a:pt x="440369" y="28493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1860892" y="2486691"/>
        <a:ext cx="26225" cy="26225"/>
      </dsp:txXfrm>
    </dsp:sp>
    <dsp:sp modelId="{94BA4CDC-47E3-4008-9489-785A9B3E2E38}">
      <dsp:nvSpPr>
        <dsp:cNvPr id="0" name=""/>
        <dsp:cNvSpPr/>
      </dsp:nvSpPr>
      <dsp:spPr>
        <a:xfrm>
          <a:off x="1653820" y="1582968"/>
          <a:ext cx="440369" cy="774368"/>
        </a:xfrm>
        <a:custGeom>
          <a:avLst/>
          <a:gdLst/>
          <a:ahLst/>
          <a:cxnLst/>
          <a:rect l="0" t="0" r="0" b="0"/>
          <a:pathLst>
            <a:path>
              <a:moveTo>
                <a:pt x="0" y="774368"/>
              </a:moveTo>
              <a:lnTo>
                <a:pt x="220184" y="774368"/>
              </a:lnTo>
              <a:lnTo>
                <a:pt x="220184" y="0"/>
              </a:lnTo>
              <a:lnTo>
                <a:pt x="440369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1851734" y="1947881"/>
        <a:ext cx="44541" cy="44541"/>
      </dsp:txXfrm>
    </dsp:sp>
    <dsp:sp modelId="{4BCE88BA-1B79-4090-AA80-A801969D95D7}">
      <dsp:nvSpPr>
        <dsp:cNvPr id="0" name=""/>
        <dsp:cNvSpPr/>
      </dsp:nvSpPr>
      <dsp:spPr>
        <a:xfrm>
          <a:off x="1653820" y="481326"/>
          <a:ext cx="440369" cy="1876010"/>
        </a:xfrm>
        <a:custGeom>
          <a:avLst/>
          <a:gdLst/>
          <a:ahLst/>
          <a:cxnLst/>
          <a:rect l="0" t="0" r="0" b="0"/>
          <a:pathLst>
            <a:path>
              <a:moveTo>
                <a:pt x="0" y="1876010"/>
              </a:moveTo>
              <a:lnTo>
                <a:pt x="220184" y="1876010"/>
              </a:lnTo>
              <a:lnTo>
                <a:pt x="220184" y="0"/>
              </a:lnTo>
              <a:lnTo>
                <a:pt x="440369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700" kern="1200"/>
        </a:p>
      </dsp:txBody>
      <dsp:txXfrm>
        <a:off x="1825829" y="1371156"/>
        <a:ext cx="96350" cy="96350"/>
      </dsp:txXfrm>
    </dsp:sp>
    <dsp:sp modelId="{BF5F867C-DD6B-4CF1-96D8-1C033E273F52}">
      <dsp:nvSpPr>
        <dsp:cNvPr id="0" name=""/>
        <dsp:cNvSpPr/>
      </dsp:nvSpPr>
      <dsp:spPr>
        <a:xfrm>
          <a:off x="0" y="1586352"/>
          <a:ext cx="1765671" cy="1541968"/>
        </a:xfrm>
        <a:prstGeom prst="rect">
          <a:avLst/>
        </a:prstGeom>
        <a:solidFill>
          <a:schemeClr val="tx1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>
              <a:solidFill>
                <a:schemeClr val="bg2"/>
              </a:solidFill>
            </a:rPr>
            <a:t>Do cílové skupiny nespadají </a:t>
          </a:r>
          <a:r>
            <a:rPr lang="cs-CZ" sz="1600" b="1" kern="1200" dirty="0">
              <a:solidFill>
                <a:schemeClr val="bg2"/>
              </a:solidFill>
            </a:rPr>
            <a:t>zaměstnanci</a:t>
          </a:r>
        </a:p>
      </dsp:txBody>
      <dsp:txXfrm>
        <a:off x="0" y="1586352"/>
        <a:ext cx="1765671" cy="1541968"/>
      </dsp:txXfrm>
    </dsp:sp>
    <dsp:sp modelId="{4617B9FD-1D04-46C6-BD47-4F179279A3A0}">
      <dsp:nvSpPr>
        <dsp:cNvPr id="0" name=""/>
        <dsp:cNvSpPr/>
      </dsp:nvSpPr>
      <dsp:spPr>
        <a:xfrm>
          <a:off x="2094189" y="4326"/>
          <a:ext cx="6177351" cy="954000"/>
        </a:xfrm>
        <a:prstGeom prst="rect">
          <a:avLst/>
        </a:prstGeom>
        <a:solidFill>
          <a:schemeClr val="accent3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>
              <a:solidFill>
                <a:schemeClr val="tx1"/>
              </a:solidFill>
            </a:rPr>
            <a:t>Subjektů, kterým </a:t>
          </a:r>
          <a:r>
            <a:rPr lang="cs-CZ" sz="1400" b="1" kern="1200" dirty="0">
              <a:solidFill>
                <a:schemeClr val="tx1"/>
              </a:solidFill>
            </a:rPr>
            <a:t>byla poskytnuta VP/DM </a:t>
          </a:r>
          <a:r>
            <a:rPr lang="cs-CZ" sz="1400" kern="1200" dirty="0">
              <a:solidFill>
                <a:schemeClr val="tx1"/>
              </a:solidFill>
            </a:rPr>
            <a:t>v rámci tematických výzev zaměřených na vzdělávání ve firmách v </a:t>
          </a:r>
          <a:r>
            <a:rPr lang="cs-CZ" sz="1400" b="1" kern="1200" dirty="0">
              <a:solidFill>
                <a:schemeClr val="tx1"/>
              </a:solidFill>
            </a:rPr>
            <a:t>OP Spravedlivá transformace </a:t>
          </a:r>
          <a:r>
            <a:rPr lang="cs-CZ" sz="1400" kern="1200" dirty="0">
              <a:solidFill>
                <a:schemeClr val="tx1"/>
              </a:solidFill>
            </a:rPr>
            <a:t>a datum ukončení projektu je pozdější než datum podání žádosti o poskytnutí  podpory DM.</a:t>
          </a:r>
        </a:p>
      </dsp:txBody>
      <dsp:txXfrm>
        <a:off x="2094189" y="4326"/>
        <a:ext cx="6177351" cy="954000"/>
      </dsp:txXfrm>
    </dsp:sp>
    <dsp:sp modelId="{659BE016-BAC2-42F0-9480-4E561542CF61}">
      <dsp:nvSpPr>
        <dsp:cNvPr id="0" name=""/>
        <dsp:cNvSpPr/>
      </dsp:nvSpPr>
      <dsp:spPr>
        <a:xfrm>
          <a:off x="2094189" y="1110675"/>
          <a:ext cx="6147429" cy="944585"/>
        </a:xfrm>
        <a:prstGeom prst="rect">
          <a:avLst/>
        </a:prstGeom>
        <a:solidFill>
          <a:schemeClr val="accent3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>
              <a:solidFill>
                <a:schemeClr val="tx1"/>
              </a:solidFill>
            </a:rPr>
            <a:t>Subjektů, kterým byla </a:t>
          </a:r>
          <a:r>
            <a:rPr lang="cs-CZ" sz="1400" b="1" kern="1200" dirty="0">
              <a:solidFill>
                <a:schemeClr val="tx1"/>
              </a:solidFill>
            </a:rPr>
            <a:t>poskytnuta</a:t>
          </a:r>
          <a:r>
            <a:rPr lang="cs-CZ" sz="1400" kern="1200" dirty="0">
              <a:solidFill>
                <a:schemeClr val="tx1"/>
              </a:solidFill>
            </a:rPr>
            <a:t> podpora de minimis v rámci </a:t>
          </a:r>
          <a:r>
            <a:rPr lang="cs-CZ" sz="1400" b="1" kern="1200" dirty="0">
              <a:solidFill>
                <a:schemeClr val="tx1"/>
              </a:solidFill>
            </a:rPr>
            <a:t>výzvy </a:t>
          </a:r>
          <a:br>
            <a:rPr lang="cs-CZ" sz="1400" b="1" kern="1200" dirty="0">
              <a:solidFill>
                <a:schemeClr val="tx1"/>
              </a:solidFill>
            </a:rPr>
          </a:br>
          <a:r>
            <a:rPr lang="cs-CZ" sz="1400" b="1" kern="1200" dirty="0">
              <a:solidFill>
                <a:schemeClr val="tx1"/>
              </a:solidFill>
            </a:rPr>
            <a:t>č. 03_25_083 Podnikové vzdělávání (2). </a:t>
          </a:r>
        </a:p>
      </dsp:txBody>
      <dsp:txXfrm>
        <a:off x="2094189" y="1110675"/>
        <a:ext cx="6147429" cy="944585"/>
      </dsp:txXfrm>
    </dsp:sp>
    <dsp:sp modelId="{180B06B6-2EEB-4A6A-8CBB-9A0F1F42F579}">
      <dsp:nvSpPr>
        <dsp:cNvPr id="0" name=""/>
        <dsp:cNvSpPr/>
      </dsp:nvSpPr>
      <dsp:spPr>
        <a:xfrm>
          <a:off x="2094189" y="2207609"/>
          <a:ext cx="6147429" cy="869325"/>
        </a:xfrm>
        <a:prstGeom prst="rect">
          <a:avLst/>
        </a:prstGeom>
        <a:solidFill>
          <a:schemeClr val="accent3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>
              <a:solidFill>
                <a:schemeClr val="tx1"/>
              </a:solidFill>
            </a:rPr>
            <a:t>Subjektů, které mají </a:t>
          </a:r>
          <a:r>
            <a:rPr lang="cs-CZ" sz="1400" b="1" kern="1200" dirty="0">
              <a:solidFill>
                <a:schemeClr val="tx1"/>
              </a:solidFill>
            </a:rPr>
            <a:t>podanou žádost o příspěvek</a:t>
          </a:r>
          <a:r>
            <a:rPr lang="cs-CZ" sz="1400" kern="1200" dirty="0">
              <a:solidFill>
                <a:schemeClr val="tx1"/>
              </a:solidFill>
            </a:rPr>
            <a:t>, případně kterým již byl </a:t>
          </a:r>
          <a:r>
            <a:rPr lang="cs-CZ" sz="1400" b="1" kern="1200" dirty="0">
              <a:solidFill>
                <a:schemeClr val="tx1"/>
              </a:solidFill>
            </a:rPr>
            <a:t>poskytnut příspěvek v projektu Úřadu práce ČR</a:t>
          </a:r>
          <a:r>
            <a:rPr lang="cs-CZ" sz="1400" kern="1200" dirty="0">
              <a:solidFill>
                <a:schemeClr val="tx1"/>
              </a:solidFill>
            </a:rPr>
            <a:t> s jednotkovými náklady zaměřeném na další profesní vzdělávání</a:t>
          </a:r>
          <a:r>
            <a:rPr lang="cs-CZ" sz="1400" kern="1200" dirty="0">
              <a:solidFill>
                <a:srgbClr val="003399"/>
              </a:solidFill>
            </a:rPr>
            <a:t>.</a:t>
          </a:r>
        </a:p>
      </dsp:txBody>
      <dsp:txXfrm>
        <a:off x="2094189" y="2207609"/>
        <a:ext cx="6147429" cy="869325"/>
      </dsp:txXfrm>
    </dsp:sp>
    <dsp:sp modelId="{1621B722-5787-49AE-AA2A-DB3A98A99C73}">
      <dsp:nvSpPr>
        <dsp:cNvPr id="0" name=""/>
        <dsp:cNvSpPr/>
      </dsp:nvSpPr>
      <dsp:spPr>
        <a:xfrm>
          <a:off x="2117655" y="3166040"/>
          <a:ext cx="6147429" cy="1172072"/>
        </a:xfrm>
        <a:prstGeom prst="rect">
          <a:avLst/>
        </a:prstGeom>
        <a:solidFill>
          <a:schemeClr val="accent3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 dirty="0">
              <a:solidFill>
                <a:schemeClr val="tx1"/>
              </a:solidFill>
            </a:rPr>
            <a:t>Poskytovatelů a dalších subjektů působících v oblasti sociálního začleňování, sociálních a zdravotních </a:t>
          </a:r>
          <a:r>
            <a:rPr lang="cs-CZ" sz="1400" b="0" kern="1200" dirty="0">
              <a:solidFill>
                <a:schemeClr val="tx1"/>
              </a:solidFill>
            </a:rPr>
            <a:t>služeb v případě zaměstnanců, kteří vykonávají činnost sociálního pracovníka a pracovníka v sociálních službách</a:t>
          </a:r>
          <a:r>
            <a:rPr lang="cs-CZ" sz="1400" kern="1200" dirty="0">
              <a:solidFill>
                <a:schemeClr val="tx1"/>
              </a:solidFill>
            </a:rPr>
            <a:t>.</a:t>
          </a:r>
          <a:endParaRPr lang="cs-CZ" sz="1400" b="0" kern="1200" dirty="0">
            <a:solidFill>
              <a:schemeClr val="tx1"/>
            </a:solidFill>
          </a:endParaRPr>
        </a:p>
      </dsp:txBody>
      <dsp:txXfrm>
        <a:off x="2117655" y="3166040"/>
        <a:ext cx="6147429" cy="1172072"/>
      </dsp:txXfrm>
    </dsp:sp>
    <dsp:sp modelId="{0A68A677-DCA1-48CE-9B16-14D0126DDD30}">
      <dsp:nvSpPr>
        <dsp:cNvPr id="0" name=""/>
        <dsp:cNvSpPr/>
      </dsp:nvSpPr>
      <dsp:spPr>
        <a:xfrm>
          <a:off x="2108401" y="4558030"/>
          <a:ext cx="6147429" cy="594829"/>
        </a:xfrm>
        <a:prstGeom prst="rect">
          <a:avLst/>
        </a:prstGeom>
        <a:solidFill>
          <a:schemeClr val="accent3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 dirty="0">
              <a:solidFill>
                <a:schemeClr val="tx1"/>
              </a:solidFill>
            </a:rPr>
            <a:t>Škol a školských zařízení zapsaných ve školském rejstříku.</a:t>
          </a:r>
        </a:p>
      </dsp:txBody>
      <dsp:txXfrm>
        <a:off x="2108401" y="4558030"/>
        <a:ext cx="6147429" cy="59482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481CC6-E8FA-4245-8372-40824B420860}">
      <dsp:nvSpPr>
        <dsp:cNvPr id="0" name=""/>
        <dsp:cNvSpPr/>
      </dsp:nvSpPr>
      <dsp:spPr>
        <a:xfrm>
          <a:off x="0" y="0"/>
          <a:ext cx="8316456" cy="2263573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1" kern="1200" dirty="0">
              <a:solidFill>
                <a:schemeClr val="accent1"/>
              </a:solidFill>
            </a:rPr>
            <a:t>Další profesní vzdělávání zaměstnanců </a:t>
          </a:r>
          <a:r>
            <a:rPr lang="cs-CZ" sz="1800" kern="1200" dirty="0">
              <a:solidFill>
                <a:schemeClr val="accent1"/>
              </a:solidFill>
            </a:rPr>
            <a:t>– </a:t>
          </a:r>
          <a:r>
            <a:rPr lang="cs-CZ" sz="1800" b="0" kern="1200" dirty="0">
              <a:solidFill>
                <a:schemeClr val="accent1"/>
              </a:solidFill>
            </a:rPr>
            <a:t>realizace vzdělávacích kurzů spojených s rozvíjením znalostí, schopností a dovedností</a:t>
          </a:r>
          <a:r>
            <a:rPr lang="pl-PL" sz="1800" b="0" kern="1200" dirty="0">
              <a:solidFill>
                <a:schemeClr val="accent1"/>
              </a:solidFill>
            </a:rPr>
            <a:t> </a:t>
          </a:r>
          <a:r>
            <a:rPr lang="cs-CZ" sz="1800" b="0" kern="1200" dirty="0">
              <a:solidFill>
                <a:schemeClr val="accent1"/>
              </a:solidFill>
            </a:rPr>
            <a:t>vyžadovaných pro výkon určitého povolání, </a:t>
          </a:r>
          <a:r>
            <a:rPr lang="pl-PL" sz="1800" b="0" kern="1200" dirty="0">
              <a:solidFill>
                <a:schemeClr val="accent1"/>
              </a:solidFill>
            </a:rPr>
            <a:t>a to s důrazem na podporu digitálních dovedností a osob starších 55 let.</a:t>
          </a:r>
          <a:endParaRPr lang="pl-PL" sz="1800" b="1" kern="1200" dirty="0">
            <a:solidFill>
              <a:schemeClr val="accent1"/>
            </a:solidFill>
          </a:endParaRPr>
        </a:p>
      </dsp:txBody>
      <dsp:txXfrm>
        <a:off x="1882919" y="0"/>
        <a:ext cx="6433536" cy="2263573"/>
      </dsp:txXfrm>
    </dsp:sp>
    <dsp:sp modelId="{636BEDF8-0FA6-41EA-8B55-702BED91A2FB}">
      <dsp:nvSpPr>
        <dsp:cNvPr id="0" name=""/>
        <dsp:cNvSpPr/>
      </dsp:nvSpPr>
      <dsp:spPr>
        <a:xfrm>
          <a:off x="316631" y="433817"/>
          <a:ext cx="1469284" cy="1395937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t="-16000" b="-16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EC1661-8580-4399-BB22-26234ADAA6B7}">
      <dsp:nvSpPr>
        <dsp:cNvPr id="0" name=""/>
        <dsp:cNvSpPr/>
      </dsp:nvSpPr>
      <dsp:spPr>
        <a:xfrm>
          <a:off x="0" y="2474108"/>
          <a:ext cx="8316456" cy="2196279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50800" dir="5400000" algn="ctr" rotWithShape="0">
            <a:schemeClr val="tx2"/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1" kern="1200" dirty="0">
              <a:solidFill>
                <a:schemeClr val="accent1"/>
              </a:solidFill>
            </a:rPr>
            <a:t> 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1" kern="1200" dirty="0">
              <a:solidFill>
                <a:schemeClr val="accent1"/>
              </a:solidFill>
            </a:rPr>
            <a:t>Vzdělávací kurzy v oblasti: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pl-PL" sz="1800" b="0" kern="1200" dirty="0">
              <a:solidFill>
                <a:schemeClr val="accent1"/>
              </a:solidFill>
            </a:rPr>
            <a:t>digitálních dovedností</a:t>
          </a:r>
          <a:endParaRPr lang="cs-CZ" sz="1800" b="0" kern="1200" dirty="0">
            <a:solidFill>
              <a:schemeClr val="accent1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pl-PL" sz="1800" b="0" kern="1200" dirty="0">
              <a:solidFill>
                <a:schemeClr val="accent1"/>
              </a:solidFill>
            </a:rPr>
            <a:t>technického a dalšího odborného vzdělávání</a:t>
          </a:r>
          <a:endParaRPr lang="cs-CZ" sz="1800" b="0" kern="1200" dirty="0">
            <a:solidFill>
              <a:schemeClr val="accent1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pl-PL" sz="1800" b="0" kern="1200" dirty="0">
              <a:solidFill>
                <a:schemeClr val="accent1"/>
              </a:solidFill>
            </a:rPr>
            <a:t>měkkých a manažerských dovedností</a:t>
          </a:r>
          <a:endParaRPr lang="cs-CZ" sz="1800" b="0" kern="1200" dirty="0">
            <a:solidFill>
              <a:schemeClr val="accent1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800" b="0" kern="1200" dirty="0">
              <a:solidFill>
                <a:schemeClr val="accent1"/>
              </a:solidFill>
            </a:rPr>
            <a:t>jazykového vzdělávání</a:t>
          </a:r>
          <a:endParaRPr lang="cs-CZ" sz="1800" b="0" kern="1200" dirty="0">
            <a:solidFill>
              <a:schemeClr val="accent1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cs-CZ" sz="1600" kern="1200" dirty="0">
            <a:solidFill>
              <a:schemeClr val="accent1"/>
            </a:solidFill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cs-CZ" sz="1100" kern="1200" dirty="0"/>
        </a:p>
      </dsp:txBody>
      <dsp:txXfrm>
        <a:off x="1882919" y="2474108"/>
        <a:ext cx="6433536" cy="2196279"/>
      </dsp:txXfrm>
    </dsp:sp>
    <dsp:sp modelId="{D2B74058-1736-4DED-8CC4-5AA332E98699}">
      <dsp:nvSpPr>
        <dsp:cNvPr id="0" name=""/>
        <dsp:cNvSpPr/>
      </dsp:nvSpPr>
      <dsp:spPr>
        <a:xfrm>
          <a:off x="258357" y="2843250"/>
          <a:ext cx="1585831" cy="147618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5000" b="-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588B13-DE19-466F-8928-D84184C56A7B}">
      <dsp:nvSpPr>
        <dsp:cNvPr id="0" name=""/>
        <dsp:cNvSpPr/>
      </dsp:nvSpPr>
      <dsp:spPr>
        <a:xfrm>
          <a:off x="0" y="114622"/>
          <a:ext cx="5940208" cy="1480050"/>
        </a:xfrm>
        <a:prstGeom prst="roundRect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b="0" kern="1200" dirty="0">
              <a:solidFill>
                <a:srgbClr val="164088"/>
              </a:solidFill>
            </a:rPr>
            <a:t>Výuka probíhá výhradně osobně</a:t>
          </a:r>
          <a:endParaRPr lang="en-US" sz="2200" b="0" kern="1200" dirty="0">
            <a:solidFill>
              <a:srgbClr val="164088"/>
            </a:solidFill>
          </a:endParaRPr>
        </a:p>
      </dsp:txBody>
      <dsp:txXfrm>
        <a:off x="72250" y="186872"/>
        <a:ext cx="5795708" cy="1335550"/>
      </dsp:txXfrm>
    </dsp:sp>
    <dsp:sp modelId="{E7E0C938-6DB4-4F1A-BA82-F4E71E60491E}">
      <dsp:nvSpPr>
        <dsp:cNvPr id="0" name=""/>
        <dsp:cNvSpPr/>
      </dsp:nvSpPr>
      <dsp:spPr>
        <a:xfrm>
          <a:off x="0" y="1635998"/>
          <a:ext cx="5940208" cy="1480050"/>
        </a:xfrm>
        <a:prstGeom prst="roundRect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b="1" kern="1200" dirty="0">
              <a:solidFill>
                <a:srgbClr val="164088"/>
              </a:solidFill>
            </a:rPr>
            <a:t>Všichni účastníci kurzu z cílové skupiny projektu a lektor jsou přítomni na jednom místě</a:t>
          </a:r>
          <a:r>
            <a:rPr lang="cs-CZ" sz="2200" kern="1200" dirty="0">
              <a:solidFill>
                <a:srgbClr val="164088"/>
              </a:solidFill>
            </a:rPr>
            <a:t> (v učebně či na pracovišti účastníka/účastníků) </a:t>
          </a:r>
        </a:p>
      </dsp:txBody>
      <dsp:txXfrm>
        <a:off x="72250" y="1708248"/>
        <a:ext cx="5795708" cy="1335550"/>
      </dsp:txXfrm>
    </dsp:sp>
    <dsp:sp modelId="{F5A67E39-4880-4855-88BC-70B90EE4C81F}">
      <dsp:nvSpPr>
        <dsp:cNvPr id="0" name=""/>
        <dsp:cNvSpPr/>
      </dsp:nvSpPr>
      <dsp:spPr>
        <a:xfrm>
          <a:off x="0" y="3166650"/>
          <a:ext cx="5940208" cy="1480050"/>
        </a:xfrm>
        <a:prstGeom prst="roundRect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b="0" kern="1200" dirty="0">
              <a:solidFill>
                <a:srgbClr val="164088"/>
              </a:solidFill>
            </a:rPr>
            <a:t>Za pracoviště se nepovažuje domov účastníka/účastníků</a:t>
          </a:r>
          <a:endParaRPr lang="en-US" sz="2200" b="0" kern="1200" dirty="0">
            <a:solidFill>
              <a:srgbClr val="164088"/>
            </a:solidFill>
          </a:endParaRPr>
        </a:p>
      </dsp:txBody>
      <dsp:txXfrm>
        <a:off x="72250" y="3238900"/>
        <a:ext cx="5795708" cy="133555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588B13-DE19-466F-8928-D84184C56A7B}">
      <dsp:nvSpPr>
        <dsp:cNvPr id="0" name=""/>
        <dsp:cNvSpPr/>
      </dsp:nvSpPr>
      <dsp:spPr>
        <a:xfrm>
          <a:off x="0" y="0"/>
          <a:ext cx="6588280" cy="1289340"/>
        </a:xfrm>
        <a:prstGeom prst="roundRect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b="0" kern="1200" dirty="0">
              <a:solidFill>
                <a:srgbClr val="164088"/>
              </a:solidFill>
            </a:rPr>
            <a:t>Ve </a:t>
          </a:r>
          <a:r>
            <a:rPr lang="cs-CZ" sz="1900" b="1" kern="1200" dirty="0">
              <a:solidFill>
                <a:srgbClr val="164088"/>
              </a:solidFill>
            </a:rPr>
            <a:t>výuce je využit videokonferenční přenos</a:t>
          </a:r>
          <a:r>
            <a:rPr lang="cs-CZ" sz="1900" b="0" kern="1200" dirty="0">
              <a:solidFill>
                <a:srgbClr val="164088"/>
              </a:solidFill>
            </a:rPr>
            <a:t>, který umožňuje okamžitou vizuální a akustickou interakci lektora a účastníků kurzu a jejich spolupráci (tj. výuka probíhá v reálném čase)</a:t>
          </a:r>
          <a:endParaRPr lang="en-US" sz="1900" b="0" kern="1200" dirty="0">
            <a:solidFill>
              <a:srgbClr val="164088"/>
            </a:solidFill>
          </a:endParaRPr>
        </a:p>
      </dsp:txBody>
      <dsp:txXfrm>
        <a:off x="62940" y="62940"/>
        <a:ext cx="6462400" cy="1163460"/>
      </dsp:txXfrm>
    </dsp:sp>
    <dsp:sp modelId="{E7E0C938-6DB4-4F1A-BA82-F4E71E60491E}">
      <dsp:nvSpPr>
        <dsp:cNvPr id="0" name=""/>
        <dsp:cNvSpPr/>
      </dsp:nvSpPr>
      <dsp:spPr>
        <a:xfrm>
          <a:off x="0" y="1360916"/>
          <a:ext cx="6588280" cy="1289340"/>
        </a:xfrm>
        <a:prstGeom prst="roundRect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b="0" kern="1200" dirty="0">
              <a:solidFill>
                <a:srgbClr val="164088"/>
              </a:solidFill>
            </a:rPr>
            <a:t>Výuka musí probíhat v prostředí softwarového nástroje, který umožní vytvoření audiozáznamu o průběhu aktivity</a:t>
          </a:r>
        </a:p>
      </dsp:txBody>
      <dsp:txXfrm>
        <a:off x="62940" y="1423856"/>
        <a:ext cx="6462400" cy="1163460"/>
      </dsp:txXfrm>
    </dsp:sp>
    <dsp:sp modelId="{B88687D6-F848-45A1-856A-3FC7B4AF841A}">
      <dsp:nvSpPr>
        <dsp:cNvPr id="0" name=""/>
        <dsp:cNvSpPr/>
      </dsp:nvSpPr>
      <dsp:spPr>
        <a:xfrm>
          <a:off x="0" y="2704976"/>
          <a:ext cx="6588280" cy="1289340"/>
        </a:xfrm>
        <a:prstGeom prst="roundRect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 dirty="0">
              <a:solidFill>
                <a:schemeClr val="accent1"/>
              </a:solidFill>
            </a:rPr>
            <a:t>Lektor / některý účastník / někteří účastníci z cílové skupiny projektu není přítomen / nejsou přítomni v učebně či na pracovišti účastníka/účastníků</a:t>
          </a:r>
        </a:p>
      </dsp:txBody>
      <dsp:txXfrm>
        <a:off x="62940" y="2767916"/>
        <a:ext cx="6462400" cy="1163460"/>
      </dsp:txXfrm>
    </dsp:sp>
    <dsp:sp modelId="{F5A67E39-4880-4855-88BC-70B90EE4C81F}">
      <dsp:nvSpPr>
        <dsp:cNvPr id="0" name=""/>
        <dsp:cNvSpPr/>
      </dsp:nvSpPr>
      <dsp:spPr>
        <a:xfrm>
          <a:off x="0" y="4038017"/>
          <a:ext cx="6588280" cy="1289340"/>
        </a:xfrm>
        <a:prstGeom prst="roundRect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b="1" kern="1200" dirty="0">
              <a:solidFill>
                <a:srgbClr val="164088"/>
              </a:solidFill>
            </a:rPr>
            <a:t>Alespoň některý z účastníků z cílové skupiny projektu se musí nacházet v učebně či na pracovišti </a:t>
          </a:r>
          <a:r>
            <a:rPr lang="cs-CZ" sz="1900" b="0" kern="1200" dirty="0">
              <a:solidFill>
                <a:srgbClr val="164088"/>
              </a:solidFill>
            </a:rPr>
            <a:t>účastníka/účastníků</a:t>
          </a:r>
          <a:endParaRPr lang="en-US" sz="1900" b="0" kern="1200" dirty="0">
            <a:solidFill>
              <a:srgbClr val="164088"/>
            </a:solidFill>
          </a:endParaRPr>
        </a:p>
      </dsp:txBody>
      <dsp:txXfrm>
        <a:off x="62940" y="4100957"/>
        <a:ext cx="6462400" cy="116346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6FF518-A425-4CDC-A343-3EBB3B6BCD84}">
      <dsp:nvSpPr>
        <dsp:cNvPr id="0" name=""/>
        <dsp:cNvSpPr/>
      </dsp:nvSpPr>
      <dsp:spPr>
        <a:xfrm>
          <a:off x="2078966" y="18894"/>
          <a:ext cx="6345771" cy="2655006"/>
        </a:xfrm>
        <a:prstGeom prst="rightArrow">
          <a:avLst>
            <a:gd name="adj1" fmla="val 75000"/>
            <a:gd name="adj2" fmla="val 50000"/>
          </a:avLst>
        </a:prstGeom>
        <a:solidFill>
          <a:schemeClr val="tx2"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400" kern="1200" dirty="0"/>
            <a:t>600 000 </a:t>
          </a:r>
          <a:r>
            <a:rPr lang="cs-CZ" sz="2400" b="1" kern="1200" dirty="0"/>
            <a:t>Celkový počet účastníků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400" kern="1200" dirty="0"/>
            <a:t>607 002 </a:t>
          </a:r>
          <a:r>
            <a:rPr lang="cs-CZ" sz="2400" b="1" kern="1200" dirty="0"/>
            <a:t>Účastníci ve věku 55 let a více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400" kern="1200" dirty="0"/>
            <a:t>640 01 </a:t>
          </a:r>
          <a:r>
            <a:rPr lang="cs-CZ" sz="2400" b="1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Počet účastníků, kteří obdrželi podporu v oblasti digitálních dovedností</a:t>
          </a:r>
          <a:endParaRPr lang="cs-CZ" sz="2400" b="1" kern="1200" dirty="0"/>
        </a:p>
      </dsp:txBody>
      <dsp:txXfrm>
        <a:off x="2078966" y="350770"/>
        <a:ext cx="5350144" cy="1991254"/>
      </dsp:txXfrm>
    </dsp:sp>
    <dsp:sp modelId="{D418FD6A-C855-450C-8426-C2BBB2166330}">
      <dsp:nvSpPr>
        <dsp:cNvPr id="0" name=""/>
        <dsp:cNvSpPr/>
      </dsp:nvSpPr>
      <dsp:spPr>
        <a:xfrm>
          <a:off x="0" y="256104"/>
          <a:ext cx="2038035" cy="213148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b="1" kern="1200" dirty="0"/>
            <a:t>Výstupové se závazkem</a:t>
          </a:r>
        </a:p>
      </dsp:txBody>
      <dsp:txXfrm>
        <a:off x="99489" y="355593"/>
        <a:ext cx="1839057" cy="1932504"/>
      </dsp:txXfrm>
    </dsp:sp>
    <dsp:sp modelId="{F58B9B54-2D7E-4FB1-B29F-562E6C206233}">
      <dsp:nvSpPr>
        <dsp:cNvPr id="0" name=""/>
        <dsp:cNvSpPr/>
      </dsp:nvSpPr>
      <dsp:spPr>
        <a:xfrm>
          <a:off x="2088037" y="2783364"/>
          <a:ext cx="6197843" cy="1782652"/>
        </a:xfrm>
        <a:prstGeom prst="rightArrow">
          <a:avLst>
            <a:gd name="adj1" fmla="val 75000"/>
            <a:gd name="adj2" fmla="val 50000"/>
          </a:avLst>
        </a:prstGeom>
        <a:solidFill>
          <a:schemeClr val="tx2"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400" kern="1200" dirty="0"/>
            <a:t>101 060 </a:t>
          </a:r>
          <a:r>
            <a:rPr lang="cs-CZ" sz="2400" b="1" kern="1200" dirty="0"/>
            <a:t>Počet podporovaných mikropodniků, malých a středních podniků (včetně družstevních podniků a sociálních podniků)</a:t>
          </a:r>
        </a:p>
      </dsp:txBody>
      <dsp:txXfrm>
        <a:off x="2088037" y="3006196"/>
        <a:ext cx="5529349" cy="1336989"/>
      </dsp:txXfrm>
    </dsp:sp>
    <dsp:sp modelId="{CC98A87C-1681-48AC-87A9-FE657B1A94CC}">
      <dsp:nvSpPr>
        <dsp:cNvPr id="0" name=""/>
        <dsp:cNvSpPr/>
      </dsp:nvSpPr>
      <dsp:spPr>
        <a:xfrm>
          <a:off x="0" y="3216276"/>
          <a:ext cx="1958751" cy="9009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b="1" kern="1200" dirty="0"/>
            <a:t>Výstupové bez závazku</a:t>
          </a:r>
        </a:p>
      </dsp:txBody>
      <dsp:txXfrm>
        <a:off x="43982" y="3260258"/>
        <a:ext cx="1870787" cy="81301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8F0EF2-43B4-4773-8481-232D5D7E886D}">
      <dsp:nvSpPr>
        <dsp:cNvPr id="0" name=""/>
        <dsp:cNvSpPr/>
      </dsp:nvSpPr>
      <dsp:spPr>
        <a:xfrm>
          <a:off x="-5454792" y="-835220"/>
          <a:ext cx="6494976" cy="6494976"/>
        </a:xfrm>
        <a:prstGeom prst="blockArc">
          <a:avLst>
            <a:gd name="adj1" fmla="val 18900000"/>
            <a:gd name="adj2" fmla="val 2700000"/>
            <a:gd name="adj3" fmla="val 33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CF74A0-CAD7-481D-937F-C54DCF4C5AF8}">
      <dsp:nvSpPr>
        <dsp:cNvPr id="0" name=""/>
        <dsp:cNvSpPr/>
      </dsp:nvSpPr>
      <dsp:spPr>
        <a:xfrm>
          <a:off x="395772" y="318931"/>
          <a:ext cx="7830715" cy="619017"/>
        </a:xfrm>
        <a:prstGeom prst="rect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8838" tIns="48260" rIns="48260" bIns="4826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b="0" kern="1200" dirty="0">
              <a:solidFill>
                <a:schemeClr val="tx1"/>
              </a:solidFill>
            </a:rPr>
            <a:t>Účastník = osoba, která získá v rámci projektu podporu v rozsahu min. 40 hodin</a:t>
          </a:r>
        </a:p>
      </dsp:txBody>
      <dsp:txXfrm>
        <a:off x="395772" y="318931"/>
        <a:ext cx="7830715" cy="619017"/>
      </dsp:txXfrm>
    </dsp:sp>
    <dsp:sp modelId="{9E0BB25F-6B2A-426B-9E62-9D9571AE1461}">
      <dsp:nvSpPr>
        <dsp:cNvPr id="0" name=""/>
        <dsp:cNvSpPr/>
      </dsp:nvSpPr>
      <dsp:spPr>
        <a:xfrm>
          <a:off x="77778" y="226029"/>
          <a:ext cx="754074" cy="75407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92C4EF-6AE6-4147-9ED5-AC1437309CAD}">
      <dsp:nvSpPr>
        <dsp:cNvPr id="0" name=""/>
        <dsp:cNvSpPr/>
      </dsp:nvSpPr>
      <dsp:spPr>
        <a:xfrm>
          <a:off x="887094" y="1206037"/>
          <a:ext cx="7398436" cy="603259"/>
        </a:xfrm>
        <a:prstGeom prst="rect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8838" tIns="48260" rIns="48260" bIns="4826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 dirty="0">
              <a:solidFill>
                <a:schemeClr val="tx1"/>
              </a:solidFill>
            </a:rPr>
            <a:t>Účastník ve věku 55 a více let = účastník, kterému je při vstupu do projektu minimálně 55 let</a:t>
          </a:r>
          <a:endParaRPr lang="en-US" sz="1900" b="0" kern="1200" dirty="0">
            <a:solidFill>
              <a:schemeClr val="tx1"/>
            </a:solidFill>
          </a:endParaRPr>
        </a:p>
      </dsp:txBody>
      <dsp:txXfrm>
        <a:off x="887094" y="1206037"/>
        <a:ext cx="7398436" cy="603259"/>
      </dsp:txXfrm>
    </dsp:sp>
    <dsp:sp modelId="{906B8063-772F-4F8A-A140-A1E9E1520E43}">
      <dsp:nvSpPr>
        <dsp:cNvPr id="0" name=""/>
        <dsp:cNvSpPr/>
      </dsp:nvSpPr>
      <dsp:spPr>
        <a:xfrm>
          <a:off x="510057" y="1130630"/>
          <a:ext cx="754074" cy="75407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A1FC53-8B0D-421C-8E3F-83E31DF5DABA}">
      <dsp:nvSpPr>
        <dsp:cNvPr id="0" name=""/>
        <dsp:cNvSpPr/>
      </dsp:nvSpPr>
      <dsp:spPr>
        <a:xfrm>
          <a:off x="1019769" y="2110638"/>
          <a:ext cx="7265762" cy="603259"/>
        </a:xfrm>
        <a:prstGeom prst="rect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8838" tIns="48260" rIns="48260" bIns="4826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b="0" kern="1200" dirty="0">
              <a:solidFill>
                <a:schemeClr val="tx1"/>
              </a:solidFill>
            </a:rPr>
            <a:t>Podpora pro vykazování v indikátorech = osobohodiny proplacené v jednotce „Vzdělávání“</a:t>
          </a:r>
          <a:endParaRPr lang="en-US" sz="1900" kern="1200" dirty="0">
            <a:solidFill>
              <a:schemeClr val="tx1"/>
            </a:solidFill>
          </a:endParaRPr>
        </a:p>
      </dsp:txBody>
      <dsp:txXfrm>
        <a:off x="1019769" y="2110638"/>
        <a:ext cx="7265762" cy="603259"/>
      </dsp:txXfrm>
    </dsp:sp>
    <dsp:sp modelId="{AE3DF9EE-0385-429A-8A5E-BCA062EADCE7}">
      <dsp:nvSpPr>
        <dsp:cNvPr id="0" name=""/>
        <dsp:cNvSpPr/>
      </dsp:nvSpPr>
      <dsp:spPr>
        <a:xfrm>
          <a:off x="642732" y="2035230"/>
          <a:ext cx="754074" cy="75407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B793D3-EEB8-461E-888E-58376C3D3E25}">
      <dsp:nvSpPr>
        <dsp:cNvPr id="0" name=""/>
        <dsp:cNvSpPr/>
      </dsp:nvSpPr>
      <dsp:spPr>
        <a:xfrm>
          <a:off x="917058" y="3003179"/>
          <a:ext cx="7398436" cy="603259"/>
        </a:xfrm>
        <a:prstGeom prst="rect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8838" tIns="48260" rIns="48260" bIns="4826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 dirty="0">
              <a:solidFill>
                <a:schemeClr val="tx1"/>
              </a:solidFill>
            </a:rPr>
            <a:t>Dosažení méně než 85 % cílových hodnot závazkových indikátorů = sankce 15 % - 50 % z vyčerpané dotace</a:t>
          </a:r>
          <a:endParaRPr lang="en-US" sz="1900" kern="1200" dirty="0">
            <a:solidFill>
              <a:schemeClr val="tx1"/>
            </a:solidFill>
          </a:endParaRPr>
        </a:p>
      </dsp:txBody>
      <dsp:txXfrm>
        <a:off x="917058" y="3003179"/>
        <a:ext cx="7398436" cy="603259"/>
      </dsp:txXfrm>
    </dsp:sp>
    <dsp:sp modelId="{71E68B9D-18A3-4548-8390-A0F293057BE1}">
      <dsp:nvSpPr>
        <dsp:cNvPr id="0" name=""/>
        <dsp:cNvSpPr/>
      </dsp:nvSpPr>
      <dsp:spPr>
        <a:xfrm>
          <a:off x="510057" y="2939831"/>
          <a:ext cx="754074" cy="75407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67A40A-4CAE-41FF-A5BB-D7266776CBC5}">
      <dsp:nvSpPr>
        <dsp:cNvPr id="0" name=""/>
        <dsp:cNvSpPr/>
      </dsp:nvSpPr>
      <dsp:spPr>
        <a:xfrm>
          <a:off x="454816" y="3919839"/>
          <a:ext cx="7830715" cy="603259"/>
        </a:xfrm>
        <a:prstGeom prst="rect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8838" tIns="48260" rIns="48260" bIns="4826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 dirty="0">
              <a:solidFill>
                <a:schemeClr val="tx1"/>
              </a:solidFill>
            </a:rPr>
            <a:t>Nevyčerpání rozpočtu = úměrné ponížení cílových hodnot</a:t>
          </a:r>
          <a:endParaRPr lang="en-US" sz="1900" kern="1200" dirty="0">
            <a:solidFill>
              <a:schemeClr val="tx1"/>
            </a:solidFill>
          </a:endParaRPr>
        </a:p>
      </dsp:txBody>
      <dsp:txXfrm>
        <a:off x="454816" y="3919839"/>
        <a:ext cx="7830715" cy="603259"/>
      </dsp:txXfrm>
    </dsp:sp>
    <dsp:sp modelId="{2D796B99-A36F-4549-AD13-0226F7A69DE5}">
      <dsp:nvSpPr>
        <dsp:cNvPr id="0" name=""/>
        <dsp:cNvSpPr/>
      </dsp:nvSpPr>
      <dsp:spPr>
        <a:xfrm>
          <a:off x="77778" y="3844431"/>
          <a:ext cx="754074" cy="75407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2" y="4"/>
            <a:ext cx="2946400" cy="49696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9" y="4"/>
            <a:ext cx="2946400" cy="49696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60B359-50B4-4BC9-880E-98F18A6C7756}" type="datetimeFigureOut">
              <a:rPr lang="cs-CZ" smtClean="0"/>
              <a:pPr/>
              <a:t>28.01.2026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2" y="9429672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9" y="9429672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58E3B5-F936-41C1-A2B7-9998FE680AA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1657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5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0"/>
              <a:pPr/>
              <a:t>28.01.2026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910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2" y="9430093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5" y="9430093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E7BD37-F9D7-F5D4-3D4B-8D3B91DFF4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A7661E71-4541-4F3B-101A-3E1E088CB8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B1B448E7-F4B7-FA6E-E203-4C7C4D6A33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660ED4E-F7E9-1FA4-9C01-57728E107C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25861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57649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827E85-110F-5FCA-54A5-7D4F1FA04C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C5BBE860-E547-BCB7-7CCD-0515552119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275A913B-5AA2-AFB4-F6FE-B6F5ECAFDD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100" dirty="0">
              <a:solidFill>
                <a:schemeClr val="bg1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2B755C4-884E-24CC-8732-F3CDCACE87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38836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51894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52393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sz="11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33760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634061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009990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430555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95641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45832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443461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83109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01679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377786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73490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397156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807066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895176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088224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267419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DF51C5-FF31-DB94-CB5E-3FE1B94845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3A2C227D-353E-20A5-A7D1-5B82236B17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04ACE4E8-6305-F1DD-55C8-EAAF62E3C5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DB0F418-5A9F-4A4A-001D-9CECCC552B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95372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Zástupný symbol pro poznámky 4">
            <a:extLst>
              <a:ext uri="{FF2B5EF4-FFF2-40B4-BE49-F238E27FC236}">
                <a16:creationId xmlns:a16="http://schemas.microsoft.com/office/drawing/2014/main" id="{937C0763-8B69-F39A-2693-12B4354D41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619997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644350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821781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218053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881784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84617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276812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36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338573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>
          <a:xfrm>
            <a:off x="679767" y="4714808"/>
            <a:ext cx="5438140" cy="4467701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795590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982287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6518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59507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40</a:t>
            </a:fld>
            <a:endParaRPr lang="cs-CZ"/>
          </a:p>
        </p:txBody>
      </p:sp>
      <p:sp>
        <p:nvSpPr>
          <p:cNvPr id="6" name="Zástupný symbol pro poznámky 5">
            <a:extLst>
              <a:ext uri="{FF2B5EF4-FFF2-40B4-BE49-F238E27FC236}">
                <a16:creationId xmlns:a16="http://schemas.microsoft.com/office/drawing/2014/main" id="{63DC4936-59DA-064F-9DD6-67C7EF5358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159213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41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Zástupný symbol pro poznámky 5">
            <a:extLst>
              <a:ext uri="{FF2B5EF4-FFF2-40B4-BE49-F238E27FC236}">
                <a16:creationId xmlns:a16="http://schemas.microsoft.com/office/drawing/2014/main" id="{FC451F26-E091-9245-F185-0E8814DF0B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908640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42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356575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43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13440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90336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09825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94503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2646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77365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7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8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9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9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65171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95527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35022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87630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13708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43019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624001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97798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2506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3073043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16410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19398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225705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106618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19736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57237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5214822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0652743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5817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08522546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>
            <a:extLst>
              <a:ext uri="{FF2B5EF4-FFF2-40B4-BE49-F238E27FC236}">
                <a16:creationId xmlns:a16="http://schemas.microsoft.com/office/drawing/2014/main" id="{5440A850-5689-4D55-9BAB-31BFA4EFCDA9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srgbClr val="F5F5F5"/>
              </a:solidFill>
            </a:endParaRP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4B814B96-F626-44A0-A553-EAB5E9D402FD}"/>
              </a:ext>
            </a:extLst>
          </p:cNvPr>
          <p:cNvSpPr/>
          <p:nvPr userDrawn="1"/>
        </p:nvSpPr>
        <p:spPr>
          <a:xfrm>
            <a:off x="0" y="0"/>
            <a:ext cx="9144000" cy="1335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srgbClr val="F5F5F5"/>
              </a:solidFill>
            </a:endParaRPr>
          </a:p>
        </p:txBody>
      </p:sp>
      <p:pic>
        <p:nvPicPr>
          <p:cNvPr id="10" name="Obrázek 11">
            <a:extLst>
              <a:ext uri="{FF2B5EF4-FFF2-40B4-BE49-F238E27FC236}">
                <a16:creationId xmlns:a16="http://schemas.microsoft.com/office/drawing/2014/main" id="{7CEA8BD9-4EDC-478A-B1D7-B89C5968F4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01613"/>
            <a:ext cx="3952875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8A311705-EB00-4AD0-A6F1-3F48833DB4AD}"/>
              </a:ext>
            </a:extLst>
          </p:cNvPr>
          <p:cNvCxnSpPr/>
          <p:nvPr userDrawn="1"/>
        </p:nvCxnSpPr>
        <p:spPr>
          <a:xfrm>
            <a:off x="395288" y="1138238"/>
            <a:ext cx="8353425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/>
          </p:nvPr>
        </p:nvSpPr>
        <p:spPr>
          <a:xfrm>
            <a:off x="1511299" y="4089600"/>
            <a:ext cx="7272000" cy="540000"/>
          </a:xfrm>
        </p:spPr>
        <p:txBody>
          <a:bodyPr lIns="36000" rIns="36000" anchor="ctr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/>
          </p:nvPr>
        </p:nvSpPr>
        <p:spPr>
          <a:xfrm>
            <a:off x="1512000" y="4885200"/>
            <a:ext cx="7272000" cy="540000"/>
          </a:xfrm>
        </p:spPr>
        <p:txBody>
          <a:bodyPr lIns="36000" rIns="36000" anchor="ctr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rtlCol="0" anchor="ctr" anchorCtr="1">
            <a:noAutofit/>
          </a:bodyPr>
          <a:lstStyle>
            <a:lvl1pPr marL="0" indent="0">
              <a:buFontTx/>
              <a:buNone/>
              <a:defRPr sz="600"/>
            </a:lvl1pPr>
          </a:lstStyle>
          <a:p>
            <a:pPr lvl="0"/>
            <a:r>
              <a:rPr lang="cs-CZ" noProof="0"/>
              <a:t>Kliknutím na ikonu přidáte obrázek.</a:t>
            </a:r>
            <a:endParaRPr lang="cs-CZ" noProof="0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rtlCol="0" anchor="ctr" anchorCtr="1">
            <a:noAutofit/>
          </a:bodyPr>
          <a:lstStyle>
            <a:lvl1pPr marL="0" indent="0">
              <a:buFontTx/>
              <a:buNone/>
              <a:defRPr sz="600"/>
            </a:lvl1pPr>
          </a:lstStyle>
          <a:p>
            <a:pPr lvl="0"/>
            <a:r>
              <a:rPr lang="cs-CZ" noProof="0"/>
              <a:t>Kliknutím na ikonu přidáte obrázek.</a:t>
            </a:r>
            <a:endParaRPr lang="cs-CZ" noProof="0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rtlCol="0" anchor="ctr" anchorCtr="1">
            <a:noAutofit/>
          </a:bodyPr>
          <a:lstStyle>
            <a:lvl1pPr marL="0" indent="0">
              <a:buFontTx/>
              <a:buNone/>
              <a:defRPr sz="600"/>
            </a:lvl1pPr>
          </a:lstStyle>
          <a:p>
            <a:pPr lvl="0"/>
            <a:r>
              <a:rPr lang="cs-CZ" noProof="0"/>
              <a:t>Kliknutím na ikonu přidáte obrázek.</a:t>
            </a:r>
            <a:endParaRPr lang="cs-CZ" noProof="0" dirty="0"/>
          </a:p>
        </p:txBody>
      </p:sp>
      <p:sp>
        <p:nvSpPr>
          <p:cNvPr id="17" name="Zástupný symbol pro datum 5">
            <a:extLst>
              <a:ext uri="{FF2B5EF4-FFF2-40B4-BE49-F238E27FC236}">
                <a16:creationId xmlns:a16="http://schemas.microsoft.com/office/drawing/2014/main" id="{E860E2F5-4232-4044-A31B-028BE8AF0C31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8" name="Zástupný symbol pro zápatí 6">
            <a:extLst>
              <a:ext uri="{FF2B5EF4-FFF2-40B4-BE49-F238E27FC236}">
                <a16:creationId xmlns:a16="http://schemas.microsoft.com/office/drawing/2014/main" id="{F0D50276-9955-4298-8C27-4506AADEEF91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9" name="Zástupný symbol pro číslo snímku 7">
            <a:extLst>
              <a:ext uri="{FF2B5EF4-FFF2-40B4-BE49-F238E27FC236}">
                <a16:creationId xmlns:a16="http://schemas.microsoft.com/office/drawing/2014/main" id="{589A2650-EAC2-4DD4-92D9-3F99D1EE2DC2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fld id="{0198550F-A8AA-4E13-B468-7356DC5D9E5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5367963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B62F3F9-7728-4A40-BFD0-86F3D90A4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86E5722-98BF-4FC1-8533-479D288E2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77DB3E2-E5AB-4868-98AC-686C3A784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9160E5-A7C5-4D93-8B85-0AD34E4698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32411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>
            <a:extLst>
              <a:ext uri="{FF2B5EF4-FFF2-40B4-BE49-F238E27FC236}">
                <a16:creationId xmlns:a16="http://schemas.microsoft.com/office/drawing/2014/main" id="{88491D62-F952-4535-AFD5-C0B825A8EFED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472D71E1-3C46-47B2-86DB-D0DEC7DAEA6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8EE68A16-8084-47D9-892B-3EAA47ECA19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fld id="{E5065F35-218B-4D88-9A23-FA27793490C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14165055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>
            <a:extLst>
              <a:ext uri="{FF2B5EF4-FFF2-40B4-BE49-F238E27FC236}">
                <a16:creationId xmlns:a16="http://schemas.microsoft.com/office/drawing/2014/main" id="{3A402E1C-C993-47A9-A9A2-DDFF6528501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14A21021-001E-40FE-B89D-E35555B17A5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6BAAC3A9-4A7A-4BDF-A626-833DCDECE64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fld id="{50B05C27-446C-4A85-9C37-DA7E52797172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09777086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datum 3">
            <a:extLst>
              <a:ext uri="{FF2B5EF4-FFF2-40B4-BE49-F238E27FC236}">
                <a16:creationId xmlns:a16="http://schemas.microsoft.com/office/drawing/2014/main" id="{20014ACF-8830-4491-879B-5E3EDC96EC7A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zápatí 4">
            <a:extLst>
              <a:ext uri="{FF2B5EF4-FFF2-40B4-BE49-F238E27FC236}">
                <a16:creationId xmlns:a16="http://schemas.microsoft.com/office/drawing/2014/main" id="{83053E07-1DA1-4714-8C6D-D6E135DA6132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Zástupný symbol pro číslo snímku 5">
            <a:extLst>
              <a:ext uri="{FF2B5EF4-FFF2-40B4-BE49-F238E27FC236}">
                <a16:creationId xmlns:a16="http://schemas.microsoft.com/office/drawing/2014/main" id="{58961FE1-CAB4-4ADE-9A33-883ED94D076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fld id="{2F379236-ECBE-4A93-B643-3EF311D1816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5634001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9103466A-AFD6-49BF-9F95-B491C8DCA065}"/>
              </a:ext>
            </a:extLst>
          </p:cNvPr>
          <p:cNvSpPr/>
          <p:nvPr userDrawn="1"/>
        </p:nvSpPr>
        <p:spPr>
          <a:xfrm>
            <a:off x="0" y="0"/>
            <a:ext cx="9144000" cy="67325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srgbClr val="F5F5F5"/>
              </a:solidFill>
            </a:endParaRP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CAD72209-6EF4-40C9-8CC7-F21F3CE8F0ED}"/>
              </a:ext>
            </a:extLst>
          </p:cNvPr>
          <p:cNvSpPr/>
          <p:nvPr userDrawn="1"/>
        </p:nvSpPr>
        <p:spPr>
          <a:xfrm>
            <a:off x="0" y="0"/>
            <a:ext cx="9144000" cy="1335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srgbClr val="F5F5F5"/>
              </a:solidFill>
            </a:endParaRPr>
          </a:p>
        </p:txBody>
      </p:sp>
      <p:pic>
        <p:nvPicPr>
          <p:cNvPr id="6" name="Obrázek 11">
            <a:extLst>
              <a:ext uri="{FF2B5EF4-FFF2-40B4-BE49-F238E27FC236}">
                <a16:creationId xmlns:a16="http://schemas.microsoft.com/office/drawing/2014/main" id="{60960804-DBEC-4486-B904-D33D68982FB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01613"/>
            <a:ext cx="3952875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Přímá spojnice 6">
            <a:extLst>
              <a:ext uri="{FF2B5EF4-FFF2-40B4-BE49-F238E27FC236}">
                <a16:creationId xmlns:a16="http://schemas.microsoft.com/office/drawing/2014/main" id="{F2E4AEA2-E2BC-4509-9D83-259913DAFCD8}"/>
              </a:ext>
            </a:extLst>
          </p:cNvPr>
          <p:cNvCxnSpPr/>
          <p:nvPr userDrawn="1"/>
        </p:nvCxnSpPr>
        <p:spPr>
          <a:xfrm>
            <a:off x="395288" y="1138238"/>
            <a:ext cx="8353425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rtlCol="0" anchor="ctr" anchorCtr="1">
            <a:noAutofit/>
          </a:bodyPr>
          <a:lstStyle>
            <a:lvl1pPr marL="0" indent="0">
              <a:buFontTx/>
              <a:buNone/>
              <a:defRPr sz="600"/>
            </a:lvl1pPr>
          </a:lstStyle>
          <a:p>
            <a:pPr lvl="0"/>
            <a:r>
              <a:rPr lang="cs-CZ" noProof="0"/>
              <a:t>Kliknutím na ikonu přidáte obrázek.</a:t>
            </a:r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225696311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44875B2-35B6-4F44-8AE5-7B01E9F41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263332D-16FA-4FB8-9D58-A82456418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819E384-A268-40BE-9882-E734EC743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A92EA3-1B42-4F82-87E4-17C6485D039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90276154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datum 3">
            <a:extLst>
              <a:ext uri="{FF2B5EF4-FFF2-40B4-BE49-F238E27FC236}">
                <a16:creationId xmlns:a16="http://schemas.microsoft.com/office/drawing/2014/main" id="{4DCAC432-B6EF-4F90-BE16-B6589FE163C0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DA8EA4FE-02AA-4170-BBC5-3B30B971992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5">
            <a:extLst>
              <a:ext uri="{FF2B5EF4-FFF2-40B4-BE49-F238E27FC236}">
                <a16:creationId xmlns:a16="http://schemas.microsoft.com/office/drawing/2014/main" id="{C816C8A6-2A9B-4C38-B7FD-4B42A6806D5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041D46E7-777A-4B31-91D1-6BAC074F3F4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0005755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datum 3">
            <a:extLst>
              <a:ext uri="{FF2B5EF4-FFF2-40B4-BE49-F238E27FC236}">
                <a16:creationId xmlns:a16="http://schemas.microsoft.com/office/drawing/2014/main" id="{41A5FD0E-4C77-4AB1-8C24-B538E359546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7F1B0D53-65EC-4182-9C84-586995D9796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9A32A76A-7911-4237-A277-EDD70614656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6ED6F8FF-31CC-4B87-82D9-260C2CBB7CF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83419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datum 3">
            <a:extLst>
              <a:ext uri="{FF2B5EF4-FFF2-40B4-BE49-F238E27FC236}">
                <a16:creationId xmlns:a16="http://schemas.microsoft.com/office/drawing/2014/main" id="{02585D64-3693-4B90-9D33-158C02C2C218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zápatí 4">
            <a:extLst>
              <a:ext uri="{FF2B5EF4-FFF2-40B4-BE49-F238E27FC236}">
                <a16:creationId xmlns:a16="http://schemas.microsoft.com/office/drawing/2014/main" id="{49B78728-FEEA-4D61-8ADC-6067FAAB642F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Zástupný symbol pro číslo snímku 5">
            <a:extLst>
              <a:ext uri="{FF2B5EF4-FFF2-40B4-BE49-F238E27FC236}">
                <a16:creationId xmlns:a16="http://schemas.microsoft.com/office/drawing/2014/main" id="{EEE07B07-EB06-4CA5-9611-83DC965B912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44D291B7-B4C8-43E2-8D5A-7FE37CE2B527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3915879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1162" y="260648"/>
            <a:ext cx="2649675" cy="792956"/>
          </a:xfrm>
          <a:prstGeom prst="rect">
            <a:avLst/>
          </a:prstGeom>
        </p:spPr>
      </p:pic>
      <p:sp>
        <p:nvSpPr>
          <p:cNvPr id="9" name="Text Box 2">
            <a:extLst>
              <a:ext uri="{FF2B5EF4-FFF2-40B4-BE49-F238E27FC236}">
                <a16:creationId xmlns:a16="http://schemas.microsoft.com/office/drawing/2014/main" id="{EA794073-6EBC-4E80-BAF9-686DF825B21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012457" y="595991"/>
            <a:ext cx="4770842" cy="481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Trebuchet MS" panose="020B0603020202020204" pitchFamily="34" charset="0"/>
              </a:rPr>
              <a:t>Operační program 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rgbClr val="5FBBF5"/>
                </a:solidFill>
                <a:effectLst/>
                <a:latin typeface="Trebuchet MS" panose="020B0603020202020204" pitchFamily="34" charset="0"/>
              </a:rPr>
              <a:t>Zaměstnanost plus</a:t>
            </a:r>
            <a:endParaRPr kumimoji="0" lang="cs-CZ" altLang="cs-CZ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8" name="Přímá spojnice 17"/>
          <p:cNvCxnSpPr>
            <a:cxnSpLocks/>
          </p:cNvCxnSpPr>
          <p:nvPr userDrawn="1"/>
        </p:nvCxnSpPr>
        <p:spPr>
          <a:xfrm flipV="1">
            <a:off x="378869" y="1129768"/>
            <a:ext cx="8280920" cy="12856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>
            <a:extLst>
              <a:ext uri="{FF2B5EF4-FFF2-40B4-BE49-F238E27FC236}">
                <a16:creationId xmlns:a16="http://schemas.microsoft.com/office/drawing/2014/main" id="{E3BF7380-7E68-4D81-99BF-138B5C97049D}"/>
              </a:ext>
            </a:extLst>
          </p:cNvPr>
          <p:cNvCxnSpPr>
            <a:cxnSpLocks/>
          </p:cNvCxnSpPr>
          <p:nvPr userDrawn="1"/>
        </p:nvCxnSpPr>
        <p:spPr>
          <a:xfrm>
            <a:off x="6774150" y="1119982"/>
            <a:ext cx="1957647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14795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2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058336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2058511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926095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3080394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535249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6601979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2025496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3904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445006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910185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400886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243280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58419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23828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582346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948490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354449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2529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6713512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5228920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31298233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336801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666000" indent="-252000">
              <a:buSzPct val="150000"/>
              <a:buFont typeface="Arial" panose="020B0604020202020204" pitchFamily="34" charset="0"/>
              <a:buChar char="•"/>
              <a:defRPr/>
            </a:lvl2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191933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6173124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938206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271036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796038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0069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587735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8301429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424074455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7576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ut/>
      </p:transition>
    </mc:Choice>
    <mc:Fallback xmlns="">
      <p:transition>
        <p:cut/>
      </p:transition>
    </mc:Fallback>
  </mc:AlternateConten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140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ut/>
      </p:transition>
    </mc:Choice>
    <mc:Fallback xmlns="">
      <p:transition>
        <p:cut/>
      </p:transition>
    </mc:Fallback>
  </mc:AlternateConten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6669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ut/>
      </p:transition>
    </mc:Choice>
    <mc:Fallback xmlns="">
      <p:transition>
        <p:cut/>
      </p:transition>
    </mc:Fallback>
  </mc:AlternateConten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285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ut/>
      </p:transition>
    </mc:Choice>
    <mc:Fallback xmlns="">
      <p:transition>
        <p:cut/>
      </p:transition>
    </mc:Fallback>
  </mc:AlternateConten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3798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ut/>
      </p:transition>
    </mc:Choice>
    <mc:Fallback xmlns="">
      <p:transition>
        <p:cut/>
      </p:transition>
    </mc:Fallback>
  </mc:AlternateConten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9190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ut/>
      </p:transition>
    </mc:Choice>
    <mc:Fallback xmlns="">
      <p:transition>
        <p:cut/>
      </p:transition>
    </mc:Fallback>
  </mc:AlternateConten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740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ut/>
      </p:transition>
    </mc:Choice>
    <mc:Fallback xmlns="">
      <p:transition>
        <p:cut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0515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ut/>
      </p:transition>
    </mc:Choice>
    <mc:Fallback xmlns="">
      <p:transition>
        <p:cut/>
      </p:transition>
    </mc:Fallback>
  </mc:AlternateConten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5158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ut/>
      </p:transition>
    </mc:Choice>
    <mc:Fallback xmlns="">
      <p:transition>
        <p:cut/>
      </p:transition>
    </mc:Fallback>
  </mc:AlternateConten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446764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ut/>
      </p:transition>
    </mc:Choice>
    <mc:Fallback xmlns="">
      <p:transition>
        <p:cut/>
      </p:transition>
    </mc:Fallback>
  </mc:AlternateConten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3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4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4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45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45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45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7" y="202408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7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883061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3702464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8073504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78052680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5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0060145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3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45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7" y="202408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7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2567329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24000" indent="-324000">
              <a:buFont typeface="Wingdings 3" panose="05040102010807070707" pitchFamily="18" charset="2"/>
              <a:buChar char=""/>
              <a:defRPr/>
            </a:lvl1pPr>
            <a:lvl2pPr marL="499500" indent="-189000">
              <a:buFont typeface="Wingdings 3" panose="05040102010807070707" pitchFamily="18" charset="2"/>
              <a:buChar char=""/>
              <a:defRPr/>
            </a:lvl2pPr>
            <a:lvl3pPr marL="688500" indent="-189000">
              <a:buFont typeface="Wingdings 3" panose="05040102010807070707" pitchFamily="18" charset="2"/>
              <a:buChar char=""/>
              <a:defRPr/>
            </a:lvl3pPr>
            <a:lvl4pPr marL="877500" indent="-189000">
              <a:buFont typeface="Wingdings 3" panose="05040102010807070707" pitchFamily="18" charset="2"/>
              <a:buChar char=""/>
              <a:defRPr/>
            </a:lvl4pPr>
            <a:lvl5pPr marL="1066500" indent="-189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45499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324000" indent="-324000">
              <a:buFont typeface="Wingdings 3" panose="05040102010807070707" pitchFamily="18" charset="2"/>
              <a:buChar char=""/>
              <a:defRPr/>
            </a:lvl1pPr>
            <a:lvl2pPr marL="499500" indent="-189000">
              <a:buFont typeface="Wingdings 3" panose="05040102010807070707" pitchFamily="18" charset="2"/>
              <a:buChar char=""/>
              <a:defRPr/>
            </a:lvl2pPr>
            <a:lvl3pPr marL="688500" indent="-189000">
              <a:buFont typeface="Wingdings 3" panose="05040102010807070707" pitchFamily="18" charset="2"/>
              <a:buChar char=""/>
              <a:defRPr/>
            </a:lvl3pPr>
            <a:lvl4pPr marL="877500" indent="-189000">
              <a:buFont typeface="Wingdings 3" panose="05040102010807070707" pitchFamily="18" charset="2"/>
              <a:buChar char=""/>
              <a:defRPr/>
            </a:lvl4pPr>
            <a:lvl5pPr marL="1066500" indent="-189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324000" indent="-324000">
              <a:buFont typeface="Wingdings 3" panose="05040102010807070707" pitchFamily="18" charset="2"/>
              <a:buChar char=""/>
              <a:defRPr/>
            </a:lvl1pPr>
            <a:lvl2pPr marL="499500" indent="-189000">
              <a:buFont typeface="Wingdings 3" panose="05040102010807070707" pitchFamily="18" charset="2"/>
              <a:buChar char=""/>
              <a:defRPr/>
            </a:lvl2pPr>
            <a:lvl3pPr marL="688500" indent="-189000">
              <a:buFont typeface="Wingdings 3" panose="05040102010807070707" pitchFamily="18" charset="2"/>
              <a:buChar char=""/>
              <a:defRPr/>
            </a:lvl3pPr>
            <a:lvl4pPr marL="877500" indent="-189000">
              <a:buFont typeface="Wingdings 3" panose="05040102010807070707" pitchFamily="18" charset="2"/>
              <a:buChar char=""/>
              <a:defRPr/>
            </a:lvl4pPr>
            <a:lvl5pPr marL="1066500" indent="-189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2465871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324000" indent="-324000">
              <a:buFont typeface="Wingdings 3" panose="05040102010807070707" pitchFamily="18" charset="2"/>
              <a:buChar char=""/>
              <a:defRPr/>
            </a:lvl1pPr>
            <a:lvl2pPr marL="499500" indent="-189000">
              <a:buFont typeface="Wingdings 3" panose="05040102010807070707" pitchFamily="18" charset="2"/>
              <a:buChar char=""/>
              <a:defRPr/>
            </a:lvl2pPr>
            <a:lvl3pPr marL="688500" indent="-189000">
              <a:buFont typeface="Wingdings 3" panose="05040102010807070707" pitchFamily="18" charset="2"/>
              <a:buChar char=""/>
              <a:defRPr/>
            </a:lvl3pPr>
            <a:lvl4pPr marL="877500" indent="-189000">
              <a:buFont typeface="Wingdings 3" panose="05040102010807070707" pitchFamily="18" charset="2"/>
              <a:buChar char=""/>
              <a:defRPr/>
            </a:lvl4pPr>
            <a:lvl5pPr marL="1066500" indent="-189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324000" indent="-324000">
              <a:buFont typeface="Wingdings 3" panose="05040102010807070707" pitchFamily="18" charset="2"/>
              <a:buChar char=""/>
              <a:defRPr/>
            </a:lvl1pPr>
            <a:lvl2pPr marL="499500" indent="-189000">
              <a:buFont typeface="Wingdings 3" panose="05040102010807070707" pitchFamily="18" charset="2"/>
              <a:buChar char=""/>
              <a:defRPr/>
            </a:lvl2pPr>
            <a:lvl3pPr marL="688500" indent="-189000">
              <a:buFont typeface="Wingdings 3" panose="05040102010807070707" pitchFamily="18" charset="2"/>
              <a:buChar char=""/>
              <a:defRPr/>
            </a:lvl3pPr>
            <a:lvl4pPr marL="877500" indent="-189000">
              <a:buFont typeface="Wingdings 3" panose="05040102010807070707" pitchFamily="18" charset="2"/>
              <a:buChar char=""/>
              <a:defRPr/>
            </a:lvl4pPr>
            <a:lvl5pPr marL="1066500" indent="-189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49803795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324000" indent="-324000">
              <a:buFont typeface="Wingdings 3" panose="05040102010807070707" pitchFamily="18" charset="2"/>
              <a:buChar char=""/>
              <a:defRPr/>
            </a:lvl1pPr>
            <a:lvl2pPr marL="499500" indent="-189000">
              <a:buFont typeface="Wingdings 3" panose="05040102010807070707" pitchFamily="18" charset="2"/>
              <a:buChar char=""/>
              <a:defRPr/>
            </a:lvl2pPr>
            <a:lvl3pPr marL="688500" indent="-189000">
              <a:buFont typeface="Wingdings 3" panose="05040102010807070707" pitchFamily="18" charset="2"/>
              <a:buChar char=""/>
              <a:defRPr/>
            </a:lvl3pPr>
            <a:lvl4pPr marL="877500" indent="-189000">
              <a:buFont typeface="Wingdings 3" panose="05040102010807070707" pitchFamily="18" charset="2"/>
              <a:buChar char=""/>
              <a:defRPr/>
            </a:lvl4pPr>
            <a:lvl5pPr marL="1066500" indent="-189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5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222566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theme" Target="../theme/theme4.xml"/><Relationship Id="rId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7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theme" Target="../theme/theme5.xml"/><Relationship Id="rId5" Type="http://schemas.openxmlformats.org/officeDocument/2006/relationships/slideLayout" Target="../slideLayouts/slideLayout45.xml"/><Relationship Id="rId10" Type="http://schemas.openxmlformats.org/officeDocument/2006/relationships/slideLayout" Target="../slideLayouts/slideLayout50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5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9.xml"/><Relationship Id="rId2" Type="http://schemas.openxmlformats.org/officeDocument/2006/relationships/slideLayout" Target="../slideLayouts/slideLayout64.xml"/><Relationship Id="rId1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8.xml"/><Relationship Id="rId11" Type="http://schemas.openxmlformats.org/officeDocument/2006/relationships/theme" Target="../theme/theme7.xml"/><Relationship Id="rId5" Type="http://schemas.openxmlformats.org/officeDocument/2006/relationships/slideLayout" Target="../slideLayouts/slideLayout67.xml"/><Relationship Id="rId10" Type="http://schemas.openxmlformats.org/officeDocument/2006/relationships/slideLayout" Target="../slideLayouts/slideLayout72.xml"/><Relationship Id="rId4" Type="http://schemas.openxmlformats.org/officeDocument/2006/relationships/slideLayout" Target="../slideLayouts/slideLayout66.xml"/><Relationship Id="rId9" Type="http://schemas.openxmlformats.org/officeDocument/2006/relationships/slideLayout" Target="../slideLayouts/slideLayout71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theme" Target="../theme/theme8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0.xml"/><Relationship Id="rId3" Type="http://schemas.openxmlformats.org/officeDocument/2006/relationships/slideLayout" Target="../slideLayouts/slideLayout85.xml"/><Relationship Id="rId7" Type="http://schemas.openxmlformats.org/officeDocument/2006/relationships/slideLayout" Target="../slideLayouts/slideLayout89.xml"/><Relationship Id="rId2" Type="http://schemas.openxmlformats.org/officeDocument/2006/relationships/slideLayout" Target="../slideLayouts/slideLayout84.xml"/><Relationship Id="rId1" Type="http://schemas.openxmlformats.org/officeDocument/2006/relationships/slideLayout" Target="../slideLayouts/slideLayout83.xml"/><Relationship Id="rId6" Type="http://schemas.openxmlformats.org/officeDocument/2006/relationships/slideLayout" Target="../slideLayouts/slideLayout88.xml"/><Relationship Id="rId11" Type="http://schemas.openxmlformats.org/officeDocument/2006/relationships/theme" Target="../theme/theme9.xml"/><Relationship Id="rId5" Type="http://schemas.openxmlformats.org/officeDocument/2006/relationships/slideLayout" Target="../slideLayouts/slideLayout87.xml"/><Relationship Id="rId10" Type="http://schemas.openxmlformats.org/officeDocument/2006/relationships/slideLayout" Target="../slideLayouts/slideLayout92.xml"/><Relationship Id="rId4" Type="http://schemas.openxmlformats.org/officeDocument/2006/relationships/slideLayout" Target="../slideLayouts/slideLayout86.xml"/><Relationship Id="rId9" Type="http://schemas.openxmlformats.org/officeDocument/2006/relationships/slideLayout" Target="../slideLayouts/slideLayout9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7622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614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>
            <a:extLst>
              <a:ext uri="{FF2B5EF4-FFF2-40B4-BE49-F238E27FC236}">
                <a16:creationId xmlns:a16="http://schemas.microsoft.com/office/drawing/2014/main" id="{0A03292F-4635-4ABE-B42F-5EA4FD4C6DFA}"/>
              </a:ext>
            </a:extLst>
          </p:cNvPr>
          <p:cNvSpPr/>
          <p:nvPr/>
        </p:nvSpPr>
        <p:spPr>
          <a:xfrm>
            <a:off x="0" y="1079500"/>
            <a:ext cx="9144000" cy="127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srgbClr val="AFDDFA"/>
              </a:solidFill>
            </a:endParaRP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B17DD378-830C-4F32-A903-1BEE825305A1}"/>
              </a:ext>
            </a:extLst>
          </p:cNvPr>
          <p:cNvSpPr/>
          <p:nvPr/>
        </p:nvSpPr>
        <p:spPr>
          <a:xfrm>
            <a:off x="0" y="0"/>
            <a:ext cx="9144000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srgbClr val="F5F5F5"/>
              </a:solidFill>
            </a:endParaRPr>
          </a:p>
        </p:txBody>
      </p:sp>
      <p:sp>
        <p:nvSpPr>
          <p:cNvPr id="2" name="Zástupný symbol pro nadpis 1">
            <a:extLst>
              <a:ext uri="{FF2B5EF4-FFF2-40B4-BE49-F238E27FC236}">
                <a16:creationId xmlns:a16="http://schemas.microsoft.com/office/drawing/2014/main" id="{DC93CE9F-D56C-4231-98A3-F43313230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363" y="0"/>
            <a:ext cx="8423275" cy="10795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4101" name="Zástupný symbol pro text 2">
            <a:extLst>
              <a:ext uri="{FF2B5EF4-FFF2-40B4-BE49-F238E27FC236}">
                <a16:creationId xmlns:a16="http://schemas.microsoft.com/office/drawing/2014/main" id="{94032CBD-7494-42A7-B15D-23CAF1FE2CA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539750" y="1800225"/>
            <a:ext cx="8064500" cy="431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Kliknutím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AB1BAD0-8C20-4B6E-A8AF-AE32A6933D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39750" y="6516688"/>
            <a:ext cx="1116013" cy="17938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50">
                <a:solidFill>
                  <a:srgbClr val="084A8B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00538B4-F697-46DC-BB98-598A6943B4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2275" y="6516688"/>
            <a:ext cx="6911975" cy="17938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50">
                <a:solidFill>
                  <a:srgbClr val="084A8B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7D777D8-25AB-4309-A356-113DD0C5B5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763" y="6516688"/>
            <a:ext cx="466725" cy="179387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solidFill>
                  <a:srgbClr val="084A8B"/>
                </a:solidFill>
              </a:defRPr>
            </a:lvl1pPr>
          </a:lstStyle>
          <a:p>
            <a:fld id="{89716E8A-C4AB-4BAA-B339-C790383B6FBC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18" name="Obdélník 17">
            <a:extLst>
              <a:ext uri="{FF2B5EF4-FFF2-40B4-BE49-F238E27FC236}">
                <a16:creationId xmlns:a16="http://schemas.microsoft.com/office/drawing/2014/main" id="{C977BCA9-3D50-4E67-8EEE-3CB0D75F7659}"/>
              </a:ext>
            </a:extLst>
          </p:cNvPr>
          <p:cNvSpPr/>
          <p:nvPr/>
        </p:nvSpPr>
        <p:spPr>
          <a:xfrm>
            <a:off x="0" y="6732588"/>
            <a:ext cx="9144000" cy="12541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9906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cap="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431800" indent="-431800" algn="l" rtl="0" eaLnBrk="0" fontAlgn="base" hangingPunct="0">
        <a:lnSpc>
          <a:spcPts val="2875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65163" indent="-250825" algn="l" rtl="0" eaLnBrk="0" fontAlgn="base" hangingPunct="0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7575" indent="-250825" algn="l" rtl="0" eaLnBrk="0" fontAlgn="base" hangingPunct="0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69988" indent="-250825" algn="l" rtl="0" eaLnBrk="0" fontAlgn="base" hangingPunct="0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>
          <a:solidFill>
            <a:schemeClr val="tx1"/>
          </a:solidFill>
          <a:latin typeface="+mn-lt"/>
          <a:ea typeface="+mn-ea"/>
          <a:cs typeface="+mn-cs"/>
        </a:defRPr>
      </a:lvl4pPr>
      <a:lvl5pPr marL="1420813" indent="-250825" algn="l" rtl="0" eaLnBrk="0" fontAlgn="base" hangingPunct="0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7857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AFDDFA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044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  <p:sldLayoutId id="2147483739" r:id="rId12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0560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AFDDFA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3395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</p:sldLayoutIdLst>
  <mc:AlternateContent xmlns:mc="http://schemas.openxmlformats.org/markup-compatibility/2006" xmlns:p14="http://schemas.microsoft.com/office/powerpoint/2010/main">
    <mc:Choice Requires="p14">
      <p:transition p14:dur="10">
        <p:cut/>
      </p:transition>
    </mc:Choice>
    <mc:Fallback xmlns="">
      <p:transition>
        <p:cut/>
      </p:transition>
    </mc:Fallback>
  </mc:AlternateConten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88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88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788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00371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</p:sldLayoutIdLst>
  <p:hf hdr="0" ftr="0" dt="0"/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24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4000" indent="-324000" algn="l" defTabSz="685800" rtl="0" eaLnBrk="1" latinLnBrk="0" hangingPunct="1">
        <a:lnSpc>
          <a:spcPts val="2160"/>
        </a:lnSpc>
        <a:spcBef>
          <a:spcPts val="450"/>
        </a:spcBef>
        <a:spcAft>
          <a:spcPts val="45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499500" indent="-189000" algn="l" defTabSz="685800" rtl="0" eaLnBrk="1" latinLnBrk="0" hangingPunct="1">
        <a:lnSpc>
          <a:spcPts val="1800"/>
        </a:lnSpc>
        <a:spcBef>
          <a:spcPts val="225"/>
        </a:spcBef>
        <a:spcAft>
          <a:spcPts val="225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688500" indent="-189000" algn="l" defTabSz="685800" rtl="0" eaLnBrk="1" latinLnBrk="0" hangingPunct="1">
        <a:lnSpc>
          <a:spcPts val="1800"/>
        </a:lnSpc>
        <a:spcBef>
          <a:spcPts val="225"/>
        </a:spcBef>
        <a:spcAft>
          <a:spcPts val="225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877500" indent="-189000" algn="l" defTabSz="685800" rtl="0" eaLnBrk="1" latinLnBrk="0" hangingPunct="1">
        <a:lnSpc>
          <a:spcPts val="1800"/>
        </a:lnSpc>
        <a:spcBef>
          <a:spcPts val="225"/>
        </a:spcBef>
        <a:spcAft>
          <a:spcPts val="225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15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066500" indent="-189000" algn="l" defTabSz="685800" rtl="0" eaLnBrk="1" latinLnBrk="0" hangingPunct="1">
        <a:lnSpc>
          <a:spcPts val="1800"/>
        </a:lnSpc>
        <a:spcBef>
          <a:spcPts val="225"/>
        </a:spcBef>
        <a:spcAft>
          <a:spcPts val="225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0.pn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11.svg"/><Relationship Id="rId9" Type="http://schemas.microsoft.com/office/2007/relationships/diagramDrawing" Target="../diagrams/drawing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16.png"/><Relationship Id="rId7" Type="http://schemas.openxmlformats.org/officeDocument/2006/relationships/diagramQuickStyle" Target="../diagrams/quickStyle6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image" Target="../media/image17.svg"/><Relationship Id="rId9" Type="http://schemas.microsoft.com/office/2007/relationships/diagramDrawing" Target="../diagrams/drawing6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18.png"/><Relationship Id="rId7" Type="http://schemas.openxmlformats.org/officeDocument/2006/relationships/diagramQuickStyle" Target="../diagrams/quickStyle7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image" Target="../media/image19.svg"/><Relationship Id="rId9" Type="http://schemas.microsoft.com/office/2007/relationships/diagramDrawing" Target="../diagrams/drawing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24.png"/><Relationship Id="rId18" Type="http://schemas.openxmlformats.org/officeDocument/2006/relationships/image" Target="../media/image29.svg"/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12" Type="http://schemas.openxmlformats.org/officeDocument/2006/relationships/image" Target="../media/image23.svg"/><Relationship Id="rId17" Type="http://schemas.openxmlformats.org/officeDocument/2006/relationships/image" Target="../media/image28.png"/><Relationship Id="rId2" Type="http://schemas.openxmlformats.org/officeDocument/2006/relationships/notesSlide" Target="../notesSlides/notesSlide26.xml"/><Relationship Id="rId16" Type="http://schemas.openxmlformats.org/officeDocument/2006/relationships/image" Target="../media/image27.svg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9.xml"/><Relationship Id="rId11" Type="http://schemas.openxmlformats.org/officeDocument/2006/relationships/image" Target="../media/image22.png"/><Relationship Id="rId5" Type="http://schemas.openxmlformats.org/officeDocument/2006/relationships/diagramQuickStyle" Target="../diagrams/quickStyle9.xml"/><Relationship Id="rId15" Type="http://schemas.openxmlformats.org/officeDocument/2006/relationships/image" Target="../media/image26.png"/><Relationship Id="rId10" Type="http://schemas.openxmlformats.org/officeDocument/2006/relationships/image" Target="../media/image21.svg"/><Relationship Id="rId4" Type="http://schemas.openxmlformats.org/officeDocument/2006/relationships/diagramLayout" Target="../diagrams/layout9.xml"/><Relationship Id="rId9" Type="http://schemas.openxmlformats.org/officeDocument/2006/relationships/image" Target="../media/image20.png"/><Relationship Id="rId14" Type="http://schemas.openxmlformats.org/officeDocument/2006/relationships/image" Target="../media/image25.sv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30.png"/><Relationship Id="rId7" Type="http://schemas.openxmlformats.org/officeDocument/2006/relationships/diagramQuickStyle" Target="../diagrams/quickStyle10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3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openxmlformats.org/officeDocument/2006/relationships/image" Target="../media/image31.svg"/><Relationship Id="rId9" Type="http://schemas.microsoft.com/office/2007/relationships/diagramDrawing" Target="../diagrams/drawing10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41.png"/><Relationship Id="rId18" Type="http://schemas.openxmlformats.org/officeDocument/2006/relationships/image" Target="../media/image44.svg"/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12" Type="http://schemas.openxmlformats.org/officeDocument/2006/relationships/image" Target="../media/image40.svg"/><Relationship Id="rId17" Type="http://schemas.openxmlformats.org/officeDocument/2006/relationships/image" Target="../media/image43.png"/><Relationship Id="rId2" Type="http://schemas.openxmlformats.org/officeDocument/2006/relationships/notesSlide" Target="../notesSlides/notesSlide41.xml"/><Relationship Id="rId16" Type="http://schemas.openxmlformats.org/officeDocument/2006/relationships/image" Target="../media/image27.svg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3.xml"/><Relationship Id="rId11" Type="http://schemas.openxmlformats.org/officeDocument/2006/relationships/image" Target="../media/image39.png"/><Relationship Id="rId5" Type="http://schemas.openxmlformats.org/officeDocument/2006/relationships/diagramQuickStyle" Target="../diagrams/quickStyle13.xml"/><Relationship Id="rId15" Type="http://schemas.openxmlformats.org/officeDocument/2006/relationships/image" Target="../media/image26.png"/><Relationship Id="rId10" Type="http://schemas.openxmlformats.org/officeDocument/2006/relationships/image" Target="../media/image38.svg"/><Relationship Id="rId4" Type="http://schemas.openxmlformats.org/officeDocument/2006/relationships/diagramLayout" Target="../diagrams/layout13.xml"/><Relationship Id="rId9" Type="http://schemas.openxmlformats.org/officeDocument/2006/relationships/image" Target="../media/image37.png"/><Relationship Id="rId14" Type="http://schemas.openxmlformats.org/officeDocument/2006/relationships/image" Target="../media/image42.svg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esfcr.cz/" TargetMode="External"/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Relationship Id="rId9" Type="http://schemas.openxmlformats.org/officeDocument/2006/relationships/hyperlink" Target="https://www.esfcr.cz/klub-vyzvy-071-spolecne-za-vzdelavanim-2" TargetMode="Externa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B9F173-8670-1FE6-65EE-90CB582FFF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CFA3CEFC-1463-6423-BC10-700B1CC14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844824"/>
            <a:ext cx="8316456" cy="4752528"/>
          </a:xfrm>
        </p:spPr>
        <p:txBody>
          <a:bodyPr/>
          <a:lstStyle/>
          <a:p>
            <a:r>
              <a:rPr lang="cs-CZ" sz="2400" dirty="0">
                <a:solidFill>
                  <a:srgbClr val="FF0000"/>
                </a:solidFill>
              </a:rPr>
              <a:t>UPOZORNĚNÍ:</a:t>
            </a:r>
            <a:br>
              <a:rPr lang="cs-CZ" sz="2400" dirty="0">
                <a:solidFill>
                  <a:srgbClr val="FF0000"/>
                </a:solidFill>
              </a:rPr>
            </a:br>
            <a:br>
              <a:rPr lang="cs-CZ" sz="2400" dirty="0">
                <a:solidFill>
                  <a:srgbClr val="FF0000"/>
                </a:solidFill>
              </a:rPr>
            </a:br>
            <a:r>
              <a:rPr lang="cs-CZ" sz="2400" dirty="0">
                <a:solidFill>
                  <a:srgbClr val="FF0000"/>
                </a:solidFill>
              </a:rPr>
              <a:t>TATO PREZENTACE SLOUŽÍ POUZE JAKO PODPŮRNÝ MATERIÁL K SLOVNÍMU VÝKLADU TÉMAT PROBÍRANÝCH NA SEMINÁŘÍCH PRO ŽADATELE.</a:t>
            </a:r>
            <a:br>
              <a:rPr lang="cs-CZ" sz="2400" dirty="0">
                <a:solidFill>
                  <a:srgbClr val="FF0000"/>
                </a:solidFill>
              </a:rPr>
            </a:br>
            <a:br>
              <a:rPr lang="cs-CZ" sz="2400" dirty="0">
                <a:solidFill>
                  <a:srgbClr val="FF0000"/>
                </a:solidFill>
              </a:rPr>
            </a:br>
            <a:r>
              <a:rPr lang="cs-CZ" sz="2400" dirty="0">
                <a:solidFill>
                  <a:srgbClr val="FF0000"/>
                </a:solidFill>
              </a:rPr>
              <a:t>TATO PREZENTACE NEPŘEDSTAVUJE KOMPLETNÍ VÝČET PODMÍNEK VÝZVY A SOUVISEJÍCÍCH PRAVIDEL, ŘIĎTE SE VŽDY TEXTEM VÝZVY A DALŠÍMI RELEVANTNÍMI DOKUMENTY.</a:t>
            </a:r>
            <a:endParaRPr lang="cs-CZ" sz="2400" dirty="0">
              <a:solidFill>
                <a:srgbClr val="16408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66215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</p:spPr>
        <p:txBody>
          <a:bodyPr anchor="ctr">
            <a:normAutofit fontScale="90000"/>
          </a:bodyPr>
          <a:lstStyle/>
          <a:p>
            <a:pPr>
              <a:lnSpc>
                <a:spcPct val="90000"/>
              </a:lnSpc>
            </a:pPr>
            <a:br>
              <a:rPr lang="cs-CZ" sz="2500" dirty="0"/>
            </a:br>
            <a:r>
              <a:rPr lang="cs-CZ" sz="3600" dirty="0"/>
              <a:t>Žadatelé - Podmínky</a:t>
            </a:r>
            <a:br>
              <a:rPr lang="cs-CZ" sz="2500" dirty="0"/>
            </a:br>
            <a:endParaRPr lang="cs-CZ" sz="2500" dirty="0"/>
          </a:p>
        </p:txBody>
      </p:sp>
      <p:pic>
        <p:nvPicPr>
          <p:cNvPr id="19" name="Zástupný obsah 18" descr="Počítadlo obrys">
            <a:extLst>
              <a:ext uri="{FF2B5EF4-FFF2-40B4-BE49-F238E27FC236}">
                <a16:creationId xmlns:a16="http://schemas.microsoft.com/office/drawing/2014/main" id="{1D034932-5FAD-4417-A0E5-888E670070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377760" y="2780928"/>
            <a:ext cx="1872208" cy="1872208"/>
          </a:xfrm>
        </p:spPr>
      </p:pic>
      <p:sp>
        <p:nvSpPr>
          <p:cNvPr id="6" name="Zástupný symbol pro číslo snímku 5"/>
          <p:cNvSpPr>
            <a:spLocks noGrp="1"/>
          </p:cNvSpPr>
          <p:nvPr>
            <p:ph type="sldNum" sz="quarter" idx="13"/>
          </p:nvPr>
        </p:nvSpPr>
        <p:spPr>
          <a:xfrm>
            <a:off x="8640000" y="6516000"/>
            <a:ext cx="468000" cy="180000"/>
          </a:xfrm>
        </p:spPr>
        <p:txBody>
          <a:bodyPr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0" lang="cs-CZ" sz="1050" b="1" i="0" u="none" strike="noStrike" kern="1200" cap="none" spc="0" normalizeH="0" baseline="0" noProof="0" smtClean="0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cs-CZ" sz="1050" b="1" i="0" u="none" strike="noStrike" kern="1200" cap="none" spc="0" normalizeH="0" baseline="0" noProof="0" dirty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aphicFrame>
        <p:nvGraphicFramePr>
          <p:cNvPr id="9" name="Zástupný symbol pro obsah 6">
            <a:extLst>
              <a:ext uri="{FF2B5EF4-FFF2-40B4-BE49-F238E27FC236}">
                <a16:creationId xmlns:a16="http://schemas.microsoft.com/office/drawing/2014/main" id="{D481B247-E296-40A9-8D47-32A45AC0CF86}"/>
              </a:ext>
            </a:extLst>
          </p:cNvPr>
          <p:cNvGraphicFramePr>
            <a:graphicFrameLocks noGrp="1"/>
          </p:cNvGraphicFramePr>
          <p:nvPr>
            <p:ph idx="10"/>
            <p:extLst>
              <p:ext uri="{D42A27DB-BD31-4B8C-83A1-F6EECF244321}">
                <p14:modId xmlns:p14="http://schemas.microsoft.com/office/powerpoint/2010/main" val="3835839052"/>
              </p:ext>
            </p:extLst>
          </p:nvPr>
        </p:nvGraphicFramePr>
        <p:xfrm>
          <a:off x="2699792" y="1412776"/>
          <a:ext cx="5940208" cy="475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30241406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56BEB2-F999-1ED2-D8A0-0988D95DE6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4A11D2-29BF-F7A7-C1C3-BF0F1BCD2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vymezení cílové skupiny</a:t>
            </a:r>
          </a:p>
        </p:txBody>
      </p:sp>
      <p:graphicFrame>
        <p:nvGraphicFramePr>
          <p:cNvPr id="6" name="Zástupný obsah 5">
            <a:extLst>
              <a:ext uri="{FF2B5EF4-FFF2-40B4-BE49-F238E27FC236}">
                <a16:creationId xmlns:a16="http://schemas.microsoft.com/office/drawing/2014/main" id="{CBE6AC0C-855B-683D-DB56-EBD71A75F1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5380931"/>
              </p:ext>
            </p:extLst>
          </p:nvPr>
        </p:nvGraphicFramePr>
        <p:xfrm>
          <a:off x="297213" y="1268760"/>
          <a:ext cx="8676595" cy="47790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721638F-4381-A76A-9CD2-2487DB7F2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0" lang="cs-CZ" sz="1050" b="1" i="0" u="none" strike="noStrike" kern="1200" cap="none" spc="0" normalizeH="0" baseline="0" noProof="0" smtClean="0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cs-CZ" sz="1050" b="1" i="0" u="none" strike="noStrike" kern="1200" cap="none" spc="0" normalizeH="0" baseline="0" noProof="0" dirty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844948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F74609-3C5D-8F5E-F8F4-74291FE03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vymezení cílových skupin</a:t>
            </a:r>
          </a:p>
        </p:txBody>
      </p:sp>
      <p:graphicFrame>
        <p:nvGraphicFramePr>
          <p:cNvPr id="5" name="Zástupný obsah 4">
            <a:extLst>
              <a:ext uri="{FF2B5EF4-FFF2-40B4-BE49-F238E27FC236}">
                <a16:creationId xmlns:a16="http://schemas.microsoft.com/office/drawing/2014/main" id="{6759E53D-D0B0-7820-CD93-54BBF403F3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5776517"/>
              </p:ext>
            </p:extLst>
          </p:nvPr>
        </p:nvGraphicFramePr>
        <p:xfrm>
          <a:off x="216000" y="1348865"/>
          <a:ext cx="8424000" cy="51528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CD7E925-846E-5D0E-F837-D2609FC6D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0" lang="cs-CZ" sz="1050" b="1" i="0" u="none" strike="noStrike" kern="1200" cap="none" spc="0" normalizeH="0" baseline="0" noProof="0" smtClean="0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cs-CZ" sz="1050" b="1" i="0" u="none" strike="noStrike" kern="1200" cap="none" spc="0" normalizeH="0" baseline="0" noProof="0" dirty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26770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539552" y="2708920"/>
            <a:ext cx="8244448" cy="2808312"/>
          </a:xfrm>
        </p:spPr>
        <p:txBody>
          <a:bodyPr/>
          <a:lstStyle/>
          <a:p>
            <a:pPr marL="228600"/>
            <a:r>
              <a:rPr lang="cs-CZ" sz="3600" dirty="0">
                <a:solidFill>
                  <a:srgbClr val="164088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Podporované aktivity, jednotkové náklady</a:t>
            </a:r>
            <a:r>
              <a:rPr kumimoji="0" lang="cs-CZ" sz="3600" b="1" i="0" u="none" strike="noStrike" kern="0" cap="all" spc="0" normalizeH="0" baseline="0" noProof="0" dirty="0">
                <a:ln>
                  <a:noFill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, </a:t>
            </a:r>
            <a:r>
              <a:rPr lang="cs-CZ" sz="360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</a:rPr>
              <a:t>P1, SC 1.1</a:t>
            </a:r>
            <a:br>
              <a:rPr lang="es-ES" sz="3600" dirty="0">
                <a:solidFill>
                  <a:srgbClr val="164088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br>
              <a:rPr lang="cs-CZ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kumimoji="0" lang="cs-CZ" sz="3600" b="1" i="0" u="none" strike="noStrike" kern="0" cap="all" spc="0" normalizeH="0" baseline="0" noProof="0" dirty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578477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37F150-679D-4C19-9C54-C9FBB2CC8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podporované aktivity</a:t>
            </a:r>
            <a:endParaRPr lang="cs-CZ" dirty="0"/>
          </a:p>
        </p:txBody>
      </p:sp>
      <p:graphicFrame>
        <p:nvGraphicFramePr>
          <p:cNvPr id="5" name="Zástupný obsah 4">
            <a:extLst>
              <a:ext uri="{FF2B5EF4-FFF2-40B4-BE49-F238E27FC236}">
                <a16:creationId xmlns:a16="http://schemas.microsoft.com/office/drawing/2014/main" id="{D8C2EB03-F24B-4224-8136-63176623DF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9913450"/>
              </p:ext>
            </p:extLst>
          </p:nvPr>
        </p:nvGraphicFramePr>
        <p:xfrm>
          <a:off x="467544" y="1628800"/>
          <a:ext cx="8316456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D1CB784-0356-40CB-B6AA-9EDAFC76C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0" lang="cs-CZ" sz="1050" b="1" i="0" u="none" strike="noStrike" kern="1200" cap="none" spc="0" normalizeH="0" baseline="0" noProof="0" smtClean="0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cs-CZ" sz="1050" b="1" i="0" u="none" strike="noStrike" kern="1200" cap="none" spc="0" normalizeH="0" baseline="0" noProof="0" dirty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89205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EE02DC-AEFA-1146-685B-1DBDC5D4B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Nepodporované aktivity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A92B6ED-C5E2-28F9-127C-5EEE881AC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340768"/>
            <a:ext cx="3960000" cy="4779232"/>
          </a:xfrm>
        </p:spPr>
        <p:txBody>
          <a:bodyPr/>
          <a:lstStyle/>
          <a:p>
            <a:r>
              <a:rPr lang="cs-CZ" sz="1800" dirty="0"/>
              <a:t>Samostudium</a:t>
            </a:r>
          </a:p>
          <a:p>
            <a:r>
              <a:rPr lang="cs-CZ" sz="1800" dirty="0"/>
              <a:t>Vzdělávání organizované za účelem dodržení závazné vnitrostátní normy - </a:t>
            </a:r>
            <a:r>
              <a:rPr lang="cs-CZ" sz="1600" dirty="0"/>
              <a:t>periodická školení BOZP, požární ochrana, školení řidičů referentů </a:t>
            </a:r>
          </a:p>
          <a:p>
            <a:r>
              <a:rPr lang="cs-CZ" sz="1800" dirty="0"/>
              <a:t>Panelová diskuze</a:t>
            </a:r>
          </a:p>
          <a:p>
            <a:r>
              <a:rPr lang="cs-CZ" sz="1800" dirty="0"/>
              <a:t>Vzdělávání v rámci školského systému</a:t>
            </a:r>
          </a:p>
          <a:p>
            <a:r>
              <a:rPr lang="cs-CZ" sz="1800" dirty="0"/>
              <a:t>Dohled nad vykonávanou prací</a:t>
            </a:r>
          </a:p>
          <a:p>
            <a:r>
              <a:rPr lang="cs-CZ" sz="1800" dirty="0"/>
              <a:t>Vzdělávání neodlišitelné od běžného výkonu práce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C9DE1CD-AE5E-EDB6-CB51-68F880F29FF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44000" y="1340768"/>
            <a:ext cx="3960000" cy="5256584"/>
          </a:xfrm>
        </p:spPr>
        <p:txBody>
          <a:bodyPr/>
          <a:lstStyle/>
          <a:p>
            <a:r>
              <a:rPr lang="cs-CZ" sz="1800" dirty="0"/>
              <a:t>Koučink</a:t>
            </a:r>
          </a:p>
          <a:p>
            <a:r>
              <a:rPr lang="cs-CZ" sz="1800" dirty="0"/>
              <a:t>Mentoring</a:t>
            </a:r>
          </a:p>
          <a:p>
            <a:r>
              <a:rPr lang="cs-CZ" sz="1800" dirty="0"/>
              <a:t>Dlouhodobé vedení zaměstnanců</a:t>
            </a:r>
          </a:p>
          <a:p>
            <a:r>
              <a:rPr lang="cs-CZ" sz="1800" dirty="0"/>
              <a:t>Hodnocení zaměstnanců</a:t>
            </a:r>
          </a:p>
          <a:p>
            <a:r>
              <a:rPr lang="cs-CZ" sz="1800" dirty="0"/>
              <a:t>Firemní porady</a:t>
            </a:r>
          </a:p>
          <a:p>
            <a:r>
              <a:rPr lang="cs-CZ" sz="1800" dirty="0"/>
              <a:t>Předávání provozních informací zaměstnancům</a:t>
            </a:r>
          </a:p>
          <a:p>
            <a:r>
              <a:rPr lang="cs-CZ" sz="1800" dirty="0"/>
              <a:t>Stáž</a:t>
            </a:r>
          </a:p>
          <a:p>
            <a:r>
              <a:rPr lang="cs-CZ" sz="1800" dirty="0"/>
              <a:t>Vstupní školení</a:t>
            </a:r>
          </a:p>
          <a:p>
            <a:r>
              <a:rPr lang="cs-CZ" sz="1800" dirty="0"/>
              <a:t>Konference</a:t>
            </a:r>
          </a:p>
          <a:p>
            <a:r>
              <a:rPr lang="cs-CZ" sz="1800" dirty="0"/>
              <a:t>Zájmové vzdělávání</a:t>
            </a:r>
          </a:p>
          <a:p>
            <a:endParaRPr lang="cs-CZ" sz="1800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73B608A-F00A-B7D3-FF83-5AB2C06F82E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68790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Zástupný obsah 18" descr="Třída se souvislou výplní">
            <a:extLst>
              <a:ext uri="{FF2B5EF4-FFF2-40B4-BE49-F238E27FC236}">
                <a16:creationId xmlns:a16="http://schemas.microsoft.com/office/drawing/2014/main" id="{1D034932-5FAD-4417-A0E5-888E670070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360000" y="2996952"/>
            <a:ext cx="1763728" cy="1763728"/>
          </a:xfrm>
        </p:spPr>
      </p:pic>
      <p:sp>
        <p:nvSpPr>
          <p:cNvPr id="6" name="Zástupný symbol pro číslo snímku 5"/>
          <p:cNvSpPr>
            <a:spLocks noGrp="1"/>
          </p:cNvSpPr>
          <p:nvPr>
            <p:ph type="sldNum" sz="quarter" idx="13"/>
          </p:nvPr>
        </p:nvSpPr>
        <p:spPr>
          <a:xfrm>
            <a:off x="8640000" y="6516000"/>
            <a:ext cx="468000" cy="180000"/>
          </a:xfrm>
        </p:spPr>
        <p:txBody>
          <a:bodyPr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0" lang="cs-CZ" sz="1050" b="1" i="0" u="none" strike="noStrike" kern="1200" cap="none" spc="0" normalizeH="0" baseline="0" noProof="0" smtClean="0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cs-CZ" sz="1050" b="1" i="0" u="none" strike="noStrike" kern="1200" cap="none" spc="0" normalizeH="0" baseline="0" noProof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aphicFrame>
        <p:nvGraphicFramePr>
          <p:cNvPr id="9" name="Zástupný symbol pro obsah 6">
            <a:extLst>
              <a:ext uri="{FF2B5EF4-FFF2-40B4-BE49-F238E27FC236}">
                <a16:creationId xmlns:a16="http://schemas.microsoft.com/office/drawing/2014/main" id="{D481B247-E296-40A9-8D47-32A45AC0CF86}"/>
              </a:ext>
            </a:extLst>
          </p:cNvPr>
          <p:cNvGraphicFramePr>
            <a:graphicFrameLocks noGrp="1"/>
          </p:cNvGraphicFramePr>
          <p:nvPr>
            <p:ph idx="10"/>
            <p:extLst>
              <p:ext uri="{D42A27DB-BD31-4B8C-83A1-F6EECF244321}">
                <p14:modId xmlns:p14="http://schemas.microsoft.com/office/powerpoint/2010/main" val="1709452951"/>
              </p:ext>
            </p:extLst>
          </p:nvPr>
        </p:nvGraphicFramePr>
        <p:xfrm>
          <a:off x="2699792" y="1412776"/>
          <a:ext cx="5940208" cy="475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Nadpis 3">
            <a:extLst>
              <a:ext uri="{FF2B5EF4-FFF2-40B4-BE49-F238E27FC236}">
                <a16:creationId xmlns:a16="http://schemas.microsoft.com/office/drawing/2014/main" id="{ACC97E92-7730-A078-FEFD-F54003A56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Prezenční vzdělávání</a:t>
            </a:r>
          </a:p>
        </p:txBody>
      </p:sp>
    </p:spTree>
    <p:extLst>
      <p:ext uri="{BB962C8B-B14F-4D97-AF65-F5344CB8AC3E}">
        <p14:creationId xmlns:p14="http://schemas.microsoft.com/office/powerpoint/2010/main" val="19854100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Zástupný obsah 18" descr="Programátorský žena se souvislou výplní">
            <a:extLst>
              <a:ext uri="{FF2B5EF4-FFF2-40B4-BE49-F238E27FC236}">
                <a16:creationId xmlns:a16="http://schemas.microsoft.com/office/drawing/2014/main" id="{1D034932-5FAD-4417-A0E5-888E670070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283717" y="2924944"/>
            <a:ext cx="1754502" cy="1656184"/>
          </a:xfrm>
        </p:spPr>
      </p:pic>
      <p:sp>
        <p:nvSpPr>
          <p:cNvPr id="6" name="Zástupný symbol pro číslo snímku 5"/>
          <p:cNvSpPr>
            <a:spLocks noGrp="1"/>
          </p:cNvSpPr>
          <p:nvPr>
            <p:ph type="sldNum" sz="quarter" idx="13"/>
          </p:nvPr>
        </p:nvSpPr>
        <p:spPr>
          <a:xfrm>
            <a:off x="8640000" y="6516000"/>
            <a:ext cx="468000" cy="180000"/>
          </a:xfrm>
        </p:spPr>
        <p:txBody>
          <a:bodyPr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0" lang="cs-CZ" sz="1050" b="1" i="0" u="none" strike="noStrike" kern="1200" cap="none" spc="0" normalizeH="0" baseline="0" noProof="0" smtClean="0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cs-CZ" sz="1050" b="1" i="0" u="none" strike="noStrike" kern="1200" cap="none" spc="0" normalizeH="0" baseline="0" noProof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aphicFrame>
        <p:nvGraphicFramePr>
          <p:cNvPr id="9" name="Zástupný symbol pro obsah 6">
            <a:extLst>
              <a:ext uri="{FF2B5EF4-FFF2-40B4-BE49-F238E27FC236}">
                <a16:creationId xmlns:a16="http://schemas.microsoft.com/office/drawing/2014/main" id="{D481B247-E296-40A9-8D47-32A45AC0CF86}"/>
              </a:ext>
            </a:extLst>
          </p:cNvPr>
          <p:cNvGraphicFramePr>
            <a:graphicFrameLocks noGrp="1"/>
          </p:cNvGraphicFramePr>
          <p:nvPr>
            <p:ph idx="10"/>
            <p:extLst>
              <p:ext uri="{D42A27DB-BD31-4B8C-83A1-F6EECF244321}">
                <p14:modId xmlns:p14="http://schemas.microsoft.com/office/powerpoint/2010/main" val="2226931887"/>
              </p:ext>
            </p:extLst>
          </p:nvPr>
        </p:nvGraphicFramePr>
        <p:xfrm>
          <a:off x="2225721" y="1340768"/>
          <a:ext cx="6588280" cy="5355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Nadpis 3">
            <a:extLst>
              <a:ext uri="{FF2B5EF4-FFF2-40B4-BE49-F238E27FC236}">
                <a16:creationId xmlns:a16="http://schemas.microsoft.com/office/drawing/2014/main" id="{44009F0D-4994-6030-0878-270E0FBA9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Distanční vzdělávání</a:t>
            </a:r>
          </a:p>
        </p:txBody>
      </p:sp>
    </p:spTree>
    <p:extLst>
      <p:ext uri="{BB962C8B-B14F-4D97-AF65-F5344CB8AC3E}">
        <p14:creationId xmlns:p14="http://schemas.microsoft.com/office/powerpoint/2010/main" val="26874900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F06D4F-7237-D733-83F7-DA425A42B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Pravidla pro realizaci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CC4CCE0-E8D2-E755-42E6-62FEBF1CBF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2396" y="1313724"/>
            <a:ext cx="7654011" cy="5427644"/>
          </a:xfrm>
        </p:spPr>
        <p:txBody>
          <a:bodyPr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cs-CZ" sz="2300" dirty="0"/>
              <a:t>Vzdělávání pouze v </a:t>
            </a:r>
            <a:r>
              <a:rPr lang="cs-CZ" sz="2300" b="1" dirty="0"/>
              <a:t>pracovní dny 6:00-22:00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cs-CZ" sz="2300" dirty="0"/>
              <a:t>Max. </a:t>
            </a:r>
            <a:r>
              <a:rPr lang="cs-CZ" sz="2300" b="1" dirty="0"/>
              <a:t>15 účastníků </a:t>
            </a:r>
            <a:r>
              <a:rPr lang="cs-CZ" sz="2300" dirty="0"/>
              <a:t>z cílové skupiny na jednom běhu kurzu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cs-CZ" sz="2300" dirty="0"/>
              <a:t>Podpora max. </a:t>
            </a:r>
            <a:r>
              <a:rPr lang="cs-CZ" sz="2300" b="1" dirty="0"/>
              <a:t>160 hodin </a:t>
            </a:r>
            <a:r>
              <a:rPr lang="cs-CZ" sz="2300" dirty="0"/>
              <a:t>(v jednotce „Vzdělávání“) na osobu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cs-CZ" sz="2300" dirty="0"/>
              <a:t>Délka kurzu alespoň </a:t>
            </a:r>
            <a:r>
              <a:rPr lang="cs-CZ" sz="2300" b="1" dirty="0"/>
              <a:t>4 hodiny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cs-CZ" sz="2300" dirty="0"/>
              <a:t>Obsah kurzu ve vazbě na pracovní náplň daného účastníka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cs-CZ" sz="2300" dirty="0"/>
              <a:t>Proplacení při splnění docházky (min. 70 %, případně větší pokud je v obsahu vzdělávacího kurzu stanoven)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cs-CZ" sz="2300" dirty="0"/>
              <a:t>Pouze kurzy realizované </a:t>
            </a:r>
            <a:r>
              <a:rPr lang="cs-CZ" sz="2300" dirty="0" err="1"/>
              <a:t>ext</a:t>
            </a:r>
            <a:r>
              <a:rPr lang="cs-CZ" sz="2300" dirty="0"/>
              <a:t>. vzdělávacím subjektem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cs-CZ" sz="2300" dirty="0"/>
              <a:t>Zákaz dvojího financování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endParaRPr lang="cs-CZ" sz="22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A9EDF57-27A5-63FA-7D5B-0965AF6C5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18</a:t>
            </a:fld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9945E12-ED18-3283-62EB-1072B3DE05B9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79512" y="3284984"/>
            <a:ext cx="1242884" cy="1584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6003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6F243A-2126-FDCA-F7B0-A75374D87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jednotkové náklady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AE89C7F-4460-F309-01E3-1394EB136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00" y="1772816"/>
            <a:ext cx="8096584" cy="3959960"/>
          </a:xfrm>
        </p:spPr>
        <p:txBody>
          <a:bodyPr/>
          <a:lstStyle/>
          <a:p>
            <a:r>
              <a:rPr lang="cs-CZ" dirty="0"/>
              <a:t>Projekty financovány na základě standardní stupnice jednotkových nákladů → definovány jednotky a k nim odpovídající jednotkové náklady</a:t>
            </a:r>
          </a:p>
          <a:p>
            <a:r>
              <a:rPr lang="cs-CZ" dirty="0"/>
              <a:t>Jednotka = účast jedné osoby na kurzu v délce 60 minut </a:t>
            </a:r>
            <a:br>
              <a:rPr lang="cs-CZ" dirty="0"/>
            </a:br>
            <a:r>
              <a:rPr lang="cs-CZ" dirty="0"/>
              <a:t>(osobohodina)</a:t>
            </a:r>
          </a:p>
          <a:p>
            <a:r>
              <a:rPr lang="cs-CZ" dirty="0"/>
              <a:t>Proplacení vázáno na </a:t>
            </a:r>
            <a:r>
              <a:rPr lang="cs-CZ" b="1" dirty="0"/>
              <a:t>dosažení jednotek</a:t>
            </a:r>
            <a:r>
              <a:rPr lang="cs-CZ" dirty="0"/>
              <a:t>, nikoliv na prostředky reálně vynaložené příjemcem</a:t>
            </a:r>
          </a:p>
          <a:p>
            <a:r>
              <a:rPr lang="cs-CZ" dirty="0"/>
              <a:t>Výše jednotkových nákladů jsou ve výzvě stanoveny jako fixní a jsou platné pro všechny projekty podpořené v této výzvě. </a:t>
            </a:r>
          </a:p>
          <a:p>
            <a:endParaRPr lang="cs-CZ" b="1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7223A8E-4D3A-76B8-EC4E-6C8952CEE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4257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467544" y="1844824"/>
            <a:ext cx="8316456" cy="2808311"/>
          </a:xfrm>
        </p:spPr>
        <p:txBody>
          <a:bodyPr/>
          <a:lstStyle/>
          <a:p>
            <a:r>
              <a:rPr lang="cs-CZ" dirty="0">
                <a:solidFill>
                  <a:srgbClr val="164088"/>
                </a:solidFill>
              </a:rPr>
              <a:t>Výzva 03_24_071 </a:t>
            </a:r>
            <a:br>
              <a:rPr lang="cs-CZ" dirty="0">
                <a:solidFill>
                  <a:srgbClr val="164088"/>
                </a:solidFill>
              </a:rPr>
            </a:br>
            <a:r>
              <a:rPr lang="cs-CZ" dirty="0">
                <a:solidFill>
                  <a:srgbClr val="164088"/>
                </a:solidFill>
              </a:rPr>
              <a:t>společně za vzděláváním (2)</a:t>
            </a:r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>
          <a:xfrm>
            <a:off x="539552" y="4941168"/>
            <a:ext cx="7596376" cy="540000"/>
          </a:xfrm>
        </p:spPr>
        <p:txBody>
          <a:bodyPr/>
          <a:lstStyle/>
          <a:p>
            <a:r>
              <a:rPr lang="cs-CZ" dirty="0">
                <a:solidFill>
                  <a:srgbClr val="164088"/>
                </a:solidFill>
              </a:rPr>
              <a:t>Seminář pro žadatele</a:t>
            </a:r>
          </a:p>
        </p:txBody>
      </p:sp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6C2D01-F8F8-8072-EE8B-11F6EBC16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Jednotky a jednotkové náklady</a:t>
            </a:r>
          </a:p>
        </p:txBody>
      </p:sp>
      <p:graphicFrame>
        <p:nvGraphicFramePr>
          <p:cNvPr id="5" name="Tabulka 5">
            <a:extLst>
              <a:ext uri="{FF2B5EF4-FFF2-40B4-BE49-F238E27FC236}">
                <a16:creationId xmlns:a16="http://schemas.microsoft.com/office/drawing/2014/main" id="{75D83316-B8AF-57DB-7583-F9C9A4CDF0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414024"/>
              </p:ext>
            </p:extLst>
          </p:nvPr>
        </p:nvGraphicFramePr>
        <p:xfrm>
          <a:off x="360001" y="1340769"/>
          <a:ext cx="8690615" cy="51754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7668">
                  <a:extLst>
                    <a:ext uri="{9D8B030D-6E8A-4147-A177-3AD203B41FA5}">
                      <a16:colId xmlns:a16="http://schemas.microsoft.com/office/drawing/2014/main" val="3592751527"/>
                    </a:ext>
                  </a:extLst>
                </a:gridCol>
                <a:gridCol w="4896000">
                  <a:extLst>
                    <a:ext uri="{9D8B030D-6E8A-4147-A177-3AD203B41FA5}">
                      <a16:colId xmlns:a16="http://schemas.microsoft.com/office/drawing/2014/main" val="2085350342"/>
                    </a:ext>
                  </a:extLst>
                </a:gridCol>
                <a:gridCol w="1986947">
                  <a:extLst>
                    <a:ext uri="{9D8B030D-6E8A-4147-A177-3AD203B41FA5}">
                      <a16:colId xmlns:a16="http://schemas.microsoft.com/office/drawing/2014/main" val="3564106806"/>
                    </a:ext>
                  </a:extLst>
                </a:gridCol>
              </a:tblGrid>
              <a:tr h="1152127">
                <a:tc>
                  <a:txBody>
                    <a:bodyPr/>
                    <a:lstStyle/>
                    <a:p>
                      <a:r>
                        <a:rPr lang="cs-CZ" sz="1600" dirty="0"/>
                        <a:t>Jednotka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Konstrukce jednotkového nákladu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Jednotkový náklad v Kč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2642829"/>
                  </a:ext>
                </a:extLst>
              </a:tr>
              <a:tr h="817967">
                <a:tc>
                  <a:txBody>
                    <a:bodyPr/>
                    <a:lstStyle/>
                    <a:p>
                      <a:r>
                        <a:rPr lang="cs-CZ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Vzdělávání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Příspěvek na úhradu nákladů za účast osoby na dalším profesním vzdělávání v délce 60 minut (tj. </a:t>
                      </a:r>
                      <a:r>
                        <a:rPr lang="cs-CZ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osobohodina</a:t>
                      </a:r>
                      <a:r>
                        <a:rPr lang="cs-CZ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339,81</a:t>
                      </a:r>
                      <a:endParaRPr lang="cs-CZ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4740649"/>
                  </a:ext>
                </a:extLst>
              </a:tr>
              <a:tr h="817967">
                <a:tc>
                  <a:txBody>
                    <a:bodyPr/>
                    <a:lstStyle/>
                    <a:p>
                      <a:r>
                        <a:rPr lang="cs-CZ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Vzdělávání – administrativní náklady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Příspěvek na úhradu administrativních nákladů za účast osoby na dalším profesním vzdělávání v délce 60 minut (tj. </a:t>
                      </a:r>
                      <a:r>
                        <a:rPr lang="cs-CZ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osobohodina</a:t>
                      </a:r>
                      <a:r>
                        <a:rPr lang="cs-CZ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23,78</a:t>
                      </a:r>
                      <a:endParaRPr lang="cs-CZ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7111804"/>
                  </a:ext>
                </a:extLst>
              </a:tr>
              <a:tr h="1060328">
                <a:tc>
                  <a:txBody>
                    <a:bodyPr/>
                    <a:lstStyle/>
                    <a:p>
                      <a:r>
                        <a:rPr lang="cs-CZ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Mzdový příspěvek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Příspěvek na refundaci osobních nákladů zaměstnavatele za účast osoby (zaměstnance) na dalším profesním vzdělávání v délce 60 minut (tj. </a:t>
                      </a:r>
                      <a:r>
                        <a:rPr lang="cs-CZ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osobohodina</a:t>
                      </a:r>
                      <a:r>
                        <a:rPr lang="cs-CZ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283,41</a:t>
                      </a:r>
                      <a:endParaRPr lang="cs-CZ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3899962"/>
                  </a:ext>
                </a:extLst>
              </a:tr>
              <a:tr h="1302689">
                <a:tc>
                  <a:txBody>
                    <a:bodyPr/>
                    <a:lstStyle/>
                    <a:p>
                      <a:r>
                        <a:rPr lang="cs-CZ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Mzdový příspěvek – administrativní náklady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Příspěvek na úhradu administrativních nákladů spojených s refundací osobních nákladů zaměstnavatele za účast osoby zaměstnance na dalším profesním vzdělávání v délce 60 minut (tj. </a:t>
                      </a:r>
                      <a:r>
                        <a:rPr lang="cs-CZ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osobohodina</a:t>
                      </a:r>
                      <a:r>
                        <a:rPr lang="cs-CZ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19,83</a:t>
                      </a:r>
                      <a:endParaRPr lang="cs-CZ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7640072"/>
                  </a:ext>
                </a:extLst>
              </a:tr>
            </a:tbl>
          </a:graphicData>
        </a:graphic>
      </p:graphicFrame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CAB7DBD-4AA8-D708-2F45-D32E78CEC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0" lang="cs-CZ" sz="1050" b="1" i="0" u="none" strike="noStrike" kern="1200" cap="none" spc="0" normalizeH="0" baseline="0" noProof="0" smtClean="0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cs-CZ" sz="1050" b="1" i="0" u="none" strike="noStrike" kern="1200" cap="none" spc="0" normalizeH="0" baseline="0" noProof="0" dirty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79239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6C2D01-F8F8-8072-EE8B-11F6EBC16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Jednotky a jednotkové náklady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CAB7DBD-4AA8-D708-2F45-D32E78CEC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0" lang="cs-CZ" sz="1050" b="1" i="0" u="none" strike="noStrike" kern="1200" cap="none" spc="0" normalizeH="0" baseline="0" noProof="0" smtClean="0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cs-CZ" sz="1050" b="1" i="0" u="none" strike="noStrike" kern="1200" cap="none" spc="0" normalizeH="0" baseline="0" noProof="0" dirty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82830AFE-2ECE-93C4-6442-A134D54A8DF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79512" y="1196752"/>
            <a:ext cx="8784238" cy="511256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32000" indent="-43200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endParaRPr lang="cs-CZ" sz="2000" b="1" dirty="0"/>
          </a:p>
          <a:p>
            <a:pPr marL="0" indent="0">
              <a:lnSpc>
                <a:spcPct val="100000"/>
              </a:lnSpc>
              <a:buNone/>
            </a:pPr>
            <a:r>
              <a:rPr lang="cs-CZ" sz="2200" b="1" dirty="0"/>
              <a:t>Pro jednotky „Vzdělávání “ a „Mzdový příspěvek“ platí:</a:t>
            </a:r>
            <a:endParaRPr lang="cs-CZ" sz="2200" dirty="0"/>
          </a:p>
          <a:p>
            <a:pPr marL="0" indent="0">
              <a:lnSpc>
                <a:spcPct val="100000"/>
              </a:lnSpc>
              <a:buNone/>
            </a:pPr>
            <a:endParaRPr lang="cs-CZ" sz="2000" b="1" dirty="0"/>
          </a:p>
          <a:p>
            <a:pPr>
              <a:lnSpc>
                <a:spcPct val="100000"/>
              </a:lnSpc>
            </a:pPr>
            <a:r>
              <a:rPr lang="cs-CZ" sz="2000" dirty="0"/>
              <a:t>Počet osobohod. v jednotce „</a:t>
            </a:r>
            <a:r>
              <a:rPr lang="cs-CZ" sz="2000" b="1" dirty="0"/>
              <a:t>Mzdový příspěvek</a:t>
            </a:r>
            <a:r>
              <a:rPr lang="cs-CZ" sz="2000" dirty="0"/>
              <a:t>“ </a:t>
            </a:r>
            <a:r>
              <a:rPr lang="cs-CZ" sz="2000" b="1" dirty="0"/>
              <a:t>≤</a:t>
            </a:r>
            <a:r>
              <a:rPr lang="cs-CZ" sz="2000" dirty="0"/>
              <a:t> počet osobohod. v jednotce „</a:t>
            </a:r>
            <a:r>
              <a:rPr lang="cs-CZ" sz="2000" b="1" dirty="0"/>
              <a:t>Vzdělávání</a:t>
            </a:r>
            <a:r>
              <a:rPr lang="cs-CZ" sz="2000" dirty="0"/>
              <a:t>“.</a:t>
            </a:r>
          </a:p>
          <a:p>
            <a:pPr>
              <a:lnSpc>
                <a:spcPct val="100000"/>
              </a:lnSpc>
            </a:pPr>
            <a:endParaRPr lang="cs-CZ" sz="2000" dirty="0"/>
          </a:p>
          <a:p>
            <a:pPr>
              <a:lnSpc>
                <a:spcPct val="100000"/>
              </a:lnSpc>
            </a:pPr>
            <a:r>
              <a:rPr lang="cs-CZ" sz="2000" dirty="0"/>
              <a:t>Pokud žadatel neplánuje využít “</a:t>
            </a:r>
            <a:r>
              <a:rPr lang="cs-CZ" sz="2000" b="1" dirty="0"/>
              <a:t>Mzdový příspěvek</a:t>
            </a:r>
            <a:r>
              <a:rPr lang="cs-CZ" sz="2000" dirty="0"/>
              <a:t>“, v rozpočtu zůstává, uvádí se 0 (možnost nepodstatné změny v průběhu projektu).</a:t>
            </a:r>
          </a:p>
          <a:p>
            <a:pPr>
              <a:lnSpc>
                <a:spcPct val="100000"/>
              </a:lnSpc>
            </a:pPr>
            <a:endParaRPr lang="cs-CZ" sz="2000" dirty="0"/>
          </a:p>
          <a:p>
            <a:pPr algn="just">
              <a:lnSpc>
                <a:spcPct val="100000"/>
              </a:lnSpc>
            </a:pPr>
            <a:r>
              <a:rPr lang="cs-CZ" sz="2000" dirty="0"/>
              <a:t>Za účast účastníka lze nárokovat podporu v rámci jednotky „Mzdový příspěvek“ pouze v případě, že má sjednaný </a:t>
            </a:r>
            <a:r>
              <a:rPr lang="cs-CZ" sz="2000" b="1" dirty="0"/>
              <a:t>pracovní/služební poměr s příjemcem </a:t>
            </a:r>
            <a:r>
              <a:rPr lang="cs-CZ" sz="2000" dirty="0"/>
              <a:t>a </a:t>
            </a:r>
            <a:r>
              <a:rPr lang="cs-CZ" sz="2000" b="1" dirty="0"/>
              <a:t>za účast na vzdělávání je mu vyplacena mzda/plat</a:t>
            </a:r>
            <a:r>
              <a:rPr lang="cs-CZ" sz="2000" dirty="0"/>
              <a:t> či v případě, kdy se jedná o překážky na straně zaměstnance dle § 205 zákoníku práce, je mu vyplacena náhrada mzdy/platu.</a:t>
            </a:r>
          </a:p>
          <a:p>
            <a:pPr>
              <a:lnSpc>
                <a:spcPct val="100000"/>
              </a:lnSpc>
            </a:pPr>
            <a:endParaRPr lang="cs-CZ" sz="2200" dirty="0"/>
          </a:p>
          <a:p>
            <a:pPr>
              <a:lnSpc>
                <a:spcPct val="100000"/>
              </a:lnSpc>
            </a:pPr>
            <a:endParaRPr lang="cs-CZ" sz="2200" dirty="0"/>
          </a:p>
          <a:p>
            <a:pPr marL="0" indent="0">
              <a:lnSpc>
                <a:spcPct val="100000"/>
              </a:lnSpc>
              <a:buNone/>
            </a:pPr>
            <a:endParaRPr lang="cs-CZ" sz="2200" dirty="0"/>
          </a:p>
          <a:p>
            <a:pPr marL="0" indent="0">
              <a:lnSpc>
                <a:spcPct val="100000"/>
              </a:lnSpc>
              <a:buNone/>
            </a:pPr>
            <a:endParaRPr lang="cs-CZ" sz="20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70487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6C2D01-F8F8-8072-EE8B-11F6EBC16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Jednotky a jednotkové náklady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CAB7DBD-4AA8-D708-2F45-D32E78CEC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0" lang="cs-CZ" sz="1050" b="1" i="0" u="none" strike="noStrike" kern="1200" cap="none" spc="0" normalizeH="0" baseline="0" noProof="0" smtClean="0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cs-CZ" sz="1050" b="1" i="0" u="none" strike="noStrike" kern="1200" cap="none" spc="0" normalizeH="0" baseline="0" noProof="0" dirty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82830AFE-2ECE-93C4-6442-A134D54A8DF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39750" y="1484784"/>
            <a:ext cx="8244250" cy="482453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32000" indent="-43200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cs-CZ" sz="2200" b="1" dirty="0"/>
              <a:t>Jednotky „Vzdělávání – administrativní náklady“ a „Mzdový příspěvek – administrativní náklady“  platí:</a:t>
            </a:r>
          </a:p>
          <a:p>
            <a:pPr marL="0" indent="0">
              <a:lnSpc>
                <a:spcPct val="100000"/>
              </a:lnSpc>
              <a:buNone/>
            </a:pPr>
            <a:endParaRPr lang="cs-CZ" sz="2200" dirty="0"/>
          </a:p>
          <a:p>
            <a:pPr>
              <a:lnSpc>
                <a:spcPct val="100000"/>
              </a:lnSpc>
            </a:pPr>
            <a:r>
              <a:rPr lang="cs-CZ" sz="2000" dirty="0"/>
              <a:t>Žadatel může do žádosti o podporu uvést obě, jednu či žádnou</a:t>
            </a:r>
          </a:p>
          <a:p>
            <a:pPr algn="just">
              <a:lnSpc>
                <a:spcPct val="100000"/>
              </a:lnSpc>
            </a:pPr>
            <a:r>
              <a:rPr lang="cs-CZ" sz="2000" dirty="0"/>
              <a:t>Administrativní jednotka/jednotky, které </a:t>
            </a:r>
            <a:r>
              <a:rPr lang="cs-CZ" sz="2000" b="1" dirty="0"/>
              <a:t>nebudou v žádosti </a:t>
            </a:r>
            <a:r>
              <a:rPr lang="cs-CZ" sz="2000" dirty="0"/>
              <a:t>o podporu uvedeny či nebudou obsahovat žádné prostředky, </a:t>
            </a:r>
            <a:r>
              <a:rPr lang="cs-CZ" sz="2000" b="1" dirty="0"/>
              <a:t>nebude možné</a:t>
            </a:r>
            <a:r>
              <a:rPr lang="cs-CZ" sz="2000" dirty="0"/>
              <a:t> v průběhu realizace nárokovat ani je do rozpočtu projektu </a:t>
            </a:r>
            <a:r>
              <a:rPr lang="cs-CZ" sz="2000" b="1" dirty="0"/>
              <a:t>přidat </a:t>
            </a:r>
          </a:p>
          <a:p>
            <a:r>
              <a:rPr lang="cs-CZ" sz="2000" dirty="0"/>
              <a:t>Je-li zahrnuta jednotka „</a:t>
            </a:r>
            <a:r>
              <a:rPr lang="cs-CZ" sz="2000" b="1" dirty="0"/>
              <a:t>Vzdělávání – admin</a:t>
            </a:r>
            <a:r>
              <a:rPr lang="cs-CZ" sz="2000" dirty="0"/>
              <a:t>.“, pak se počet </a:t>
            </a:r>
            <a:r>
              <a:rPr lang="cs-CZ" sz="2000" dirty="0" err="1"/>
              <a:t>osobohodin</a:t>
            </a:r>
            <a:r>
              <a:rPr lang="cs-CZ" sz="2000" dirty="0"/>
              <a:t> </a:t>
            </a:r>
            <a:r>
              <a:rPr lang="cs-CZ" sz="2000" b="1" dirty="0"/>
              <a:t>musí rovnat </a:t>
            </a:r>
            <a:r>
              <a:rPr lang="cs-CZ" sz="2000" dirty="0"/>
              <a:t>jednotce „</a:t>
            </a:r>
            <a:r>
              <a:rPr lang="cs-CZ" sz="2000" b="1" dirty="0"/>
              <a:t>Vzdělávání</a:t>
            </a:r>
            <a:r>
              <a:rPr lang="cs-CZ" sz="2000" dirty="0"/>
              <a:t>“</a:t>
            </a:r>
          </a:p>
          <a:p>
            <a:r>
              <a:rPr lang="cs-CZ" sz="2000" dirty="0"/>
              <a:t>Je-li zahrnuta jednotka „</a:t>
            </a:r>
            <a:r>
              <a:rPr lang="cs-CZ" sz="2000" b="1" dirty="0"/>
              <a:t>Mzdový příspěvek – admin.</a:t>
            </a:r>
            <a:r>
              <a:rPr lang="cs-CZ" sz="2000" dirty="0"/>
              <a:t>“, pak se počet </a:t>
            </a:r>
            <a:r>
              <a:rPr lang="cs-CZ" sz="2000" dirty="0" err="1"/>
              <a:t>osobohodin</a:t>
            </a:r>
            <a:r>
              <a:rPr lang="cs-CZ" sz="2000" dirty="0"/>
              <a:t> musí rovnat jednotce „</a:t>
            </a:r>
            <a:r>
              <a:rPr lang="cs-CZ" sz="2000" b="1" dirty="0"/>
              <a:t>Mzdový příspěvek</a:t>
            </a:r>
            <a:r>
              <a:rPr lang="cs-CZ" sz="2000" dirty="0"/>
              <a:t>“</a:t>
            </a:r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7878894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9E2E5B-56F0-564A-9305-26060529A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Jednotkové náklady – příklad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A882811-13A3-C09A-9408-16B6131108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760" y="1412776"/>
            <a:ext cx="8424000" cy="5103224"/>
          </a:xfrm>
        </p:spPr>
        <p:txBody>
          <a:bodyPr/>
          <a:lstStyle/>
          <a:p>
            <a:pPr marL="0" indent="0">
              <a:buNone/>
            </a:pPr>
            <a:r>
              <a:rPr lang="cs-CZ" sz="2000" dirty="0"/>
              <a:t>Kurz „Základy digitálních dovedností“</a:t>
            </a:r>
          </a:p>
          <a:p>
            <a:r>
              <a:rPr lang="cs-CZ" sz="2000" dirty="0"/>
              <a:t>Časová dotace </a:t>
            </a:r>
            <a:r>
              <a:rPr lang="cs-CZ" sz="2000" b="1" dirty="0"/>
              <a:t>16 hodin</a:t>
            </a:r>
          </a:p>
          <a:p>
            <a:r>
              <a:rPr lang="cs-CZ" sz="2000" dirty="0"/>
              <a:t>Celkem </a:t>
            </a:r>
            <a:r>
              <a:rPr lang="cs-CZ" sz="2000" b="1" dirty="0"/>
              <a:t>15 účastníků</a:t>
            </a:r>
          </a:p>
          <a:p>
            <a:r>
              <a:rPr lang="cs-CZ" sz="2000" dirty="0"/>
              <a:t>Všichni účastníci absolvovali celých 16 hodin</a:t>
            </a:r>
          </a:p>
          <a:p>
            <a:r>
              <a:rPr lang="cs-CZ" sz="2000" dirty="0"/>
              <a:t>Všichni účastníci jsou v pracovním poměru k zapojenému subjektu a za všechny jsou nárokovány všechny 4 jednotky</a:t>
            </a:r>
          </a:p>
          <a:p>
            <a:r>
              <a:rPr lang="cs-CZ" sz="2000" dirty="0"/>
              <a:t>Výpočet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Vzdělávání: 16 </a:t>
            </a:r>
            <a:r>
              <a:rPr lang="en-GB" dirty="0"/>
              <a:t>*</a:t>
            </a:r>
            <a:r>
              <a:rPr lang="cs-CZ" dirty="0"/>
              <a:t> 15 </a:t>
            </a:r>
            <a:r>
              <a:rPr lang="en-GB" dirty="0"/>
              <a:t>*</a:t>
            </a:r>
            <a:r>
              <a:rPr lang="cs-CZ" dirty="0"/>
              <a:t> 339,81 = 81 554,40 Kč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Mzdový příspěvek: 16 </a:t>
            </a:r>
            <a:r>
              <a:rPr lang="en-GB" dirty="0"/>
              <a:t>*</a:t>
            </a:r>
            <a:r>
              <a:rPr lang="cs-CZ" dirty="0"/>
              <a:t> 15 </a:t>
            </a:r>
            <a:r>
              <a:rPr lang="en-GB" dirty="0"/>
              <a:t>*</a:t>
            </a:r>
            <a:r>
              <a:rPr lang="cs-CZ" dirty="0"/>
              <a:t> 283,41 = 68 018,40 Kč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Vzdělávání – admin.: 16 </a:t>
            </a:r>
            <a:r>
              <a:rPr lang="en-GB" dirty="0"/>
              <a:t>*</a:t>
            </a:r>
            <a:r>
              <a:rPr lang="cs-CZ" dirty="0"/>
              <a:t> 15 </a:t>
            </a:r>
            <a:r>
              <a:rPr lang="en-GB" dirty="0"/>
              <a:t>*</a:t>
            </a:r>
            <a:r>
              <a:rPr lang="cs-CZ" dirty="0"/>
              <a:t> 23,78 = 5 707, 20 Kč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Mzdový příspěvek – admin.: 16 </a:t>
            </a:r>
            <a:r>
              <a:rPr lang="en-GB" dirty="0"/>
              <a:t>*</a:t>
            </a:r>
            <a:r>
              <a:rPr lang="cs-CZ" dirty="0"/>
              <a:t> 15 </a:t>
            </a:r>
            <a:r>
              <a:rPr lang="en-GB" dirty="0"/>
              <a:t>*</a:t>
            </a:r>
            <a:r>
              <a:rPr lang="cs-CZ" dirty="0"/>
              <a:t> 19,83 = 4 759,20 Kč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Celkové způsobilé výdaje kurzu = </a:t>
            </a:r>
            <a:r>
              <a:rPr lang="cs-CZ" b="1" dirty="0"/>
              <a:t>160 039,20</a:t>
            </a:r>
          </a:p>
          <a:p>
            <a:endParaRPr lang="cs-CZ" dirty="0"/>
          </a:p>
          <a:p>
            <a:pPr marL="0" indent="0" algn="ctr">
              <a:buNone/>
            </a:pPr>
            <a:endParaRPr lang="cs-CZ" b="1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2A2ACCA-BAE0-3EFD-8F51-1E4AC268B29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73534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539552" y="2708920"/>
            <a:ext cx="8244448" cy="2808312"/>
          </a:xfrm>
        </p:spPr>
        <p:txBody>
          <a:bodyPr/>
          <a:lstStyle/>
          <a:p>
            <a:pPr marL="228600"/>
            <a:r>
              <a:rPr lang="cs-CZ" sz="3600" dirty="0">
                <a:solidFill>
                  <a:srgbClr val="164088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indikátory, místo realizace</a:t>
            </a:r>
            <a:endParaRPr kumimoji="0" lang="cs-CZ" sz="3600" b="1" i="0" u="none" strike="noStrike" kern="0" cap="all" spc="0" normalizeH="0" baseline="0" noProof="0" dirty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327406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B134D9-EE1C-4DEB-7AB5-65811D9DE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indikátory</a:t>
            </a:r>
          </a:p>
        </p:txBody>
      </p:sp>
      <p:graphicFrame>
        <p:nvGraphicFramePr>
          <p:cNvPr id="6" name="Zástupný obsah 5">
            <a:extLst>
              <a:ext uri="{FF2B5EF4-FFF2-40B4-BE49-F238E27FC236}">
                <a16:creationId xmlns:a16="http://schemas.microsoft.com/office/drawing/2014/main" id="{DE3F52FF-AAEA-6ED2-EA7B-EBB042AE72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4578417"/>
              </p:ext>
            </p:extLst>
          </p:nvPr>
        </p:nvGraphicFramePr>
        <p:xfrm>
          <a:off x="539750" y="1536700"/>
          <a:ext cx="8424738" cy="46286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AD8DC46-9485-4F84-3D23-42DEC51B6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0" lang="cs-CZ" sz="1050" b="1" i="0" u="none" strike="noStrike" kern="1200" cap="none" spc="0" normalizeH="0" baseline="0" noProof="0" smtClean="0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cs-CZ" sz="1050" b="1" i="0" u="none" strike="noStrike" kern="1200" cap="none" spc="0" normalizeH="0" baseline="0" noProof="0" dirty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35771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31AA63-015D-4FAF-86D2-AED9B2A08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AFDDFA"/>
                </a:solidFill>
              </a:rPr>
              <a:t>indikátory</a:t>
            </a:r>
            <a:endParaRPr lang="cs-CZ" dirty="0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EE798179-B84F-4AD1-A5FA-8B30A9B5C1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2535860"/>
              </p:ext>
            </p:extLst>
          </p:nvPr>
        </p:nvGraphicFramePr>
        <p:xfrm>
          <a:off x="468480" y="1403538"/>
          <a:ext cx="8352730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Obrázek 4">
            <a:extLst>
              <a:ext uri="{FF2B5EF4-FFF2-40B4-BE49-F238E27FC236}">
                <a16:creationId xmlns:a16="http://schemas.microsoft.com/office/drawing/2014/main" id="{D2F3B2E9-02FF-421A-8DEA-8F1D3C710A1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6336" y="3292250"/>
            <a:ext cx="1005502" cy="1281609"/>
          </a:xfrm>
          <a:prstGeom prst="rect">
            <a:avLst/>
          </a:prstGeom>
          <a:noFill/>
        </p:spPr>
      </p:pic>
      <p:pic>
        <p:nvPicPr>
          <p:cNvPr id="6" name="Grafický objekt 5" descr="Euro se souvislou výplní">
            <a:extLst>
              <a:ext uri="{FF2B5EF4-FFF2-40B4-BE49-F238E27FC236}">
                <a16:creationId xmlns:a16="http://schemas.microsoft.com/office/drawing/2014/main" id="{D1C1AAB2-4BFB-43A8-B049-F75DB49B502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/>
        </p:blipFill>
        <p:spPr>
          <a:xfrm>
            <a:off x="1131735" y="3505964"/>
            <a:ext cx="629975" cy="629975"/>
          </a:xfrm>
          <a:prstGeom prst="rect">
            <a:avLst/>
          </a:prstGeom>
        </p:spPr>
      </p:pic>
      <p:pic>
        <p:nvPicPr>
          <p:cNvPr id="10" name="Grafický objekt 9" descr="Třída se souvislou výplní">
            <a:extLst>
              <a:ext uri="{FF2B5EF4-FFF2-40B4-BE49-F238E27FC236}">
                <a16:creationId xmlns:a16="http://schemas.microsoft.com/office/drawing/2014/main" id="{10E8FEDB-6479-4A95-AFFA-C1267DFC85C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/>
        </p:blipFill>
        <p:spPr>
          <a:xfrm>
            <a:off x="620084" y="1682489"/>
            <a:ext cx="595867" cy="595867"/>
          </a:xfrm>
          <a:prstGeom prst="rect">
            <a:avLst/>
          </a:prstGeom>
        </p:spPr>
      </p:pic>
      <p:pic>
        <p:nvPicPr>
          <p:cNvPr id="12" name="Grafický objekt 11" descr="Mince se souvislou výplní">
            <a:extLst>
              <a:ext uri="{FF2B5EF4-FFF2-40B4-BE49-F238E27FC236}">
                <a16:creationId xmlns:a16="http://schemas.microsoft.com/office/drawing/2014/main" id="{9478AAE3-AE33-4108-831A-B75F7AFF1C98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/>
        </p:blipFill>
        <p:spPr>
          <a:xfrm>
            <a:off x="1054103" y="4388233"/>
            <a:ext cx="629974" cy="629974"/>
          </a:xfrm>
          <a:prstGeom prst="rect">
            <a:avLst/>
          </a:prstGeom>
        </p:spPr>
      </p:pic>
      <p:pic>
        <p:nvPicPr>
          <p:cNvPr id="16" name="Grafický objekt 15" descr="Zamíchat se souvislou výplní">
            <a:extLst>
              <a:ext uri="{FF2B5EF4-FFF2-40B4-BE49-F238E27FC236}">
                <a16:creationId xmlns:a16="http://schemas.microsoft.com/office/drawing/2014/main" id="{3F673078-C49D-45F6-AE5E-03B408D6BEA0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rcRect/>
          <a:stretch/>
        </p:blipFill>
        <p:spPr>
          <a:xfrm>
            <a:off x="620084" y="5302926"/>
            <a:ext cx="629974" cy="629974"/>
          </a:xfrm>
          <a:prstGeom prst="rect">
            <a:avLst/>
          </a:prstGeom>
        </p:spPr>
      </p:pic>
      <p:pic>
        <p:nvPicPr>
          <p:cNvPr id="3" name="Grafický objekt 2" descr="Diplom stočený do role se souvislou výplní">
            <a:extLst>
              <a:ext uri="{FF2B5EF4-FFF2-40B4-BE49-F238E27FC236}">
                <a16:creationId xmlns:a16="http://schemas.microsoft.com/office/drawing/2014/main" id="{0355F360-1D28-E9E4-0DC8-C46FE3A0C9F4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rcRect/>
          <a:stretch/>
        </p:blipFill>
        <p:spPr>
          <a:xfrm>
            <a:off x="978488" y="2626631"/>
            <a:ext cx="720860" cy="720860"/>
          </a:xfrm>
          <a:prstGeom prst="rect">
            <a:avLst/>
          </a:prstGeom>
        </p:spPr>
      </p:pic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6409C42-92A4-0FC1-679E-9417C4B9F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26039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0B2F3D-B498-874D-9CAD-41FB0C938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INDIKÁtor</a:t>
            </a:r>
            <a:r>
              <a:rPr lang="cs-CZ" dirty="0"/>
              <a:t> 640 001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881C0A9-4C43-1D0D-831B-53F8CC683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638000"/>
            <a:ext cx="8064000" cy="4320000"/>
          </a:xfrm>
        </p:spPr>
        <p:txBody>
          <a:bodyPr/>
          <a:lstStyle/>
          <a:p>
            <a:r>
              <a:rPr lang="cs-CZ" dirty="0"/>
              <a:t>Pro účely této výzvy se do indikátoru 640 001 započítávají účastníci, kteří:</a:t>
            </a:r>
          </a:p>
          <a:p>
            <a:pPr lvl="1"/>
            <a:r>
              <a:rPr lang="cs-CZ" dirty="0"/>
              <a:t>obdrželi podporu alespoň v jedné z uvedených oblastí digitálního vzdělávání: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dirty="0"/>
              <a:t>kurzy typu základní IT (např. textový editor, tabulkový procesor, prezentační program apod.),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dirty="0"/>
              <a:t>kurzy typu specializované IT (např. tvorba webových stránek, grafické programy, databázové nástroje apod.),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dirty="0"/>
              <a:t>kurzy související s oblastí Průmyslu 4.0, robotizací a digitalizací práce a využíváním autonomních systémů a umělé inteligence nebo kurzů, ve kterých není získání digitálních dovedností primárním cílem, ale je jejich nezbytnou součástí</a:t>
            </a:r>
          </a:p>
          <a:p>
            <a:pPr lvl="1"/>
            <a:r>
              <a:rPr lang="cs-CZ" dirty="0"/>
              <a:t>obdrželi v rámci kurzů uvedených výše celkovou podporu ve výši min. 40 hodin v jednotce „Vzdělávání“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3FD5B7B-BCCA-90AE-D4E2-3DF28EAB9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71491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Zástupný obsah 18" descr="Mapa s označeným bodem se souvislou výplní">
            <a:extLst>
              <a:ext uri="{FF2B5EF4-FFF2-40B4-BE49-F238E27FC236}">
                <a16:creationId xmlns:a16="http://schemas.microsoft.com/office/drawing/2014/main" id="{1D034932-5FAD-4417-A0E5-888E670070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593784" y="2996952"/>
            <a:ext cx="1368152" cy="1368152"/>
          </a:xfrm>
        </p:spPr>
      </p:pic>
      <p:sp>
        <p:nvSpPr>
          <p:cNvPr id="6" name="Zástupný symbol pro číslo snímku 5"/>
          <p:cNvSpPr>
            <a:spLocks noGrp="1"/>
          </p:cNvSpPr>
          <p:nvPr>
            <p:ph type="sldNum" sz="quarter" idx="13"/>
          </p:nvPr>
        </p:nvSpPr>
        <p:spPr>
          <a:xfrm>
            <a:off x="8640000" y="6516000"/>
            <a:ext cx="468000" cy="180000"/>
          </a:xfrm>
        </p:spPr>
        <p:txBody>
          <a:bodyPr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0" lang="cs-CZ" sz="1050" b="1" i="0" u="none" strike="noStrike" kern="1200" cap="none" spc="0" normalizeH="0" baseline="0" noProof="0" smtClean="0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cs-CZ" sz="1050" b="1" i="0" u="none" strike="noStrike" kern="1200" cap="none" spc="0" normalizeH="0" baseline="0" noProof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aphicFrame>
        <p:nvGraphicFramePr>
          <p:cNvPr id="9" name="Zástupný symbol pro obsah 6">
            <a:extLst>
              <a:ext uri="{FF2B5EF4-FFF2-40B4-BE49-F238E27FC236}">
                <a16:creationId xmlns:a16="http://schemas.microsoft.com/office/drawing/2014/main" id="{D481B247-E296-40A9-8D47-32A45AC0CF86}"/>
              </a:ext>
            </a:extLst>
          </p:cNvPr>
          <p:cNvGraphicFramePr>
            <a:graphicFrameLocks noGrp="1"/>
          </p:cNvGraphicFramePr>
          <p:nvPr>
            <p:ph idx="10"/>
            <p:extLst>
              <p:ext uri="{D42A27DB-BD31-4B8C-83A1-F6EECF244321}">
                <p14:modId xmlns:p14="http://schemas.microsoft.com/office/powerpoint/2010/main" val="2988118527"/>
              </p:ext>
            </p:extLst>
          </p:nvPr>
        </p:nvGraphicFramePr>
        <p:xfrm>
          <a:off x="2699792" y="1412776"/>
          <a:ext cx="5940208" cy="475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Nadpis 3">
            <a:extLst>
              <a:ext uri="{FF2B5EF4-FFF2-40B4-BE49-F238E27FC236}">
                <a16:creationId xmlns:a16="http://schemas.microsoft.com/office/drawing/2014/main" id="{871D6938-52A5-08C0-097D-7BA2E82D0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Místo realizace</a:t>
            </a:r>
          </a:p>
        </p:txBody>
      </p:sp>
    </p:spTree>
    <p:extLst>
      <p:ext uri="{BB962C8B-B14F-4D97-AF65-F5344CB8AC3E}">
        <p14:creationId xmlns:p14="http://schemas.microsoft.com/office/powerpoint/2010/main" val="312747517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F662D6-5784-4AB0-0D3D-6C789F05F6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87EBA380-D65F-CEC4-0854-1A397C6E0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2708920"/>
            <a:ext cx="8244448" cy="2808312"/>
          </a:xfrm>
        </p:spPr>
        <p:txBody>
          <a:bodyPr/>
          <a:lstStyle/>
          <a:p>
            <a:pPr marL="228600"/>
            <a:r>
              <a:rPr lang="cs-CZ" sz="3600" dirty="0">
                <a:solidFill>
                  <a:srgbClr val="164088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Zapojené subjekty</a:t>
            </a:r>
            <a:endParaRPr kumimoji="0" lang="cs-CZ" sz="3600" b="1" i="0" u="none" strike="noStrike" kern="0" cap="all" spc="0" normalizeH="0" baseline="0" noProof="0" dirty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92020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31AA63-015D-4FAF-86D2-AED9B2A08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0"/>
            <a:ext cx="8532480" cy="1080000"/>
          </a:xfrm>
        </p:spPr>
        <p:txBody>
          <a:bodyPr/>
          <a:lstStyle/>
          <a:p>
            <a:r>
              <a:rPr lang="cs-CZ" dirty="0"/>
              <a:t>PROGRAM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D2F3B2E9-02FF-421A-8DEA-8F1D3C710A1C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83568" y="3284984"/>
            <a:ext cx="1299379" cy="1656184"/>
          </a:xfrm>
          <a:prstGeom prst="rect">
            <a:avLst/>
          </a:prstGeom>
        </p:spPr>
      </p:pic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6A7C5F9-8D8C-4D4A-A659-CB2FBE995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0" lang="cs-CZ" sz="1050" b="1" i="0" u="none" strike="noStrike" kern="1200" cap="none" spc="0" normalizeH="0" baseline="0" noProof="0" smtClean="0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cs-CZ" sz="1050" b="1" i="0" u="none" strike="noStrike" kern="1200" cap="none" spc="0" normalizeH="0" baseline="0" noProof="0" dirty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64376C5A-0411-4F8E-85EE-4C424ECA5219}"/>
              </a:ext>
            </a:extLst>
          </p:cNvPr>
          <p:cNvSpPr txBox="1"/>
          <p:nvPr/>
        </p:nvSpPr>
        <p:spPr>
          <a:xfrm>
            <a:off x="1475656" y="1340768"/>
            <a:ext cx="7632344" cy="55445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2400" b="1" dirty="0">
                <a:solidFill>
                  <a:srgbClr val="164088"/>
                </a:solidFill>
                <a:cs typeface="Times New Roman" panose="02020603050405020304" pitchFamily="18" charset="0"/>
              </a:rPr>
              <a:t>Výzva a související pravidla</a:t>
            </a:r>
          </a:p>
          <a:p>
            <a:pPr marL="800100" lvl="1" indent="-342900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2400" dirty="0">
                <a:solidFill>
                  <a:srgbClr val="164088"/>
                </a:solidFill>
                <a:cs typeface="Times New Roman" panose="02020603050405020304" pitchFamily="18" charset="0"/>
              </a:rPr>
              <a:t>Základní informace, finanční data, žadatelé</a:t>
            </a:r>
          </a:p>
          <a:p>
            <a:pPr marL="800100" lvl="1" indent="-342900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2400" dirty="0">
                <a:solidFill>
                  <a:srgbClr val="164088"/>
                </a:solidFill>
                <a:cs typeface="Times New Roman" panose="02020603050405020304" pitchFamily="18" charset="0"/>
              </a:rPr>
              <a:t>Míra spolufinancování, veřejná podpora</a:t>
            </a:r>
          </a:p>
          <a:p>
            <a:pPr marL="800100" lvl="1" indent="-342900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2400" dirty="0">
                <a:solidFill>
                  <a:srgbClr val="164088"/>
                </a:solidFill>
                <a:cs typeface="Times New Roman" panose="02020603050405020304" pitchFamily="18" charset="0"/>
              </a:rPr>
              <a:t>Podporované aktivity, jednotkové náklady</a:t>
            </a:r>
          </a:p>
          <a:p>
            <a:pPr marL="800100" lvl="1" indent="-342900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2400" dirty="0">
                <a:solidFill>
                  <a:srgbClr val="164088"/>
                </a:solidFill>
                <a:cs typeface="Times New Roman" panose="02020603050405020304" pitchFamily="18" charset="0"/>
              </a:rPr>
              <a:t>Cílové skupiny, indikátory, místo realizace</a:t>
            </a:r>
          </a:p>
          <a:p>
            <a:pPr marL="800100" lvl="1" indent="-342900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2400" dirty="0">
                <a:solidFill>
                  <a:srgbClr val="164088"/>
                </a:solidFill>
                <a:cs typeface="Times New Roman" panose="02020603050405020304" pitchFamily="18" charset="0"/>
              </a:rPr>
              <a:t>Zapojené subjekty</a:t>
            </a:r>
          </a:p>
          <a:p>
            <a:pPr marL="800100" lvl="1" indent="-342900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2400" dirty="0">
                <a:solidFill>
                  <a:srgbClr val="164088"/>
                </a:solidFill>
                <a:cs typeface="Times New Roman" panose="02020603050405020304" pitchFamily="18" charset="0"/>
              </a:rPr>
              <a:t>Hodnocení žádosti o podporu</a:t>
            </a:r>
          </a:p>
          <a:p>
            <a:pPr marL="800100" lvl="1" indent="-342900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2400" dirty="0">
                <a:solidFill>
                  <a:srgbClr val="164088"/>
                </a:solidFill>
                <a:cs typeface="Times New Roman" panose="02020603050405020304" pitchFamily="18" charset="0"/>
              </a:rPr>
              <a:t>Příprava žádosti o podporu, související dokumenty</a:t>
            </a:r>
          </a:p>
          <a:p>
            <a:pPr marL="800100" lvl="1" indent="-342900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2400" dirty="0">
                <a:solidFill>
                  <a:srgbClr val="164088"/>
                </a:solidFill>
                <a:cs typeface="Times New Roman" panose="02020603050405020304" pitchFamily="18" charset="0"/>
              </a:rPr>
              <a:t>Kontakty a dotazy</a:t>
            </a:r>
          </a:p>
          <a:p>
            <a:pPr marL="342900" lvl="0" indent="-342900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2400" b="1" dirty="0">
                <a:solidFill>
                  <a:srgbClr val="164088"/>
                </a:solidFill>
                <a:cs typeface="Times New Roman" panose="02020603050405020304" pitchFamily="18" charset="0"/>
              </a:rPr>
              <a:t>Ukázka vyplnění žádosti o podporu v IS KP21+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cs-CZ" sz="2200" dirty="0">
              <a:solidFill>
                <a:srgbClr val="164088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29265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D1AF09-EE73-421E-A640-B1E607C0A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zapojené subjekty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0C694B-09F9-4F01-B1FD-EC385E98B6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967" y="1269000"/>
            <a:ext cx="8064000" cy="4968312"/>
          </a:xfrm>
        </p:spPr>
        <p:txBody>
          <a:bodyPr/>
          <a:lstStyle/>
          <a:p>
            <a:pPr algn="just"/>
            <a:endParaRPr lang="cs-CZ" sz="2200" dirty="0"/>
          </a:p>
          <a:p>
            <a:pPr algn="just"/>
            <a:r>
              <a:rPr lang="cs-CZ" sz="2200" dirty="0"/>
              <a:t>Příjemce je povinen uzavřít se zapojeným subjektem písemnou smlouvu - kontrola při ohlášené kontrole na místě. </a:t>
            </a:r>
          </a:p>
          <a:p>
            <a:pPr algn="just"/>
            <a:r>
              <a:rPr lang="cs-CZ" sz="2200" dirty="0"/>
              <a:t>Povinnost převést mzdové příspěvky příslušnému zaměstnavateli osob (ZS) ponížené o spolufinancování příjemce – kontrola při ohlášené kontrole na místě.</a:t>
            </a:r>
          </a:p>
          <a:p>
            <a:pPr algn="just"/>
            <a:r>
              <a:rPr lang="cs-CZ" sz="2200" b="1" dirty="0"/>
              <a:t>Podpora de minimis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dirty="0"/>
              <a:t>týká se pouze zapojených subjektů – bude přidělena na základě žádosti před zahájením školení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dirty="0"/>
              <a:t>limit 300 tis. EUR pro tzv. jeden podnik ve 3 po sobě jdoucích letech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dirty="0"/>
              <a:t>spadají pouze jednotky „Vzdělávání“  a „Mzdový příspěvek“</a:t>
            </a:r>
          </a:p>
          <a:p>
            <a:pPr algn="just"/>
            <a:endParaRPr lang="cs-CZ" sz="2000" dirty="0"/>
          </a:p>
          <a:p>
            <a:pPr algn="just"/>
            <a:endParaRPr lang="cs-CZ" sz="2200" dirty="0"/>
          </a:p>
          <a:p>
            <a:endParaRPr lang="cs-CZ" sz="22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7EF2F07-1634-46FE-B764-A32FE9857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0" lang="cs-CZ" sz="1050" b="1" i="0" u="none" strike="noStrike" kern="1200" cap="none" spc="0" normalizeH="0" baseline="0" noProof="0" smtClean="0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cs-CZ" sz="1050" b="1" i="0" u="none" strike="noStrike" kern="1200" cap="none" spc="0" normalizeH="0" baseline="0" noProof="0" dirty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2142973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CA5CB7-C6DB-5496-9C45-0DBDE3AAB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Zapojené subjekty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5A86DC2-5DF7-8A74-89C4-9FF2047A6E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00" y="1556792"/>
            <a:ext cx="8244000" cy="4563208"/>
          </a:xfrm>
        </p:spPr>
        <p:txBody>
          <a:bodyPr/>
          <a:lstStyle/>
          <a:p>
            <a:r>
              <a:rPr lang="cs-CZ" dirty="0"/>
              <a:t>Povinnost uvést do přílohy </a:t>
            </a:r>
            <a:r>
              <a:rPr lang="cs-CZ" b="1" i="1" dirty="0"/>
              <a:t>Prohlášení o počtu dalších zapojených subjektů </a:t>
            </a:r>
            <a:r>
              <a:rPr lang="cs-CZ" dirty="0"/>
              <a:t>počet zapojených subjektů ke dni ukončení realizace projektu </a:t>
            </a:r>
          </a:p>
          <a:p>
            <a:r>
              <a:rPr lang="cs-CZ" dirty="0"/>
              <a:t>Pro započítání dalšího zapojeného subjektu je nutné, aby v rámci daného zapojeného subjektu získal </a:t>
            </a:r>
            <a:r>
              <a:rPr lang="cs-CZ" b="1" dirty="0"/>
              <a:t>alespoň 1 účastník </a:t>
            </a:r>
            <a:r>
              <a:rPr lang="cs-CZ" dirty="0"/>
              <a:t>v projektu podporu min. v rozsahu </a:t>
            </a:r>
            <a:r>
              <a:rPr lang="cs-CZ" b="1" dirty="0"/>
              <a:t>40 hodin </a:t>
            </a:r>
            <a:r>
              <a:rPr lang="cs-CZ" dirty="0"/>
              <a:t>v jednotce „Vzdělávání“</a:t>
            </a:r>
          </a:p>
          <a:p>
            <a:r>
              <a:rPr lang="cs-CZ" dirty="0"/>
              <a:t>Dosažení méně než 85 % cílové hodnoty zapojených subjektů = sankce 15 % - 50 % z vyčerpané dotace</a:t>
            </a:r>
          </a:p>
          <a:p>
            <a:r>
              <a:rPr lang="cs-CZ" dirty="0"/>
              <a:t>Nevyčerpání rozpočtu = úměrné ponížení cílové hodnoty</a:t>
            </a:r>
            <a:endParaRPr lang="en-US" dirty="0"/>
          </a:p>
          <a:p>
            <a:endParaRPr lang="en-US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56276DA-5A03-6033-8297-367500C89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312581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Zástupný obsah 4">
            <a:extLst>
              <a:ext uri="{FF2B5EF4-FFF2-40B4-BE49-F238E27FC236}">
                <a16:creationId xmlns:a16="http://schemas.microsoft.com/office/drawing/2014/main" id="{D8C2EB03-F24B-4224-8136-63176623DF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6047492"/>
              </p:ext>
            </p:extLst>
          </p:nvPr>
        </p:nvGraphicFramePr>
        <p:xfrm>
          <a:off x="360000" y="1556792"/>
          <a:ext cx="8244250" cy="4959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D1CB784-0356-40CB-B6AA-9EDAFC76C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0" lang="cs-CZ" sz="1050" b="1" i="0" u="none" strike="noStrike" kern="1200" cap="none" spc="0" normalizeH="0" baseline="0" noProof="0" smtClean="0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cs-CZ" sz="1050" b="1" i="0" u="none" strike="noStrike" kern="1200" cap="none" spc="0" normalizeH="0" baseline="0" noProof="0" dirty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B6F20482-6863-FD5B-79AD-BC3955D84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Žádost a PŘÍLOHY</a:t>
            </a:r>
          </a:p>
        </p:txBody>
      </p:sp>
    </p:spTree>
    <p:extLst>
      <p:ext uri="{BB962C8B-B14F-4D97-AF65-F5344CB8AC3E}">
        <p14:creationId xmlns:p14="http://schemas.microsoft.com/office/powerpoint/2010/main" val="109877438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BA69EB-8868-FAD4-AAD8-84DB92EEB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dirty="0"/>
              <a:t>Prohlášení o  počtu dalších zapojených subjektů 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16D905A-40FD-F33C-8084-22053606D96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33</a:t>
            </a:fld>
            <a:endParaRPr lang="cs-CZ" dirty="0"/>
          </a:p>
        </p:txBody>
      </p:sp>
      <p:pic>
        <p:nvPicPr>
          <p:cNvPr id="6" name="Zástupný obsah 5">
            <a:extLst>
              <a:ext uri="{FF2B5EF4-FFF2-40B4-BE49-F238E27FC236}">
                <a16:creationId xmlns:a16="http://schemas.microsoft.com/office/drawing/2014/main" id="{1220FCFA-A36A-FA07-68E9-655924D8686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39750" y="1340768"/>
            <a:ext cx="8100250" cy="5020711"/>
          </a:xfrm>
        </p:spPr>
      </p:pic>
    </p:spTree>
    <p:extLst>
      <p:ext uri="{BB962C8B-B14F-4D97-AF65-F5344CB8AC3E}">
        <p14:creationId xmlns:p14="http://schemas.microsoft.com/office/powerpoint/2010/main" val="367908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D4505E-05E5-452A-DAE9-2440B3B31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Příprava žádosti o podporu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514DE095-7371-52CF-D0A9-1A2C876177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269000"/>
            <a:ext cx="4248472" cy="4320000"/>
          </a:xfrm>
        </p:spPr>
        <p:txBody>
          <a:bodyPr/>
          <a:lstStyle/>
          <a:p>
            <a:pPr marL="0" indent="0">
              <a:buNone/>
            </a:pPr>
            <a:r>
              <a:rPr lang="cs-CZ" b="1" dirty="0"/>
              <a:t>Uvádí se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Celkové počty osobohodin v jednotlivých jednotkách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Cílové hodnoty indikátorů</a:t>
            </a:r>
          </a:p>
          <a:p>
            <a:pPr marL="0" indent="0">
              <a:buNone/>
            </a:pPr>
            <a:endParaRPr lang="cs-CZ" dirty="0"/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Základní popisy v předpřipravených polích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Vyplnění všech relevantních polí dle pokynů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Doložení pouze relevantních příloh</a:t>
            </a:r>
          </a:p>
          <a:p>
            <a:endParaRPr lang="cs-CZ" dirty="0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17A586B3-69A8-2244-804A-20BCA803FB6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716018" y="1269000"/>
            <a:ext cx="4067982" cy="4320000"/>
          </a:xfrm>
        </p:spPr>
        <p:txBody>
          <a:bodyPr/>
          <a:lstStyle/>
          <a:p>
            <a:pPr marL="0" indent="0">
              <a:buNone/>
            </a:pPr>
            <a:r>
              <a:rPr lang="cs-CZ" b="1" dirty="0"/>
              <a:t>Neuvádí se</a:t>
            </a:r>
          </a:p>
          <a:p>
            <a:pPr>
              <a:buFont typeface="Wingdings" panose="05000000000000000000" pitchFamily="2" charset="2"/>
              <a:buChar char="û"/>
            </a:pPr>
            <a:r>
              <a:rPr lang="cs-CZ" dirty="0"/>
              <a:t>Konkrétní vzdělávací akce</a:t>
            </a:r>
          </a:p>
          <a:p>
            <a:pPr>
              <a:buFont typeface="Wingdings" panose="05000000000000000000" pitchFamily="2" charset="2"/>
              <a:buChar char="û"/>
            </a:pPr>
            <a:r>
              <a:rPr lang="cs-CZ" dirty="0"/>
              <a:t>Jména plánovaných účastníků</a:t>
            </a:r>
          </a:p>
          <a:p>
            <a:pPr>
              <a:buFont typeface="Wingdings" panose="05000000000000000000" pitchFamily="2" charset="2"/>
              <a:buChar char="û"/>
            </a:pPr>
            <a:r>
              <a:rPr lang="cs-CZ" dirty="0"/>
              <a:t>Názvy zapojených subjektů</a:t>
            </a:r>
          </a:p>
          <a:p>
            <a:pPr marL="0" indent="0">
              <a:buNone/>
            </a:pPr>
            <a:endParaRPr lang="cs-CZ" dirty="0"/>
          </a:p>
          <a:p>
            <a:pPr>
              <a:buFont typeface="Wingdings" panose="05000000000000000000" pitchFamily="2" charset="2"/>
              <a:buChar char="û"/>
            </a:pPr>
            <a:r>
              <a:rPr lang="cs-CZ" dirty="0"/>
              <a:t>Dlouhé podrobné popisy cílů a přínosů projektu</a:t>
            </a:r>
          </a:p>
          <a:p>
            <a:pPr>
              <a:buFont typeface="Wingdings" panose="05000000000000000000" pitchFamily="2" charset="2"/>
              <a:buChar char="û"/>
            </a:pPr>
            <a:r>
              <a:rPr lang="cs-CZ" dirty="0"/>
              <a:t>Nerelevantní přílohy (např. projektový záměr)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0023816-8CD0-9E86-2560-67865127764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5998579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539552" y="2708920"/>
            <a:ext cx="8244448" cy="2808312"/>
          </a:xfrm>
        </p:spPr>
        <p:txBody>
          <a:bodyPr/>
          <a:lstStyle/>
          <a:p>
            <a:pPr marL="228600"/>
            <a:r>
              <a:rPr lang="cs-CZ" sz="3600" dirty="0">
                <a:solidFill>
                  <a:srgbClr val="164088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Hodnocení žádosti </a:t>
            </a:r>
            <a:br>
              <a:rPr lang="cs-CZ" sz="3600" dirty="0">
                <a:solidFill>
                  <a:srgbClr val="164088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cs-CZ" sz="3600" dirty="0">
                <a:solidFill>
                  <a:srgbClr val="164088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 podporu</a:t>
            </a:r>
            <a:r>
              <a:rPr kumimoji="0" lang="cs-CZ" sz="3600" b="1" i="0" u="none" strike="noStrike" kern="0" cap="all" spc="0" normalizeH="0" baseline="0" noProof="0" dirty="0">
                <a:ln>
                  <a:noFill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partnerství paktů zaměstnanosti, </a:t>
            </a:r>
            <a:r>
              <a:rPr lang="cs-CZ" sz="360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</a:rPr>
              <a:t>P1, SC 1.1</a:t>
            </a:r>
            <a:br>
              <a:rPr lang="es-ES" sz="3600" dirty="0">
                <a:solidFill>
                  <a:srgbClr val="164088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br>
              <a:rPr lang="cs-CZ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kumimoji="0" lang="cs-CZ" sz="3600" b="1" i="0" u="none" strike="noStrike" kern="0" cap="all" spc="0" normalizeH="0" baseline="0" noProof="0" dirty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8724384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4D6F97-3143-41EC-AD8F-835A2FB0C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Hodnocení  a výběr projektů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3390829-D877-4DBD-A6FB-8AD7C3DA9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0" lang="cs-CZ" sz="1050" b="1" i="0" u="none" strike="noStrike" kern="1200" cap="none" spc="0" normalizeH="0" baseline="0" noProof="0" smtClean="0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36</a:t>
            </a:fld>
            <a:endParaRPr kumimoji="0" lang="cs-CZ" sz="1050" b="1" i="0" u="none" strike="noStrike" kern="1200" cap="none" spc="0" normalizeH="0" baseline="0" noProof="0" dirty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F8A90696-9E45-4812-BFD9-5B6381D170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000" y="1484784"/>
            <a:ext cx="8424000" cy="4635216"/>
          </a:xfrm>
        </p:spPr>
        <p:txBody>
          <a:bodyPr/>
          <a:lstStyle/>
          <a:p>
            <a:r>
              <a:rPr lang="cs-CZ" dirty="0"/>
              <a:t>Hodnocení přijatelnosti a formálních náležitostí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dirty="0"/>
              <a:t>do 30 pracovních dní od ukončení příjmu žádostí 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dirty="0"/>
              <a:t>do 40 pracovních dní od ukončení příjmu žádostí – v případě více než 250 žádostí o podporu</a:t>
            </a:r>
          </a:p>
          <a:p>
            <a:r>
              <a:rPr lang="cs-CZ" dirty="0"/>
              <a:t>Věcné hodnocení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dirty="0"/>
              <a:t>do 80 pracovních dní od ukončení příjmu žádostí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dirty="0"/>
              <a:t>do 100 pracovních dní od ukončení příjmu žádostí – v případě více než 250 žádostí o podporu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dirty="0"/>
              <a:t>seřazení projektů dle získaných bodů – přidělování finanční podpory až do vyčerpání alokace</a:t>
            </a:r>
          </a:p>
          <a:p>
            <a:r>
              <a:rPr lang="cs-CZ" dirty="0"/>
              <a:t>Vyrozumění o výsledku</a:t>
            </a:r>
          </a:p>
          <a:p>
            <a:r>
              <a:rPr lang="cs-CZ" dirty="0"/>
              <a:t>Podklady pro vydání Právního aktu</a:t>
            </a:r>
          </a:p>
          <a:p>
            <a:r>
              <a:rPr lang="cs-CZ" dirty="0"/>
              <a:t>Zásobník projektů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2102402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149672-7B55-1F6E-F52E-41BBEA224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Hodnocení žádosti o podporu</a:t>
            </a:r>
          </a:p>
        </p:txBody>
      </p:sp>
      <p:graphicFrame>
        <p:nvGraphicFramePr>
          <p:cNvPr id="6" name="Zástupný obsah 5">
            <a:extLst>
              <a:ext uri="{FF2B5EF4-FFF2-40B4-BE49-F238E27FC236}">
                <a16:creationId xmlns:a16="http://schemas.microsoft.com/office/drawing/2014/main" id="{8E1CB548-F9E2-2033-C5DE-F122827198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3151610"/>
              </p:ext>
            </p:extLst>
          </p:nvPr>
        </p:nvGraphicFramePr>
        <p:xfrm>
          <a:off x="143508" y="1363791"/>
          <a:ext cx="8856984" cy="5247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04D99C1-DADF-C17C-EEC7-C671E366F55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3574701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D1D2B0-D6D9-ABA9-A7DB-B07E5E677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Hodnocení přijatelnosti a formálních náležitostí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AE892C0-9028-3F8B-1D13-5E615C821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38</a:t>
            </a:fld>
            <a:endParaRPr lang="cs-CZ" dirty="0"/>
          </a:p>
        </p:txBody>
      </p:sp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8D9AF7AE-BF57-8B04-0FFF-B5E66AF5A9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1703948"/>
              </p:ext>
            </p:extLst>
          </p:nvPr>
        </p:nvGraphicFramePr>
        <p:xfrm>
          <a:off x="248780" y="1278558"/>
          <a:ext cx="8535220" cy="54174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99373">
                  <a:extLst>
                    <a:ext uri="{9D8B030D-6E8A-4147-A177-3AD203B41FA5}">
                      <a16:colId xmlns:a16="http://schemas.microsoft.com/office/drawing/2014/main" val="2843174901"/>
                    </a:ext>
                  </a:extLst>
                </a:gridCol>
                <a:gridCol w="4897657">
                  <a:extLst>
                    <a:ext uri="{9D8B030D-6E8A-4147-A177-3AD203B41FA5}">
                      <a16:colId xmlns:a16="http://schemas.microsoft.com/office/drawing/2014/main" val="2670245261"/>
                    </a:ext>
                  </a:extLst>
                </a:gridCol>
                <a:gridCol w="1738190">
                  <a:extLst>
                    <a:ext uri="{9D8B030D-6E8A-4147-A177-3AD203B41FA5}">
                      <a16:colId xmlns:a16="http://schemas.microsoft.com/office/drawing/2014/main" val="278204114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cs-CZ" sz="2000" dirty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Kritérium přijatelnosti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000" dirty="0">
                          <a:effectLst/>
                        </a:rPr>
                        <a:t>Popis</a:t>
                      </a:r>
                      <a:endParaRPr lang="cs-CZ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000" dirty="0">
                          <a:effectLst/>
                        </a:rPr>
                        <a:t>Opravitelné</a:t>
                      </a:r>
                      <a:endParaRPr lang="cs-CZ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678567226"/>
                  </a:ext>
                </a:extLst>
              </a:tr>
              <a:tr h="648125">
                <a:tc>
                  <a:txBody>
                    <a:bodyPr/>
                    <a:lstStyle/>
                    <a:p>
                      <a:pPr marL="0" marR="36195" lvl="0" inden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cs-CZ" sz="2000" dirty="0"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Oprávněnost žadatele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Soulad žadatele s vymezením oprávněných žadatelů ve výzvě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476706287"/>
                  </a:ext>
                </a:extLst>
              </a:tr>
              <a:tr h="379080">
                <a:tc>
                  <a:txBody>
                    <a:bodyPr/>
                    <a:lstStyle/>
                    <a:p>
                      <a:pPr marL="0" marR="36195" lvl="0" inden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cs-CZ" sz="2000" dirty="0"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Partnerství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Žádost nesmí obsahovat partnery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544807193"/>
                  </a:ext>
                </a:extLst>
              </a:tr>
              <a:tr h="342880">
                <a:tc>
                  <a:txBody>
                    <a:bodyPr/>
                    <a:lstStyle/>
                    <a:p>
                      <a:pPr marL="0" marR="36195" lvl="0" inden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cs-CZ" sz="2000" dirty="0"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Cílové skupiny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Soulad popisu cílové skupiny s vymezením v textu výzvy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725657591"/>
                  </a:ext>
                </a:extLst>
              </a:tr>
              <a:tr h="522704">
                <a:tc>
                  <a:txBody>
                    <a:bodyPr/>
                    <a:lstStyle/>
                    <a:p>
                      <a:pPr marL="0" marR="36195" lvl="0" inden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cs-CZ" sz="2000" dirty="0"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Celkové způsobilé výdaje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Rozpočet projektu musí být v rozmezí</a:t>
                      </a:r>
                      <a:br>
                        <a:rPr lang="cs-CZ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cs-CZ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až 10 mil. Kč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4156618189"/>
                  </a:ext>
                </a:extLst>
              </a:tr>
              <a:tr h="397728">
                <a:tc>
                  <a:txBody>
                    <a:bodyPr/>
                    <a:lstStyle/>
                    <a:p>
                      <a:pPr marL="0" marR="36195" lvl="0" inden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cs-CZ" sz="2000" dirty="0"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Aktivity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Soulad nastavení aktivit s vymezením v textu výzvy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945049294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0" marR="36195" lvl="0" inden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cs-CZ" sz="2000" dirty="0"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 Horizontální principy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Projekt nesmí mít negativní dopad na horizontální principy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030616695"/>
                  </a:ext>
                </a:extLst>
              </a:tr>
              <a:tr h="163056">
                <a:tc>
                  <a:txBody>
                    <a:bodyPr/>
                    <a:lstStyle/>
                    <a:p>
                      <a:pPr marL="0" marR="36195" lvl="0" inden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cs-CZ" sz="2000" dirty="0"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 Trestní bezúhonnost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Statutární zástupci žadatele musí být trestně bezúhonní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583483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181440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D1D2B0-D6D9-ABA9-A7DB-B07E5E677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Hodnocení přijatelnosti a formálních náležitostí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AE892C0-9028-3F8B-1D13-5E615C821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39</a:t>
            </a:fld>
            <a:endParaRPr lang="cs-CZ" dirty="0"/>
          </a:p>
        </p:txBody>
      </p:sp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8D9AF7AE-BF57-8B04-0FFF-B5E66AF5A9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4424639"/>
              </p:ext>
            </p:extLst>
          </p:nvPr>
        </p:nvGraphicFramePr>
        <p:xfrm>
          <a:off x="115000" y="1268759"/>
          <a:ext cx="8669001" cy="45677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29144">
                  <a:extLst>
                    <a:ext uri="{9D8B030D-6E8A-4147-A177-3AD203B41FA5}">
                      <a16:colId xmlns:a16="http://schemas.microsoft.com/office/drawing/2014/main" val="2843174901"/>
                    </a:ext>
                  </a:extLst>
                </a:gridCol>
                <a:gridCol w="4974423">
                  <a:extLst>
                    <a:ext uri="{9D8B030D-6E8A-4147-A177-3AD203B41FA5}">
                      <a16:colId xmlns:a16="http://schemas.microsoft.com/office/drawing/2014/main" val="2670245261"/>
                    </a:ext>
                  </a:extLst>
                </a:gridCol>
                <a:gridCol w="1765434">
                  <a:extLst>
                    <a:ext uri="{9D8B030D-6E8A-4147-A177-3AD203B41FA5}">
                      <a16:colId xmlns:a16="http://schemas.microsoft.com/office/drawing/2014/main" val="278204114"/>
                    </a:ext>
                  </a:extLst>
                </a:gridCol>
              </a:tblGrid>
              <a:tr h="10435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cs-CZ" sz="2000" dirty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Kritérium formálních náležitostí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000" dirty="0">
                          <a:effectLst/>
                        </a:rPr>
                        <a:t>Popis</a:t>
                      </a:r>
                      <a:endParaRPr lang="cs-CZ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000" dirty="0">
                          <a:effectLst/>
                        </a:rPr>
                        <a:t>Opravitelné</a:t>
                      </a:r>
                      <a:endParaRPr lang="cs-CZ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678567226"/>
                  </a:ext>
                </a:extLst>
              </a:tr>
              <a:tr h="747026">
                <a:tc>
                  <a:txBody>
                    <a:bodyPr/>
                    <a:lstStyle/>
                    <a:p>
                      <a:pPr marL="0" marR="36195" lvl="0" inden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cs-CZ" sz="2000" dirty="0"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Úplnost a forma žádosti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Žádost musí obsahovat všechny povinné údaje a relevantní přílohy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ANO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476706287"/>
                  </a:ext>
                </a:extLst>
              </a:tr>
              <a:tr h="2777217">
                <a:tc>
                  <a:txBody>
                    <a:bodyPr/>
                    <a:lstStyle/>
                    <a:p>
                      <a:pPr marL="0" marR="36195" lvl="0" inden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cs-CZ" sz="2000" dirty="0"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Podpis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Žádost musí být podepsána</a:t>
                      </a:r>
                    </a:p>
                    <a:p>
                      <a:pPr marL="34290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cs-CZ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Statutárním zástupcem žadatele (v souladu s obchodním rejstříkem)</a:t>
                      </a:r>
                    </a:p>
                    <a:p>
                      <a:pPr marL="34290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cs-CZ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Osobou zmocněnou statutárním zástupcem k jednání za žadatele</a:t>
                      </a:r>
                    </a:p>
                    <a:p>
                      <a:pPr marL="800100" lvl="1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cs-CZ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Plná moc s úředně ověřeným / osobním kvalifikovaným elektronickým podpisem zmocnitele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ANO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544807193"/>
                  </a:ext>
                </a:extLst>
              </a:tr>
            </a:tbl>
          </a:graphicData>
        </a:graphic>
      </p:graphicFrame>
      <p:sp>
        <p:nvSpPr>
          <p:cNvPr id="3" name="TextovéPole 2">
            <a:extLst>
              <a:ext uri="{FF2B5EF4-FFF2-40B4-BE49-F238E27FC236}">
                <a16:creationId xmlns:a16="http://schemas.microsoft.com/office/drawing/2014/main" id="{9059C153-F737-79BD-3649-14D1BD15E2D7}"/>
              </a:ext>
            </a:extLst>
          </p:cNvPr>
          <p:cNvSpPr txBox="1"/>
          <p:nvPr/>
        </p:nvSpPr>
        <p:spPr>
          <a:xfrm>
            <a:off x="187000" y="5998463"/>
            <a:ext cx="8525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cs-CZ" sz="2200" dirty="0"/>
              <a:t>Náprava nedostatků v kritériích formálních náležitostí – max. 2x</a:t>
            </a:r>
          </a:p>
        </p:txBody>
      </p:sp>
    </p:spTree>
    <p:extLst>
      <p:ext uri="{BB962C8B-B14F-4D97-AF65-F5344CB8AC3E}">
        <p14:creationId xmlns:p14="http://schemas.microsoft.com/office/powerpoint/2010/main" val="53597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539552" y="2708920"/>
            <a:ext cx="8244448" cy="2808312"/>
          </a:xfrm>
        </p:spPr>
        <p:txBody>
          <a:bodyPr/>
          <a:lstStyle/>
          <a:p>
            <a:pPr marL="228600"/>
            <a:r>
              <a:rPr lang="cs-CZ" sz="3600" dirty="0">
                <a:solidFill>
                  <a:srgbClr val="164088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Základní informace, finanční data, oprávnění žadatelé, cílové skupiny</a:t>
            </a:r>
            <a:r>
              <a:rPr kumimoji="0" lang="cs-CZ" sz="3600" b="1" i="0" u="none" strike="noStrike" kern="0" cap="all" spc="0" normalizeH="0" baseline="0" noProof="0" dirty="0">
                <a:ln>
                  <a:noFill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ů zaměstnanosti, </a:t>
            </a:r>
            <a:r>
              <a:rPr lang="cs-CZ" sz="360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</a:rPr>
              <a:t>P1, SC 1.1</a:t>
            </a:r>
            <a:br>
              <a:rPr lang="es-ES" sz="3600" dirty="0">
                <a:solidFill>
                  <a:srgbClr val="164088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br>
              <a:rPr lang="cs-CZ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kumimoji="0" lang="cs-CZ" sz="3600" b="1" i="0" u="none" strike="noStrike" kern="0" cap="all" spc="0" normalizeH="0" baseline="0" noProof="0" dirty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3287125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AFA279-C3AA-9E3C-54EF-50F4192FC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Věcné hodnocení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603806F-8622-3FA0-8857-3B6B86C8AF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268760"/>
            <a:ext cx="8064000" cy="4680040"/>
          </a:xfrm>
        </p:spPr>
        <p:txBody>
          <a:bodyPr/>
          <a:lstStyle/>
          <a:p>
            <a:r>
              <a:rPr lang="cs-CZ" dirty="0"/>
              <a:t>Hodnocení dle sady kritérií </a:t>
            </a:r>
            <a:r>
              <a:rPr lang="cs-CZ" b="1" dirty="0"/>
              <a:t>B</a:t>
            </a:r>
          </a:p>
          <a:p>
            <a:r>
              <a:rPr lang="cs-CZ" dirty="0"/>
              <a:t>Min. počet bodů pro získání podpory: 50 ze 100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2EC2457-6C51-BCEA-94E0-E73E2837D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40</a:t>
            </a:fld>
            <a:endParaRPr lang="cs-CZ" dirty="0"/>
          </a:p>
        </p:txBody>
      </p:sp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7E78DB1E-0032-370E-4F1B-D0DEE1DB09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3521776"/>
              </p:ext>
            </p:extLst>
          </p:nvPr>
        </p:nvGraphicFramePr>
        <p:xfrm>
          <a:off x="197514" y="2244411"/>
          <a:ext cx="8748972" cy="42524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66174">
                  <a:extLst>
                    <a:ext uri="{9D8B030D-6E8A-4147-A177-3AD203B41FA5}">
                      <a16:colId xmlns:a16="http://schemas.microsoft.com/office/drawing/2014/main" val="284317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2670245261"/>
                    </a:ext>
                  </a:extLst>
                </a:gridCol>
                <a:gridCol w="1494166">
                  <a:extLst>
                    <a:ext uri="{9D8B030D-6E8A-4147-A177-3AD203B41FA5}">
                      <a16:colId xmlns:a16="http://schemas.microsoft.com/office/drawing/2014/main" val="278204114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cs-CZ" sz="20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Skupina kritérií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000" dirty="0">
                          <a:effectLst/>
                          <a:latin typeface="+mj-lt"/>
                        </a:rPr>
                        <a:t>Kritérium</a:t>
                      </a:r>
                      <a:endParaRPr lang="cs-CZ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000" dirty="0">
                          <a:effectLst/>
                          <a:latin typeface="+mj-lt"/>
                        </a:rPr>
                        <a:t>Max. počet bodů</a:t>
                      </a:r>
                      <a:endParaRPr lang="cs-CZ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678567226"/>
                  </a:ext>
                </a:extLst>
              </a:tr>
              <a:tr h="648125">
                <a:tc rowSpan="3">
                  <a:txBody>
                    <a:bodyPr/>
                    <a:lstStyle/>
                    <a:p>
                      <a:pPr marL="0" marR="36195" lvl="0" inden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cs-CZ" sz="2000" dirty="0">
                          <a:solidFill>
                            <a:schemeClr val="bg2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Potřebnost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Podíl účastníků ve věku 55 a více let na celkovém počtu účastníků </a:t>
                      </a:r>
                      <a:endParaRPr lang="cs-CZ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0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476706287"/>
                  </a:ext>
                </a:extLst>
              </a:tr>
              <a:tr h="379080">
                <a:tc vMerge="1">
                  <a:txBody>
                    <a:bodyPr/>
                    <a:lstStyle/>
                    <a:p>
                      <a:pPr marL="0" marR="36195" lvl="0" inden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cs-CZ" sz="2000" dirty="0"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Partnerství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0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cs-CZ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Podíl účastníků, kteří obdrží podporu v oblasti digitálních dovedností, na celkovém počtu účastníků </a:t>
                      </a:r>
                      <a:endParaRPr lang="cs-CZ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0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544807193"/>
                  </a:ext>
                </a:extLst>
              </a:tr>
              <a:tr h="37908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0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cs-CZ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Vztah mezi celkovým počtem dalších zapojených subjektů a celkovými způsobilými výdaji projektu </a:t>
                      </a:r>
                      <a:endParaRPr lang="cs-CZ" sz="20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0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063533238"/>
                  </a:ext>
                </a:extLst>
              </a:tr>
              <a:tr h="522704">
                <a:tc>
                  <a:txBody>
                    <a:bodyPr/>
                    <a:lstStyle/>
                    <a:p>
                      <a:pPr marL="0" marR="36195" lvl="0" inden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cs-CZ" sz="2000" dirty="0">
                          <a:solidFill>
                            <a:schemeClr val="bg2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Účelnost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0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Vztah mezi celkovým počtem účastníků a celkovými způsobilými výdaji projektu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0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41566181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453570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31AA63-015D-4FAF-86D2-AED9B2A08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AFDDFA"/>
                </a:solidFill>
              </a:rPr>
              <a:t>Relevantní dokumenty a odkazy</a:t>
            </a:r>
            <a:endParaRPr lang="cs-CZ" dirty="0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EE798179-B84F-4AD1-A5FA-8B30A9B5C1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2033568"/>
              </p:ext>
            </p:extLst>
          </p:nvPr>
        </p:nvGraphicFramePr>
        <p:xfrm>
          <a:off x="468480" y="1403538"/>
          <a:ext cx="8352730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Obrázek 4">
            <a:extLst>
              <a:ext uri="{FF2B5EF4-FFF2-40B4-BE49-F238E27FC236}">
                <a16:creationId xmlns:a16="http://schemas.microsoft.com/office/drawing/2014/main" id="{D2F3B2E9-02FF-421A-8DEA-8F1D3C710A1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6336" y="3292250"/>
            <a:ext cx="1005502" cy="1281609"/>
          </a:xfrm>
          <a:prstGeom prst="rect">
            <a:avLst/>
          </a:prstGeom>
        </p:spPr>
      </p:pic>
      <p:pic>
        <p:nvPicPr>
          <p:cNvPr id="6" name="Grafický objekt 5" descr="Otevřená kniha obrys">
            <a:extLst>
              <a:ext uri="{FF2B5EF4-FFF2-40B4-BE49-F238E27FC236}">
                <a16:creationId xmlns:a16="http://schemas.microsoft.com/office/drawing/2014/main" id="{D1C1AAB2-4BFB-43A8-B049-F75DB49B502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/>
        </p:blipFill>
        <p:spPr>
          <a:xfrm>
            <a:off x="1131735" y="3505964"/>
            <a:ext cx="629975" cy="629975"/>
          </a:xfrm>
          <a:prstGeom prst="rect">
            <a:avLst/>
          </a:prstGeom>
        </p:spPr>
      </p:pic>
      <p:pic>
        <p:nvPicPr>
          <p:cNvPr id="10" name="Grafický objekt 9" descr="Dokument se souvislou výplní">
            <a:extLst>
              <a:ext uri="{FF2B5EF4-FFF2-40B4-BE49-F238E27FC236}">
                <a16:creationId xmlns:a16="http://schemas.microsoft.com/office/drawing/2014/main" id="{10E8FEDB-6479-4A95-AFFA-C1267DFC85C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/>
        </p:blipFill>
        <p:spPr>
          <a:xfrm>
            <a:off x="620084" y="1700808"/>
            <a:ext cx="595867" cy="595867"/>
          </a:xfrm>
          <a:prstGeom prst="rect">
            <a:avLst/>
          </a:prstGeom>
        </p:spPr>
      </p:pic>
      <p:pic>
        <p:nvPicPr>
          <p:cNvPr id="12" name="Grafický objekt 11" descr="Programátorský žena se souvislou výplní">
            <a:extLst>
              <a:ext uri="{FF2B5EF4-FFF2-40B4-BE49-F238E27FC236}">
                <a16:creationId xmlns:a16="http://schemas.microsoft.com/office/drawing/2014/main" id="{9478AAE3-AE33-4108-831A-B75F7AFF1C98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/>
        </p:blipFill>
        <p:spPr>
          <a:xfrm>
            <a:off x="1054103" y="4388233"/>
            <a:ext cx="629974" cy="629974"/>
          </a:xfrm>
          <a:prstGeom prst="rect">
            <a:avLst/>
          </a:prstGeom>
        </p:spPr>
      </p:pic>
      <p:pic>
        <p:nvPicPr>
          <p:cNvPr id="16" name="Grafický objekt 15" descr="Zamíchat se souvislou výplní">
            <a:extLst>
              <a:ext uri="{FF2B5EF4-FFF2-40B4-BE49-F238E27FC236}">
                <a16:creationId xmlns:a16="http://schemas.microsoft.com/office/drawing/2014/main" id="{3F673078-C49D-45F6-AE5E-03B408D6BEA0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rcRect/>
          <a:stretch/>
        </p:blipFill>
        <p:spPr>
          <a:xfrm>
            <a:off x="620084" y="5302926"/>
            <a:ext cx="629974" cy="629974"/>
          </a:xfrm>
          <a:prstGeom prst="rect">
            <a:avLst/>
          </a:prstGeom>
        </p:spPr>
      </p:pic>
      <p:pic>
        <p:nvPicPr>
          <p:cNvPr id="3" name="Grafický objekt 2" descr="Zavřená kniha obrys">
            <a:extLst>
              <a:ext uri="{FF2B5EF4-FFF2-40B4-BE49-F238E27FC236}">
                <a16:creationId xmlns:a16="http://schemas.microsoft.com/office/drawing/2014/main" id="{0355F360-1D28-E9E4-0DC8-C46FE3A0C9F4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rcRect/>
          <a:stretch/>
        </p:blipFill>
        <p:spPr>
          <a:xfrm>
            <a:off x="1036119" y="2620213"/>
            <a:ext cx="595867" cy="595867"/>
          </a:xfrm>
          <a:prstGeom prst="rect">
            <a:avLst/>
          </a:prstGeom>
        </p:spPr>
      </p:pic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3297BA6-358E-30F7-4022-2D7928A8D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705442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3209C3-898A-DB90-7896-9A68C8976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KONTAKTY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69BE201E-9035-F656-BEB4-94C2561C7F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5537368"/>
              </p:ext>
            </p:extLst>
          </p:nvPr>
        </p:nvGraphicFramePr>
        <p:xfrm>
          <a:off x="350906" y="1412776"/>
          <a:ext cx="8423999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5C2A9E1-E343-16FE-D76F-9D22945482F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42</a:t>
            </a:fld>
            <a:endParaRPr lang="cs-CZ" dirty="0"/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93AF41E8-C66C-D974-18CB-0DD0FF822DBA}"/>
              </a:ext>
            </a:extLst>
          </p:cNvPr>
          <p:cNvSpPr txBox="1"/>
          <p:nvPr/>
        </p:nvSpPr>
        <p:spPr>
          <a:xfrm>
            <a:off x="1763688" y="5517232"/>
            <a:ext cx="6552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>
                <a:hlinkClick r:id="rId8"/>
              </a:rPr>
              <a:t>www.esfcr.cz</a:t>
            </a:r>
            <a:r>
              <a:rPr lang="cs-CZ" sz="2400" b="1" dirty="0"/>
              <a:t>, </a:t>
            </a:r>
            <a:r>
              <a:rPr lang="cs-CZ" sz="2400" b="1" dirty="0">
                <a:hlinkClick r:id="rId9"/>
              </a:rPr>
              <a:t>diskusní klub výzvy 71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97943957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539552" y="2708920"/>
            <a:ext cx="8244448" cy="2808312"/>
          </a:xfrm>
        </p:spPr>
        <p:txBody>
          <a:bodyPr/>
          <a:lstStyle/>
          <a:p>
            <a:pPr marL="228600"/>
            <a:r>
              <a:rPr lang="cs-CZ" sz="3600" dirty="0">
                <a:solidFill>
                  <a:srgbClr val="164088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Ukázk</a:t>
            </a:r>
            <a:r>
              <a:rPr lang="cs-CZ" sz="3600" dirty="0">
                <a:solidFill>
                  <a:srgbClr val="164088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 vyplnění žádosti </a:t>
            </a:r>
            <a:br>
              <a:rPr lang="cs-CZ" sz="3600" dirty="0">
                <a:solidFill>
                  <a:srgbClr val="164088"/>
                </a:solidFill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cs-CZ" sz="3600" dirty="0">
                <a:solidFill>
                  <a:srgbClr val="164088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o podporu v </a:t>
            </a:r>
            <a:r>
              <a:rPr lang="cs-CZ" sz="3600" dirty="0" err="1">
                <a:solidFill>
                  <a:srgbClr val="164088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is</a:t>
            </a:r>
            <a:r>
              <a:rPr lang="cs-CZ" sz="3600" dirty="0">
                <a:solidFill>
                  <a:srgbClr val="164088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kp21+ </a:t>
            </a:r>
            <a:r>
              <a:rPr kumimoji="0" lang="cs-CZ" sz="3600" b="1" i="0" u="none" strike="noStrike" kern="0" cap="all" spc="0" normalizeH="0" baseline="0" noProof="0" dirty="0">
                <a:ln>
                  <a:noFill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zaměstnanosti, </a:t>
            </a:r>
            <a:r>
              <a:rPr lang="cs-CZ" sz="360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</a:rPr>
              <a:t>P1, SC 1.1</a:t>
            </a:r>
            <a:br>
              <a:rPr lang="es-ES" sz="3600" dirty="0">
                <a:solidFill>
                  <a:srgbClr val="164088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br>
              <a:rPr lang="cs-CZ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kumimoji="0" lang="cs-CZ" sz="3600" b="1" i="0" u="none" strike="noStrike" kern="0" cap="all" spc="0" normalizeH="0" baseline="0" noProof="0" dirty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354737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3AB871-6F85-48C2-B6BF-C8C6DB7C9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informace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D98DA2E-6545-44A8-ADED-42E089BEC2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93" y="1457888"/>
            <a:ext cx="8424000" cy="5112568"/>
          </a:xfrm>
        </p:spPr>
        <p:txBody>
          <a:bodyPr/>
          <a:lstStyle/>
          <a:p>
            <a:pPr marL="432000" marR="0" lvl="0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5FBBF5"/>
              </a:buClr>
              <a:buFont typeface="Wingdings" panose="05000000000000000000" pitchFamily="2" charset="2"/>
              <a:buChar char=""/>
              <a:tabLst/>
              <a:defRPr/>
            </a:pPr>
            <a:r>
              <a:rPr lang="cs-CZ" b="1" dirty="0">
                <a:solidFill>
                  <a:srgbClr val="164088"/>
                </a:solidFill>
                <a:latin typeface="Arial"/>
              </a:rPr>
              <a:t>Druh výzvy: </a:t>
            </a:r>
            <a:r>
              <a:rPr lang="cs-CZ" dirty="0">
                <a:solidFill>
                  <a:srgbClr val="164088"/>
                </a:solidFill>
                <a:latin typeface="Arial"/>
              </a:rPr>
              <a:t>kolová</a:t>
            </a:r>
            <a:r>
              <a:rPr lang="cs-CZ" b="1" dirty="0">
                <a:solidFill>
                  <a:srgbClr val="164088"/>
                </a:solidFill>
                <a:latin typeface="Arial"/>
              </a:rPr>
              <a:t> </a:t>
            </a:r>
          </a:p>
          <a:p>
            <a:pPr marL="432000" marR="0" lvl="0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5FBBF5"/>
              </a:buClr>
              <a:buFont typeface="Wingdings" panose="05000000000000000000" pitchFamily="2" charset="2"/>
              <a:buChar char=""/>
              <a:tabLst/>
              <a:defRPr/>
            </a:pPr>
            <a:r>
              <a:rPr lang="cs-CZ" b="1" dirty="0">
                <a:solidFill>
                  <a:srgbClr val="164088"/>
                </a:solidFill>
                <a:latin typeface="Arial"/>
              </a:rPr>
              <a:t>Časové nastavení výzvy</a:t>
            </a:r>
          </a:p>
          <a:p>
            <a:pPr marL="720000" lvl="2" indent="-4320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5FBBF5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cs-CZ" dirty="0">
                <a:solidFill>
                  <a:srgbClr val="164088"/>
                </a:solidFill>
                <a:latin typeface="Arial"/>
              </a:rPr>
              <a:t>Vyhlášení výzvy: 			16. 12. 2025</a:t>
            </a:r>
          </a:p>
          <a:p>
            <a:pPr marL="720000" lvl="2" indent="-4320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5FBBF5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cs-CZ" dirty="0">
                <a:solidFill>
                  <a:srgbClr val="164088"/>
                </a:solidFill>
                <a:latin typeface="Arial"/>
              </a:rPr>
              <a:t>Zahájení příjmu žádostí: 		16. 12. 2025, 8:00</a:t>
            </a:r>
          </a:p>
          <a:p>
            <a:pPr marL="720000" lvl="2" indent="-4320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5FBBF5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cs-CZ" dirty="0">
                <a:solidFill>
                  <a:srgbClr val="164088"/>
                </a:solidFill>
                <a:latin typeface="Arial"/>
              </a:rPr>
              <a:t>Ukončení příjmu žádostí: 		 5.  3.  2026, 12:00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5FBBF5"/>
              </a:buClr>
              <a:defRPr/>
            </a:pPr>
            <a:r>
              <a:rPr lang="cs-CZ" b="1" dirty="0">
                <a:solidFill>
                  <a:srgbClr val="164088"/>
                </a:solidFill>
                <a:latin typeface="Arial"/>
              </a:rPr>
              <a:t>Časové nastavení projektů</a:t>
            </a:r>
          </a:p>
          <a:p>
            <a:pPr marL="720000" lvl="2" indent="-4320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5FBBF5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cs-CZ" dirty="0">
                <a:solidFill>
                  <a:srgbClr val="164088"/>
                </a:solidFill>
                <a:latin typeface="Arial"/>
              </a:rPr>
              <a:t>Zahájení realizace projektu od: 	1. 11. 2026</a:t>
            </a:r>
          </a:p>
          <a:p>
            <a:pPr marL="720000" lvl="2" indent="-4320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5FBBF5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cs-CZ" dirty="0">
                <a:solidFill>
                  <a:srgbClr val="164088"/>
                </a:solidFill>
                <a:latin typeface="Arial"/>
              </a:rPr>
              <a:t>Ukončení realizace projektu do: 	31. 10. 2028</a:t>
            </a:r>
          </a:p>
          <a:p>
            <a:pPr marL="720000" lvl="2" indent="-4320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5FBBF5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cs-CZ" dirty="0">
                <a:solidFill>
                  <a:srgbClr val="164088"/>
                </a:solidFill>
                <a:latin typeface="Arial"/>
              </a:rPr>
              <a:t>Maximální délka projektu: 	24 měsíců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5FBBF5"/>
              </a:buClr>
              <a:defRPr/>
            </a:pPr>
            <a:endParaRPr lang="cs-CZ" b="1" dirty="0">
              <a:solidFill>
                <a:srgbClr val="164088"/>
              </a:solidFill>
              <a:latin typeface="Arial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5FBBF5"/>
              </a:buClr>
              <a:defRPr/>
            </a:pPr>
            <a:endParaRPr lang="cs-CZ" b="1" dirty="0">
              <a:solidFill>
                <a:srgbClr val="164088"/>
              </a:solidFill>
              <a:latin typeface="Arial"/>
            </a:endParaRPr>
          </a:p>
          <a:p>
            <a:pPr marL="720000" lvl="2" indent="-4320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5FBBF5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cs-CZ" sz="2400" b="1" dirty="0">
              <a:solidFill>
                <a:srgbClr val="164088"/>
              </a:solidFill>
              <a:latin typeface="Arial"/>
            </a:endParaRPr>
          </a:p>
          <a:p>
            <a:pPr marL="468000" lvl="1" indent="-4320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5FBBF5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cs-CZ" sz="2400" dirty="0">
              <a:solidFill>
                <a:srgbClr val="164088"/>
              </a:solidFill>
              <a:latin typeface="Arial"/>
            </a:endParaRPr>
          </a:p>
          <a:p>
            <a:pPr>
              <a:buClr>
                <a:srgbClr val="5FBBF5"/>
              </a:buClr>
              <a:defRPr/>
            </a:pPr>
            <a:endParaRPr lang="cs-CZ" sz="2000" b="1" dirty="0">
              <a:solidFill>
                <a:srgbClr val="164088"/>
              </a:solidFill>
              <a:latin typeface="Arial"/>
            </a:endParaRPr>
          </a:p>
          <a:p>
            <a:pPr marL="0" lvl="2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None/>
              <a:defRPr/>
            </a:pPr>
            <a:endParaRPr lang="cs-CZ" b="1" dirty="0">
              <a:solidFill>
                <a:srgbClr val="164088"/>
              </a:solidFill>
              <a:latin typeface="Arial"/>
            </a:endParaRPr>
          </a:p>
          <a:p>
            <a:pPr marL="828900" lvl="2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BBF5"/>
              </a:buClr>
              <a:buSzPct val="120000"/>
              <a:buFont typeface="Arial" panose="020B0604020202020204" pitchFamily="34" charset="0"/>
              <a:buChar char="•"/>
              <a:defRPr/>
            </a:pPr>
            <a:endParaRPr lang="cs-CZ" sz="2400" dirty="0">
              <a:solidFill>
                <a:srgbClr val="164088"/>
              </a:solidFill>
              <a:latin typeface="Arial"/>
            </a:endParaRPr>
          </a:p>
          <a:p>
            <a:pPr marL="1286100" lvl="3" indent="-342900">
              <a:buClr>
                <a:srgbClr val="5FBBF5"/>
              </a:buClr>
              <a:buFont typeface="Arial" panose="020B0604020202020204" pitchFamily="34" charset="0"/>
              <a:buChar char="•"/>
              <a:defRPr/>
            </a:pPr>
            <a:endParaRPr kumimoji="0" lang="cs-CZ" sz="2400" b="0" i="0" u="none" strike="noStrike" kern="1200" cap="none" spc="0" normalizeH="0" baseline="0" noProof="0" dirty="0">
              <a:ln>
                <a:noFill/>
              </a:ln>
              <a:solidFill>
                <a:srgbClr val="16408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828900" lvl="2" indent="-342900">
              <a:buClr>
                <a:srgbClr val="5FBBF5"/>
              </a:buClr>
              <a:buSzPct val="120000"/>
              <a:buFont typeface="Arial" panose="020B0604020202020204" pitchFamily="34" charset="0"/>
              <a:buChar char="•"/>
              <a:defRPr/>
            </a:pPr>
            <a:endParaRPr kumimoji="0" lang="cs-CZ" sz="2400" b="0" i="0" strike="noStrike" kern="1200" cap="none" spc="0" normalizeH="0" baseline="0" noProof="0" dirty="0">
              <a:ln>
                <a:noFill/>
              </a:ln>
              <a:solidFill>
                <a:srgbClr val="16408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828900" lvl="2" indent="-342900">
              <a:buClr>
                <a:srgbClr val="5FBBF5"/>
              </a:buClr>
              <a:buSzPct val="120000"/>
              <a:buFont typeface="Arial" panose="020B0604020202020204" pitchFamily="34" charset="0"/>
              <a:buChar char="•"/>
              <a:defRPr/>
            </a:pPr>
            <a:endParaRPr lang="cs-CZ" sz="2400" dirty="0">
              <a:solidFill>
                <a:srgbClr val="164088"/>
              </a:solidFill>
              <a:latin typeface="Arial"/>
            </a:endParaRPr>
          </a:p>
          <a:p>
            <a:pPr marL="0" indent="0">
              <a:buNone/>
            </a:pPr>
            <a:endParaRPr lang="cs-CZ" sz="28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ED2FF35-BA8B-4049-9FF4-BD6FA323D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37628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3AB871-6F85-48C2-B6BF-C8C6DB7C9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finanční data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D98DA2E-6545-44A8-ADED-42E089BEC2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6956" y="1493432"/>
            <a:ext cx="8424000" cy="5112568"/>
          </a:xfrm>
        </p:spPr>
        <p:txBody>
          <a:bodyPr/>
          <a:lstStyle/>
          <a:p>
            <a:pPr marL="432000" marR="0" lvl="2" indent="-432000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r>
              <a:rPr lang="cs-CZ" sz="1800" b="1" dirty="0">
                <a:solidFill>
                  <a:srgbClr val="164088"/>
                </a:solidFill>
                <a:latin typeface="Arial"/>
              </a:rPr>
              <a:t>Alokace výzvy: </a:t>
            </a:r>
            <a:r>
              <a:rPr lang="cs-CZ" sz="1800" dirty="0">
                <a:solidFill>
                  <a:srgbClr val="164088"/>
                </a:solidFill>
                <a:latin typeface="Arial"/>
              </a:rPr>
              <a:t>635 mil. Kč</a:t>
            </a:r>
          </a:p>
          <a:p>
            <a:pPr marL="432000" marR="0" lvl="2" indent="-432000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r>
              <a:rPr lang="cs-CZ" sz="1800" b="1" dirty="0">
                <a:solidFill>
                  <a:srgbClr val="164088"/>
                </a:solidFill>
                <a:latin typeface="Arial"/>
              </a:rPr>
              <a:t>Způsobilé výdaje projektu</a:t>
            </a:r>
          </a:p>
          <a:p>
            <a:pPr marL="720000" marR="0" lvl="2" indent="-432000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5FBBF5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cs-CZ" sz="1600" dirty="0">
                <a:solidFill>
                  <a:srgbClr val="164088"/>
                </a:solidFill>
                <a:latin typeface="Arial"/>
              </a:rPr>
              <a:t>Minimální výše způsobilých výdajů projektu:   3 mil. Kč</a:t>
            </a:r>
          </a:p>
          <a:p>
            <a:pPr marL="720000" marR="0" lvl="2" indent="-432000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5FBBF5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cs-CZ" sz="1600" dirty="0">
                <a:solidFill>
                  <a:srgbClr val="164088"/>
                </a:solidFill>
                <a:latin typeface="Arial"/>
              </a:rPr>
              <a:t>Maximální výše způsobilých výdajů projektu:  10 mil. Kč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5FBBF5"/>
              </a:buClr>
              <a:defRPr/>
            </a:pPr>
            <a:r>
              <a:rPr lang="cs-CZ" sz="1800" b="1" dirty="0">
                <a:solidFill>
                  <a:srgbClr val="164088"/>
                </a:solidFill>
                <a:latin typeface="Arial"/>
              </a:rPr>
              <a:t>Forma financování: </a:t>
            </a:r>
            <a:r>
              <a:rPr lang="cs-CZ" sz="1800" dirty="0">
                <a:solidFill>
                  <a:srgbClr val="164088"/>
                </a:solidFill>
                <a:latin typeface="Arial"/>
              </a:rPr>
              <a:t>ex ante</a:t>
            </a:r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defRPr/>
            </a:pPr>
            <a:r>
              <a:rPr lang="cs-CZ" sz="1800" b="1" dirty="0">
                <a:solidFill>
                  <a:srgbClr val="164088"/>
                </a:solidFill>
                <a:latin typeface="Arial"/>
              </a:rPr>
              <a:t>Míra podpory a režim VP – </a:t>
            </a:r>
            <a:r>
              <a:rPr lang="cs-CZ" sz="1800" dirty="0">
                <a:solidFill>
                  <a:srgbClr val="164088"/>
                </a:solidFill>
                <a:latin typeface="Arial"/>
              </a:rPr>
              <a:t>pouze de minimis</a:t>
            </a:r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defRPr/>
            </a:pPr>
            <a:endParaRPr lang="cs-CZ" sz="1800" b="1" dirty="0">
              <a:solidFill>
                <a:srgbClr val="164088"/>
              </a:solidFill>
              <a:latin typeface="Arial"/>
            </a:endParaRPr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defRPr/>
            </a:pPr>
            <a:endParaRPr lang="cs-CZ" sz="1800" b="1" dirty="0">
              <a:solidFill>
                <a:srgbClr val="164088"/>
              </a:solidFill>
              <a:latin typeface="Arial"/>
            </a:endParaRPr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defRPr/>
            </a:pPr>
            <a:endParaRPr lang="cs-CZ" sz="1800" b="1" dirty="0">
              <a:solidFill>
                <a:srgbClr val="164088"/>
              </a:solidFill>
              <a:latin typeface="Arial"/>
            </a:endParaRPr>
          </a:p>
          <a:p>
            <a:pPr marL="720000" marR="0" lvl="2" indent="-432000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5FBBF5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lang="cs-CZ" dirty="0">
              <a:solidFill>
                <a:srgbClr val="164088"/>
              </a:solidFill>
              <a:latin typeface="Arial"/>
            </a:endParaRPr>
          </a:p>
          <a:p>
            <a:pPr>
              <a:buClr>
                <a:srgbClr val="5FBBF5"/>
              </a:buClr>
              <a:defRPr/>
            </a:pPr>
            <a:endParaRPr lang="cs-CZ" sz="1800" b="1" dirty="0">
              <a:solidFill>
                <a:srgbClr val="164088"/>
              </a:solidFill>
              <a:latin typeface="Arial"/>
            </a:endParaRPr>
          </a:p>
          <a:p>
            <a:pPr marL="0" lvl="2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None/>
              <a:defRPr/>
            </a:pPr>
            <a:endParaRPr lang="cs-CZ" sz="1800" b="1" dirty="0">
              <a:solidFill>
                <a:srgbClr val="164088"/>
              </a:solidFill>
              <a:latin typeface="Arial"/>
            </a:endParaRPr>
          </a:p>
          <a:p>
            <a:pPr marL="828900" lvl="2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BBF5"/>
              </a:buClr>
              <a:buSzPct val="120000"/>
              <a:buFont typeface="Arial" panose="020B0604020202020204" pitchFamily="34" charset="0"/>
              <a:buChar char="•"/>
              <a:defRPr/>
            </a:pPr>
            <a:endParaRPr lang="cs-CZ" dirty="0">
              <a:solidFill>
                <a:srgbClr val="164088"/>
              </a:solidFill>
              <a:latin typeface="Arial"/>
            </a:endParaRPr>
          </a:p>
          <a:p>
            <a:pPr marL="1286100" lvl="3" indent="-342900">
              <a:buClr>
                <a:srgbClr val="5FBBF5"/>
              </a:buClr>
              <a:buFont typeface="Arial" panose="020B0604020202020204" pitchFamily="34" charset="0"/>
              <a:buChar char="•"/>
              <a:defRPr/>
            </a:pPr>
            <a:endParaRPr kumimoji="0" lang="cs-CZ" b="0" i="0" u="none" strike="noStrike" kern="1200" cap="none" spc="0" normalizeH="0" baseline="0" noProof="0" dirty="0">
              <a:ln>
                <a:noFill/>
              </a:ln>
              <a:solidFill>
                <a:srgbClr val="16408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828900" lvl="2" indent="-342900">
              <a:buClr>
                <a:srgbClr val="5FBBF5"/>
              </a:buClr>
              <a:buSzPct val="120000"/>
              <a:buFont typeface="Arial" panose="020B0604020202020204" pitchFamily="34" charset="0"/>
              <a:buChar char="•"/>
              <a:defRPr/>
            </a:pPr>
            <a:endParaRPr kumimoji="0" lang="cs-CZ" b="0" i="0" strike="noStrike" kern="1200" cap="none" spc="0" normalizeH="0" baseline="0" noProof="0" dirty="0">
              <a:ln>
                <a:noFill/>
              </a:ln>
              <a:solidFill>
                <a:srgbClr val="16408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828900" lvl="2" indent="-342900">
              <a:buClr>
                <a:srgbClr val="5FBBF5"/>
              </a:buClr>
              <a:buSzPct val="120000"/>
              <a:buFont typeface="Arial" panose="020B0604020202020204" pitchFamily="34" charset="0"/>
              <a:buChar char="•"/>
              <a:defRPr/>
            </a:pPr>
            <a:endParaRPr lang="cs-CZ" dirty="0">
              <a:solidFill>
                <a:srgbClr val="164088"/>
              </a:solidFill>
              <a:latin typeface="Arial"/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ED2FF35-BA8B-4049-9FF4-BD6FA323D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</a:t>
            </a:fld>
            <a:endParaRPr lang="cs-CZ" dirty="0"/>
          </a:p>
        </p:txBody>
      </p:sp>
      <p:graphicFrame>
        <p:nvGraphicFramePr>
          <p:cNvPr id="7" name="Tabulka 6">
            <a:extLst>
              <a:ext uri="{FF2B5EF4-FFF2-40B4-BE49-F238E27FC236}">
                <a16:creationId xmlns:a16="http://schemas.microsoft.com/office/drawing/2014/main" id="{52F37942-A12C-8E7D-9709-1284F43C15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5408947"/>
              </p:ext>
            </p:extLst>
          </p:nvPr>
        </p:nvGraphicFramePr>
        <p:xfrm>
          <a:off x="539552" y="4013761"/>
          <a:ext cx="7992888" cy="20795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8222">
                  <a:extLst>
                    <a:ext uri="{9D8B030D-6E8A-4147-A177-3AD203B41FA5}">
                      <a16:colId xmlns:a16="http://schemas.microsoft.com/office/drawing/2014/main" val="1678541396"/>
                    </a:ext>
                  </a:extLst>
                </a:gridCol>
                <a:gridCol w="1998222">
                  <a:extLst>
                    <a:ext uri="{9D8B030D-6E8A-4147-A177-3AD203B41FA5}">
                      <a16:colId xmlns:a16="http://schemas.microsoft.com/office/drawing/2014/main" val="3617659852"/>
                    </a:ext>
                  </a:extLst>
                </a:gridCol>
                <a:gridCol w="1998222">
                  <a:extLst>
                    <a:ext uri="{9D8B030D-6E8A-4147-A177-3AD203B41FA5}">
                      <a16:colId xmlns:a16="http://schemas.microsoft.com/office/drawing/2014/main" val="548075016"/>
                    </a:ext>
                  </a:extLst>
                </a:gridCol>
                <a:gridCol w="1998222">
                  <a:extLst>
                    <a:ext uri="{9D8B030D-6E8A-4147-A177-3AD203B41FA5}">
                      <a16:colId xmlns:a16="http://schemas.microsoft.com/office/drawing/2014/main" val="2200888661"/>
                    </a:ext>
                  </a:extLst>
                </a:gridCol>
              </a:tblGrid>
              <a:tr h="758776"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Typ organizace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>
                          <a:effectLst/>
                        </a:rPr>
                        <a:t>EU podíl max.</a:t>
                      </a:r>
                      <a:endParaRPr lang="cs-CZ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>
                          <a:effectLst/>
                        </a:rPr>
                        <a:t>Stát. rozpočet max.</a:t>
                      </a:r>
                      <a:endParaRPr lang="cs-CZ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>
                          <a:effectLst/>
                        </a:rPr>
                        <a:t>Žadatel min.</a:t>
                      </a:r>
                      <a:endParaRPr lang="cs-CZ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1613391"/>
                  </a:ext>
                </a:extLst>
              </a:tr>
              <a:tr h="13207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Hospodářská komora, Agrární komora, Svazy, Spolky, </a:t>
                      </a:r>
                      <a:r>
                        <a:rPr lang="cs-CZ" sz="1600" dirty="0">
                          <a:solidFill>
                            <a:schemeClr val="tx1"/>
                          </a:solidFill>
                          <a:effectLst/>
                        </a:rPr>
                        <a:t>Družstva, Profesní komory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800" dirty="0">
                        <a:effectLst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800" dirty="0">
                        <a:effectLst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>
                          <a:effectLst/>
                        </a:rPr>
                        <a:t>76,735 %</a:t>
                      </a:r>
                      <a:endParaRPr lang="cs-CZ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  <a:p>
                      <a:pPr algn="ctr"/>
                      <a:endParaRPr lang="cs-CZ" dirty="0"/>
                    </a:p>
                    <a:p>
                      <a:pPr algn="ctr"/>
                      <a:r>
                        <a:rPr lang="cs-CZ" dirty="0"/>
                        <a:t> 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800" dirty="0">
                        <a:effectLst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800" dirty="0">
                        <a:effectLst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>
                          <a:effectLst/>
                        </a:rPr>
                        <a:t>23,265 %</a:t>
                      </a:r>
                      <a:endParaRPr lang="cs-CZ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98927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49778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37F150-679D-4C19-9C54-C9FBB2CC8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Oprávnění žadatelé obecně</a:t>
            </a:r>
            <a:endParaRPr lang="cs-CZ" dirty="0"/>
          </a:p>
        </p:txBody>
      </p:sp>
      <p:graphicFrame>
        <p:nvGraphicFramePr>
          <p:cNvPr id="5" name="Zástupný obsah 4">
            <a:extLst>
              <a:ext uri="{FF2B5EF4-FFF2-40B4-BE49-F238E27FC236}">
                <a16:creationId xmlns:a16="http://schemas.microsoft.com/office/drawing/2014/main" id="{D8C2EB03-F24B-4224-8136-63176623DF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3225928"/>
              </p:ext>
            </p:extLst>
          </p:nvPr>
        </p:nvGraphicFramePr>
        <p:xfrm>
          <a:off x="360000" y="1556792"/>
          <a:ext cx="8244250" cy="4959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D1CB784-0356-40CB-B6AA-9EDAFC76C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108440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z="3200" b="1" i="0" u="none" strike="noStrike" kern="0" cap="all" spc="0" normalizeH="0" baseline="0" noProof="0" dirty="0">
                <a:ln>
                  <a:noFill/>
                </a:ln>
                <a:solidFill>
                  <a:srgbClr val="AFDDFA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Oprávnění </a:t>
            </a:r>
            <a:r>
              <a:rPr lang="cs-CZ" dirty="0"/>
              <a:t>Žadatelé – profesní a podnikatelská sdružení </a:t>
            </a:r>
            <a:endParaRPr kumimoji="0" lang="cs-CZ" sz="3200" b="1" i="0" u="none" strike="noStrike" kern="0" cap="all" spc="0" normalizeH="0" baseline="0" noProof="0" dirty="0">
              <a:ln>
                <a:noFill/>
              </a:ln>
              <a:solidFill>
                <a:srgbClr val="AFDDFA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60000" y="1556792"/>
            <a:ext cx="8460443" cy="4752528"/>
          </a:xfrm>
        </p:spPr>
        <p:txBody>
          <a:bodyPr/>
          <a:lstStyle/>
          <a:p>
            <a:pPr lvl="0">
              <a:lnSpc>
                <a:spcPct val="107000"/>
              </a:lnSpc>
              <a:spcAft>
                <a:spcPts val="0"/>
              </a:spcAft>
              <a:buSzPct val="80000"/>
              <a:buFont typeface="Wingdings" panose="05000000000000000000" pitchFamily="2" charset="2"/>
              <a:buChar char="l"/>
            </a:pPr>
            <a:endParaRPr kumimoji="0" lang="pl-PL" sz="3000" i="0" u="none" strike="noStrike" kern="1200" cap="none" spc="0" normalizeH="0" baseline="0" noProof="0" dirty="0">
              <a:ln>
                <a:noFill/>
              </a:ln>
              <a:solidFill>
                <a:srgbClr val="16408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lvl="0">
              <a:lnSpc>
                <a:spcPct val="107000"/>
              </a:lnSpc>
              <a:spcAft>
                <a:spcPts val="0"/>
              </a:spcAft>
              <a:buSzPct val="80000"/>
              <a:buFont typeface="Wingdings" panose="05000000000000000000" pitchFamily="2" charset="2"/>
              <a:buChar char="l"/>
            </a:pPr>
            <a:endParaRPr kumimoji="0" lang="cs-CZ" sz="3000" i="0" u="none" strike="noStrike" kern="1200" cap="none" spc="0" normalizeH="0" baseline="0" noProof="0" dirty="0">
              <a:ln>
                <a:noFill/>
              </a:ln>
              <a:solidFill>
                <a:srgbClr val="16408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lvl="0">
              <a:lnSpc>
                <a:spcPct val="107000"/>
              </a:lnSpc>
              <a:spcAft>
                <a:spcPts val="0"/>
              </a:spcAft>
              <a:buSzPct val="80000"/>
              <a:buFont typeface="Wingdings" panose="05000000000000000000" pitchFamily="2" charset="2"/>
              <a:buChar char="l"/>
            </a:pPr>
            <a:endParaRPr kumimoji="0" lang="pl-PL" sz="3000" i="0" u="none" strike="noStrike" kern="1200" cap="none" spc="0" normalizeH="0" baseline="0" noProof="0" dirty="0">
              <a:ln>
                <a:noFill/>
              </a:ln>
              <a:solidFill>
                <a:srgbClr val="16408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+mj-lt"/>
              <a:buAutoNum type="arabicPeriod"/>
              <a:tabLst/>
              <a:defRPr/>
            </a:pPr>
            <a:endParaRPr kumimoji="0" lang="pl-PL" sz="2000" b="1" i="0" u="none" strike="noStrike" kern="1200" cap="none" spc="0" normalizeH="0" baseline="0" noProof="0" dirty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457200" indent="-457200">
              <a:buFont typeface="+mj-lt"/>
              <a:buAutoNum type="arabicPeriod"/>
            </a:pPr>
            <a:endParaRPr lang="pl-PL" sz="2000" b="1" dirty="0"/>
          </a:p>
          <a:p>
            <a:pPr marL="457200" indent="-457200">
              <a:buFont typeface="+mj-lt"/>
              <a:buAutoNum type="arabicPeriod"/>
            </a:pPr>
            <a:endParaRPr lang="pl-PL" sz="2000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3ED5598-298A-488C-A68C-F3CCCA626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</a:t>
            </a:fld>
            <a:endParaRPr lang="cs-CZ" dirty="0"/>
          </a:p>
        </p:txBody>
      </p:sp>
      <p:sp>
        <p:nvSpPr>
          <p:cNvPr id="10" name="Zástupný obsah 2">
            <a:extLst>
              <a:ext uri="{FF2B5EF4-FFF2-40B4-BE49-F238E27FC236}">
                <a16:creationId xmlns:a16="http://schemas.microsoft.com/office/drawing/2014/main" id="{A8F61722-DDCB-47B8-AC35-DBF3E3055FCF}"/>
              </a:ext>
            </a:extLst>
          </p:cNvPr>
          <p:cNvSpPr txBox="1">
            <a:spLocks/>
          </p:cNvSpPr>
          <p:nvPr/>
        </p:nvSpPr>
        <p:spPr>
          <a:xfrm>
            <a:off x="179756" y="1412776"/>
            <a:ext cx="8784488" cy="51032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32000" indent="-43200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07000"/>
              </a:lnSpc>
              <a:buClr>
                <a:srgbClr val="5FBBF5"/>
              </a:buClr>
              <a:buSzPct val="130000"/>
              <a:buFont typeface="Arial" panose="020B0604020202020204" pitchFamily="34" charset="0"/>
              <a:buChar char="●"/>
              <a:defRPr/>
            </a:pPr>
            <a:r>
              <a:rPr lang="cs-CZ" b="1" dirty="0">
                <a:ea typeface="Calibri" panose="020F0502020204030204" pitchFamily="34" charset="0"/>
                <a:cs typeface="Times New Roman" panose="02020603050405020304" pitchFamily="18" charset="0"/>
              </a:rPr>
              <a:t>Zaměstnavatelské svazy</a:t>
            </a:r>
            <a:r>
              <a:rPr lang="cs-CZ" b="1" dirty="0">
                <a:solidFill>
                  <a:srgbClr val="003399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svazy</a:t>
            </a:r>
            <a:r>
              <a:rPr lang="cs-CZ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založené podle § 9a) zákona č. 83/1990 Sb., o  sdružování občanů, nebo dle § 3046 zákona č. 89/2012 Sb., občanského zákoníku, považované za organizace zaměstnavatelů podle § 3025 občanského zákoníku</a:t>
            </a:r>
            <a:endParaRPr lang="cs-CZ" sz="18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buClr>
                <a:srgbClr val="5FBBF5"/>
              </a:buClr>
              <a:buSzPct val="130000"/>
              <a:buFont typeface="Arial" panose="020B0604020202020204" pitchFamily="34" charset="0"/>
              <a:buChar char="●"/>
              <a:defRPr/>
            </a:pPr>
            <a:r>
              <a:rPr lang="cs-CZ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Zájmová sdružení právnických osob</a:t>
            </a:r>
            <a:r>
              <a:rPr lang="cs-CZ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cs-CZ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jejichž </a:t>
            </a:r>
            <a:r>
              <a:rPr lang="cs-CZ" sz="1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účelem je ochrana profesních zájmů nebo zájmů podnikajících osob 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cs-CZ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dle § 20f a násl. zákona č. 40/1964 Sb., občanský zákoník, ve znění pozdějších předpisů a vykonávající činnost podle § 3051 zákona č. 89/2012 Sb., občanského zákoníku</a:t>
            </a:r>
          </a:p>
          <a:p>
            <a:pPr lvl="0">
              <a:lnSpc>
                <a:spcPct val="107000"/>
              </a:lnSpc>
              <a:buClr>
                <a:srgbClr val="5FBBF5"/>
              </a:buClr>
              <a:buSzPct val="130000"/>
              <a:buFont typeface="Arial" panose="020B0604020202020204" pitchFamily="34" charset="0"/>
              <a:buChar char="●"/>
              <a:defRPr/>
            </a:pPr>
            <a:r>
              <a:rPr lang="cs-CZ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Spolky</a:t>
            </a:r>
            <a:r>
              <a:rPr lang="cs-CZ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cs-CZ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založené dle § 214 zákona č. 89/2012 Sb., občanského zákoníku, jejichž </a:t>
            </a:r>
            <a:r>
              <a:rPr lang="cs-CZ" sz="1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účelem je ochrana profesních zájmů nebo zájmů podnikajících osob</a:t>
            </a:r>
          </a:p>
          <a:p>
            <a:pPr lvl="0">
              <a:lnSpc>
                <a:spcPct val="107000"/>
              </a:lnSpc>
              <a:buClr>
                <a:srgbClr val="5FBBF5"/>
              </a:buClr>
              <a:buSzPct val="130000"/>
              <a:buFont typeface="Arial" panose="020B0604020202020204" pitchFamily="34" charset="0"/>
              <a:buChar char="●"/>
              <a:defRPr/>
            </a:pPr>
            <a:r>
              <a:rPr lang="cs-CZ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Hospodářská</a:t>
            </a:r>
            <a:r>
              <a:rPr lang="cs-CZ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komora České republiky </a:t>
            </a:r>
            <a:r>
              <a:rPr lang="cs-CZ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</a:t>
            </a:r>
            <a:r>
              <a:rPr lang="cs-CZ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Agrární komora České republiky </a:t>
            </a:r>
            <a:r>
              <a:rPr lang="cs-CZ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zřízené podle zákona č. 301/1992, Sb., o Hospodářské komoře ČR a Agrární komoře ČR, ve znění pozdějších předpisů a </a:t>
            </a:r>
            <a:r>
              <a:rPr lang="cs-CZ" sz="1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jejich vnitřní složky</a:t>
            </a:r>
          </a:p>
          <a:p>
            <a:pPr marL="432000" lvl="2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defRPr/>
            </a:pPr>
            <a:endParaRPr lang="cs-CZ" b="1" dirty="0">
              <a:solidFill>
                <a:srgbClr val="164088"/>
              </a:solidFill>
              <a:latin typeface="Arial"/>
            </a:endParaRPr>
          </a:p>
          <a:p>
            <a:pPr marL="432000" lvl="2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defRPr/>
            </a:pPr>
            <a:endParaRPr lang="cs-CZ" b="1" dirty="0">
              <a:solidFill>
                <a:srgbClr val="164088"/>
              </a:solidFill>
              <a:latin typeface="Arial"/>
            </a:endParaRPr>
          </a:p>
          <a:p>
            <a:pPr marL="828900" lvl="2" indent="-342900">
              <a:buClr>
                <a:srgbClr val="5FBBF5"/>
              </a:buClr>
              <a:buSzPct val="120000"/>
              <a:buFont typeface="Arial" panose="020B0604020202020204" pitchFamily="34" charset="0"/>
              <a:buChar char="•"/>
              <a:defRPr/>
            </a:pPr>
            <a:endParaRPr lang="cs-CZ" dirty="0">
              <a:solidFill>
                <a:srgbClr val="164088"/>
              </a:solidFill>
              <a:latin typeface="Arial"/>
            </a:endParaRPr>
          </a:p>
          <a:p>
            <a:pPr marL="828900" lvl="2" indent="-342900">
              <a:buClr>
                <a:srgbClr val="5FBBF5"/>
              </a:buClr>
              <a:buSzPct val="120000"/>
              <a:buFont typeface="Arial" panose="020B0604020202020204" pitchFamily="34" charset="0"/>
              <a:buChar char="•"/>
              <a:defRPr/>
            </a:pPr>
            <a:endParaRPr lang="cs-CZ" dirty="0">
              <a:solidFill>
                <a:srgbClr val="164088"/>
              </a:solidFill>
              <a:latin typeface="Arial"/>
            </a:endParaRPr>
          </a:p>
          <a:p>
            <a:pPr marL="0" indent="0">
              <a:buFont typeface="Wingdings" panose="05000000000000000000" pitchFamily="2" charset="2"/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8298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AFDDFA"/>
                </a:solidFill>
              </a:rPr>
              <a:t>Oprávnění </a:t>
            </a:r>
            <a:r>
              <a:rPr lang="cs-CZ" dirty="0"/>
              <a:t>Žadatelé </a:t>
            </a:r>
            <a:endParaRPr kumimoji="0" lang="cs-CZ" sz="3200" b="1" i="0" u="none" strike="noStrike" kern="0" cap="all" spc="0" normalizeH="0" baseline="0" noProof="0" dirty="0">
              <a:ln>
                <a:noFill/>
              </a:ln>
              <a:solidFill>
                <a:srgbClr val="AFDDFA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60000" y="1556792"/>
            <a:ext cx="8460443" cy="4752528"/>
          </a:xfrm>
        </p:spPr>
        <p:txBody>
          <a:bodyPr/>
          <a:lstStyle/>
          <a:p>
            <a:pPr lvl="0">
              <a:lnSpc>
                <a:spcPct val="107000"/>
              </a:lnSpc>
              <a:spcAft>
                <a:spcPts val="0"/>
              </a:spcAft>
              <a:buSzPct val="80000"/>
              <a:buFont typeface="Wingdings" panose="05000000000000000000" pitchFamily="2" charset="2"/>
              <a:buChar char="l"/>
            </a:pPr>
            <a:endParaRPr kumimoji="0" lang="pl-PL" sz="3000" i="0" u="none" strike="noStrike" kern="1200" cap="none" spc="0" normalizeH="0" baseline="0" noProof="0" dirty="0">
              <a:ln>
                <a:noFill/>
              </a:ln>
              <a:solidFill>
                <a:srgbClr val="16408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lvl="0">
              <a:lnSpc>
                <a:spcPct val="107000"/>
              </a:lnSpc>
              <a:spcAft>
                <a:spcPts val="0"/>
              </a:spcAft>
              <a:buSzPct val="80000"/>
              <a:buFont typeface="Wingdings" panose="05000000000000000000" pitchFamily="2" charset="2"/>
              <a:buChar char="l"/>
            </a:pPr>
            <a:endParaRPr kumimoji="0" lang="cs-CZ" sz="3000" i="0" u="none" strike="noStrike" kern="1200" cap="none" spc="0" normalizeH="0" baseline="0" noProof="0" dirty="0">
              <a:ln>
                <a:noFill/>
              </a:ln>
              <a:solidFill>
                <a:srgbClr val="16408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lvl="0">
              <a:lnSpc>
                <a:spcPct val="107000"/>
              </a:lnSpc>
              <a:spcAft>
                <a:spcPts val="0"/>
              </a:spcAft>
              <a:buSzPct val="80000"/>
              <a:buFont typeface="Wingdings" panose="05000000000000000000" pitchFamily="2" charset="2"/>
              <a:buChar char="l"/>
            </a:pPr>
            <a:endParaRPr kumimoji="0" lang="pl-PL" sz="3000" i="0" u="none" strike="noStrike" kern="1200" cap="none" spc="0" normalizeH="0" baseline="0" noProof="0" dirty="0">
              <a:ln>
                <a:noFill/>
              </a:ln>
              <a:solidFill>
                <a:srgbClr val="16408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+mj-lt"/>
              <a:buAutoNum type="arabicPeriod"/>
              <a:tabLst/>
              <a:defRPr/>
            </a:pPr>
            <a:endParaRPr kumimoji="0" lang="pl-PL" sz="2000" b="1" i="0" u="none" strike="noStrike" kern="1200" cap="none" spc="0" normalizeH="0" baseline="0" noProof="0" dirty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457200" indent="-457200">
              <a:buFont typeface="+mj-lt"/>
              <a:buAutoNum type="arabicPeriod"/>
            </a:pPr>
            <a:endParaRPr lang="pl-PL" sz="2000" b="1" dirty="0"/>
          </a:p>
          <a:p>
            <a:pPr marL="457200" indent="-457200">
              <a:buFont typeface="+mj-lt"/>
              <a:buAutoNum type="arabicPeriod"/>
            </a:pPr>
            <a:endParaRPr lang="pl-PL" sz="2000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3ED5598-298A-488C-A68C-F3CCCA626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</a:t>
            </a:fld>
            <a:endParaRPr lang="cs-CZ" dirty="0"/>
          </a:p>
        </p:txBody>
      </p:sp>
      <p:sp>
        <p:nvSpPr>
          <p:cNvPr id="10" name="Zástupný obsah 2">
            <a:extLst>
              <a:ext uri="{FF2B5EF4-FFF2-40B4-BE49-F238E27FC236}">
                <a16:creationId xmlns:a16="http://schemas.microsoft.com/office/drawing/2014/main" id="{A8F61722-DDCB-47B8-AC35-DBF3E3055FCF}"/>
              </a:ext>
            </a:extLst>
          </p:cNvPr>
          <p:cNvSpPr txBox="1">
            <a:spLocks/>
          </p:cNvSpPr>
          <p:nvPr/>
        </p:nvSpPr>
        <p:spPr>
          <a:xfrm>
            <a:off x="197977" y="1408610"/>
            <a:ext cx="8784488" cy="475252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32000" indent="-43200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None/>
              <a:defRPr/>
            </a:pPr>
            <a:endParaRPr lang="cs-CZ" b="1" dirty="0">
              <a:solidFill>
                <a:srgbClr val="164088"/>
              </a:solidFill>
              <a:latin typeface="Arial"/>
            </a:endParaRPr>
          </a:p>
          <a:p>
            <a:pPr marL="432000" lvl="2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defRPr/>
            </a:pPr>
            <a:endParaRPr lang="cs-CZ" b="1" dirty="0">
              <a:solidFill>
                <a:srgbClr val="164088"/>
              </a:solidFill>
              <a:latin typeface="Arial"/>
            </a:endParaRPr>
          </a:p>
          <a:p>
            <a:pPr marL="828900" lvl="2" indent="-342900">
              <a:buClr>
                <a:srgbClr val="5FBBF5"/>
              </a:buClr>
              <a:buSzPct val="120000"/>
              <a:buFont typeface="Arial" panose="020B0604020202020204" pitchFamily="34" charset="0"/>
              <a:buChar char="•"/>
              <a:defRPr/>
            </a:pPr>
            <a:endParaRPr lang="cs-CZ" dirty="0">
              <a:solidFill>
                <a:srgbClr val="164088"/>
              </a:solidFill>
              <a:latin typeface="Arial"/>
            </a:endParaRPr>
          </a:p>
          <a:p>
            <a:pPr marL="828900" lvl="2" indent="-342900">
              <a:buClr>
                <a:srgbClr val="5FBBF5"/>
              </a:buClr>
              <a:buSzPct val="120000"/>
              <a:buFont typeface="Arial" panose="020B0604020202020204" pitchFamily="34" charset="0"/>
              <a:buChar char="•"/>
              <a:defRPr/>
            </a:pPr>
            <a:endParaRPr lang="cs-CZ" dirty="0">
              <a:solidFill>
                <a:srgbClr val="164088"/>
              </a:solidFill>
              <a:latin typeface="Arial"/>
            </a:endParaRPr>
          </a:p>
          <a:p>
            <a:pPr marL="0" indent="0">
              <a:buFont typeface="Wingdings" panose="05000000000000000000" pitchFamily="2" charset="2"/>
              <a:buNone/>
            </a:pPr>
            <a:endParaRPr lang="cs-CZ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D2D72958-EA41-0E8E-AC69-4550E8CED08E}"/>
              </a:ext>
            </a:extLst>
          </p:cNvPr>
          <p:cNvSpPr txBox="1"/>
          <p:nvPr/>
        </p:nvSpPr>
        <p:spPr>
          <a:xfrm>
            <a:off x="539552" y="1700808"/>
            <a:ext cx="7560840" cy="3847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32000" indent="-4320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30000"/>
              <a:buFont typeface="Arial" panose="020B0604020202020204" pitchFamily="34" charset="0"/>
              <a:buChar char="●"/>
              <a:defRPr/>
            </a:pPr>
            <a:r>
              <a:rPr lang="cs-CZ" sz="2400" b="1" dirty="0">
                <a:ea typeface="Calibri" panose="020F0502020204030204" pitchFamily="34" charset="0"/>
                <a:cs typeface="Times New Roman" panose="02020603050405020304" pitchFamily="18" charset="0"/>
              </a:rPr>
              <a:t>Profesní komory </a:t>
            </a: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jako zákonem zřízené právnické osoby povinně sdružující osoby určitého povolání  - </a:t>
            </a:r>
            <a:r>
              <a:rPr lang="cs-CZ" sz="1600" dirty="0">
                <a:ea typeface="Calibri" panose="020F0502020204030204" pitchFamily="34" charset="0"/>
                <a:cs typeface="Times New Roman" panose="02020603050405020304" pitchFamily="18" charset="0"/>
              </a:rPr>
              <a:t>Exekutorská komora, Komora daňových poradců, Komora patentových zástupců, Komora veterinárních lékařů, Lékařská komora, Advokátní komora, Komora architektů, Komora auditorů, Komora autorizovaných inženýrů a techniků činných ve výstavbě, Notářská komora, Lékárnická komora, Stomatologická komora, Česká komora zeměměřičů</a:t>
            </a:r>
          </a:p>
          <a:p>
            <a:pPr marL="432000" lvl="0" indent="-43200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30000"/>
              <a:buFont typeface="Arial" panose="020B0604020202020204" pitchFamily="34" charset="0"/>
              <a:buChar char="●"/>
              <a:defRPr/>
            </a:pPr>
            <a:r>
              <a:rPr lang="cs-CZ" sz="2400" b="1" dirty="0">
                <a:ea typeface="Calibri" panose="020F0502020204030204" pitchFamily="34" charset="0"/>
                <a:cs typeface="Times New Roman" panose="02020603050405020304" pitchFamily="18" charset="0"/>
              </a:rPr>
              <a:t>Svazy výrobních a spotřebních družstev </a:t>
            </a: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dle zákona č. 90/2012 Sb., o obchodních korporacích</a:t>
            </a:r>
          </a:p>
          <a:p>
            <a:pPr marL="432000" indent="-43200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30000"/>
              <a:buFont typeface="Arial" panose="020B0604020202020204" pitchFamily="34" charset="0"/>
              <a:buChar char="●"/>
              <a:defRPr/>
            </a:pPr>
            <a:r>
              <a:rPr lang="cs-CZ" sz="2400" b="1" dirty="0">
                <a:ea typeface="Calibri" panose="020F0502020204030204" pitchFamily="34" charset="0"/>
                <a:cs typeface="Times New Roman" panose="02020603050405020304" pitchFamily="18" charset="0"/>
              </a:rPr>
              <a:t>Družstva </a:t>
            </a:r>
            <a:r>
              <a:rPr lang="pl-PL" dirty="0">
                <a:ea typeface="Calibri" panose="020F0502020204030204" pitchFamily="34" charset="0"/>
                <a:cs typeface="Times New Roman" panose="02020603050405020304" pitchFamily="18" charset="0"/>
              </a:rPr>
              <a:t>dle zákona č. 90/2012 Sb., o obchodních korporacích</a:t>
            </a:r>
            <a:r>
              <a:rPr lang="pl-PL" sz="2400" dirty="0"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lvl="0">
              <a:lnSpc>
                <a:spcPct val="107000"/>
              </a:lnSpc>
              <a:spcAft>
                <a:spcPts val="0"/>
              </a:spcAft>
              <a:buClr>
                <a:srgbClr val="5FBBF5"/>
              </a:buClr>
              <a:buSzPct val="130000"/>
              <a:buFont typeface="Arial" panose="020B0604020202020204" pitchFamily="34" charset="0"/>
              <a:buChar char="●"/>
              <a:defRPr/>
            </a:pPr>
            <a:endParaRPr lang="cs-CZ" dirty="0">
              <a:solidFill>
                <a:srgbClr val="003399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7414293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prezentace">
  <a:themeElements>
    <a:clrScheme name="šablona OPZ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9_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C_OriginalFileName xmlns="7c48c8a8-2045-474d-b0fb-3ee17ecadba0">U:\1_3_POMOC_PRAC_PODNIKŮM_A_PODNIKATELŮM\VYZVA_002_SOUTEZNI\KULATÉ_STOLY\kulatý stůl_2017\Zápis\Příloha č. 1_Setkání_8.12.2017.pptx</AC_OriginalFileNam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291D2CAF791D449809C1371BC5FAF2A" ma:contentTypeVersion="1" ma:contentTypeDescription="Vytvoří nový dokument" ma:contentTypeScope="" ma:versionID="26fd20a5b6d8decbe06b7f1b12531c89">
  <xsd:schema xmlns:xsd="http://www.w3.org/2001/XMLSchema" xmlns:xs="http://www.w3.org/2001/XMLSchema" xmlns:p="http://schemas.microsoft.com/office/2006/metadata/properties" xmlns:ns2="7c48c8a8-2045-474d-b0fb-3ee17ecadba0" targetNamespace="http://schemas.microsoft.com/office/2006/metadata/properties" ma:root="true" ma:fieldsID="ff450026467c3fdb36efcce3adb619a7" ns2:_="">
    <xsd:import namespace="7c48c8a8-2045-474d-b0fb-3ee17ecadba0"/>
    <xsd:element name="properties">
      <xsd:complexType>
        <xsd:sequence>
          <xsd:element name="documentManagement">
            <xsd:complexType>
              <xsd:all>
                <xsd:element ref="ns2:AC_OriginalFileNa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48c8a8-2045-474d-b0fb-3ee17ecadba0" elementFormDefault="qualified">
    <xsd:import namespace="http://schemas.microsoft.com/office/2006/documentManagement/types"/>
    <xsd:import namespace="http://schemas.microsoft.com/office/infopath/2007/PartnerControls"/>
    <xsd:element name="AC_OriginalFileName" ma:index="8" nillable="true" ma:displayName="Original File Name" ma:internalName="AC_OriginalFileNam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CF2D90C-C04A-47FC-8980-C9DA000B215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C7581EA-A1D1-46FA-95C0-756AE194780C}">
  <ds:schemaRefs>
    <ds:schemaRef ds:uri="http://schemas.microsoft.com/office/2006/documentManagement/types"/>
    <ds:schemaRef ds:uri="http://www.w3.org/XML/1998/namespace"/>
    <ds:schemaRef ds:uri="http://purl.org/dc/dcmitype/"/>
    <ds:schemaRef ds:uri="http://schemas.microsoft.com/office/2006/metadata/properties"/>
    <ds:schemaRef ds:uri="7c48c8a8-2045-474d-b0fb-3ee17ecadba0"/>
    <ds:schemaRef ds:uri="http://purl.org/dc/terms/"/>
    <ds:schemaRef ds:uri="http://schemas.microsoft.com/office/infopath/2007/PartnerControls"/>
    <ds:schemaRef ds:uri="http://purl.org/dc/elements/1.1/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1294F5CE-A03B-44AF-809A-BD0261F206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48c8a8-2045-474d-b0fb-3ee17ecadb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2782</Words>
  <Application>Microsoft Office PowerPoint</Application>
  <PresentationFormat>Předvádění na obrazovce (4:3)</PresentationFormat>
  <Paragraphs>444</Paragraphs>
  <Slides>43</Slides>
  <Notes>43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9</vt:i4>
      </vt:variant>
      <vt:variant>
        <vt:lpstr>Nadpisy snímků</vt:lpstr>
      </vt:variant>
      <vt:variant>
        <vt:i4>43</vt:i4>
      </vt:variant>
    </vt:vector>
  </HeadingPairs>
  <TitlesOfParts>
    <vt:vector size="59" baseType="lpstr">
      <vt:lpstr>Arial</vt:lpstr>
      <vt:lpstr>Calibri</vt:lpstr>
      <vt:lpstr>Symbol</vt:lpstr>
      <vt:lpstr>Times New Roman</vt:lpstr>
      <vt:lpstr>Trebuchet MS</vt:lpstr>
      <vt:lpstr>Wingdings</vt:lpstr>
      <vt:lpstr>Wingdings 3</vt:lpstr>
      <vt:lpstr>prezentace</vt:lpstr>
      <vt:lpstr>1_prezentace</vt:lpstr>
      <vt:lpstr>2_prezentace</vt:lpstr>
      <vt:lpstr>3_prezentace</vt:lpstr>
      <vt:lpstr>4_prezentace</vt:lpstr>
      <vt:lpstr>5_prezentace</vt:lpstr>
      <vt:lpstr>6_prezentace</vt:lpstr>
      <vt:lpstr>7_prezentace</vt:lpstr>
      <vt:lpstr>9_prezentace</vt:lpstr>
      <vt:lpstr>UPOZORNĚNÍ:  TATO PREZENTACE SLOUŽÍ POUZE JAKO PODPŮRNÝ MATERIÁL K SLOVNÍMU VÝKLADU TÉMAT PROBÍRANÝCH NA SEMINÁŘÍCH PRO ŽADATELE.  TATO PREZENTACE NEPŘEDSTAVUJE KOMPLETNÍ VÝČET PODMÍNEK VÝZVY A SOUVISEJÍCÍCH PRAVIDEL, ŘIĎTE SE VŽDY TEXTEM VÝZVY A DALŠÍMI RELEVANTNÍMI DOKUMENTY.</vt:lpstr>
      <vt:lpstr>Výzva 03_24_071  společně za vzděláváním (2)</vt:lpstr>
      <vt:lpstr>PROGRAM</vt:lpstr>
      <vt:lpstr>Základní informace, finanční data, oprávnění žadatelé, cílové skupinyů zaměstnanosti, P1, SC 1.1  </vt:lpstr>
      <vt:lpstr>základní informace</vt:lpstr>
      <vt:lpstr>finanční data</vt:lpstr>
      <vt:lpstr>Oprávnění žadatelé obecně</vt:lpstr>
      <vt:lpstr>Oprávnění Žadatelé – profesní a podnikatelská sdružení </vt:lpstr>
      <vt:lpstr>Oprávnění Žadatelé </vt:lpstr>
      <vt:lpstr> Žadatelé - Podmínky </vt:lpstr>
      <vt:lpstr>vymezení cílové skupiny</vt:lpstr>
      <vt:lpstr>vymezení cílových skupin</vt:lpstr>
      <vt:lpstr>Podporované aktivity, jednotkové náklady, P1, SC 1.1  </vt:lpstr>
      <vt:lpstr>podporované aktivity</vt:lpstr>
      <vt:lpstr>Nepodporované aktivity</vt:lpstr>
      <vt:lpstr>Prezenční vzdělávání</vt:lpstr>
      <vt:lpstr>Distanční vzdělávání</vt:lpstr>
      <vt:lpstr>Pravidla pro realizaci</vt:lpstr>
      <vt:lpstr>jednotkové náklady</vt:lpstr>
      <vt:lpstr>Jednotky a jednotkové náklady</vt:lpstr>
      <vt:lpstr>Jednotky a jednotkové náklady</vt:lpstr>
      <vt:lpstr>Jednotky a jednotkové náklady</vt:lpstr>
      <vt:lpstr>Jednotkové náklady – příklad</vt:lpstr>
      <vt:lpstr>indikátory, místo realizace</vt:lpstr>
      <vt:lpstr>indikátory</vt:lpstr>
      <vt:lpstr>indikátory</vt:lpstr>
      <vt:lpstr>INDIKÁtor 640 001 </vt:lpstr>
      <vt:lpstr>Místo realizace</vt:lpstr>
      <vt:lpstr> Zapojené subjekty</vt:lpstr>
      <vt:lpstr>zapojené subjekty</vt:lpstr>
      <vt:lpstr>Zapojené subjekty </vt:lpstr>
      <vt:lpstr>Žádost a PŘÍLOHY</vt:lpstr>
      <vt:lpstr>Prohlášení o  počtu dalších zapojených subjektů </vt:lpstr>
      <vt:lpstr>Příprava žádosti o podporu</vt:lpstr>
      <vt:lpstr>Hodnocení žádosti  o podporupartnerství paktů zaměstnanosti, P1, SC 1.1  </vt:lpstr>
      <vt:lpstr>Hodnocení  a výběr projektů</vt:lpstr>
      <vt:lpstr>Hodnocení žádosti o podporu</vt:lpstr>
      <vt:lpstr>Hodnocení přijatelnosti a formálních náležitostí</vt:lpstr>
      <vt:lpstr>Hodnocení přijatelnosti a formálních náležitostí</vt:lpstr>
      <vt:lpstr>Věcné hodnocení</vt:lpstr>
      <vt:lpstr>Relevantní dokumenty a odkazy</vt:lpstr>
      <vt:lpstr>KONTAKTY</vt:lpstr>
      <vt:lpstr>Ukázka vyplnění žádosti  o podporu v is kp21+ zaměstnanosti, P1, SC 1.1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2015-02-20T08:23:15Z</dcterms:created>
  <dcterms:modified xsi:type="dcterms:W3CDTF">2026-01-28T08:32:31Z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0x010100F291D2CAF791D449809C1371BC5FAF2A</vt:lpwstr>
  </property>
</Properties>
</file>